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03" r:id="rId3"/>
    <p:sldId id="292" r:id="rId4"/>
    <p:sldId id="257" r:id="rId5"/>
    <p:sldId id="258" r:id="rId6"/>
    <p:sldId id="299" r:id="rId7"/>
    <p:sldId id="260" r:id="rId8"/>
    <p:sldId id="302" r:id="rId9"/>
    <p:sldId id="295" r:id="rId10"/>
    <p:sldId id="301" r:id="rId11"/>
    <p:sldId id="263" r:id="rId12"/>
    <p:sldId id="293" r:id="rId13"/>
    <p:sldId id="294" r:id="rId14"/>
  </p:sldIdLst>
  <p:sldSz cx="12192000" cy="6858000"/>
  <p:notesSz cx="6858000" cy="9144000"/>
  <p:embeddedFontLst>
    <p:embeddedFont>
      <p:font typeface="Arial Black" panose="020B0604020202020204" pitchFamily="34" charset="0"/>
      <p:bold r:id="rId15"/>
    </p:embeddedFont>
    <p:embeddedFont>
      <p:font typeface="Comic Sans MS" panose="030F0902030302020204" pitchFamily="66" charset="0"/>
      <p:regular r:id="rId16"/>
      <p:bold r:id="rId17"/>
      <p:italic r:id="rId18"/>
      <p:boldItalic r:id="rId19"/>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A048"/>
    <a:srgbClr val="9AAA27"/>
    <a:srgbClr val="A6F0EB"/>
    <a:srgbClr val="93ECE6"/>
    <a:srgbClr val="CCFFCC"/>
    <a:srgbClr val="F6AF9C"/>
    <a:srgbClr val="F07889"/>
    <a:srgbClr val="F49FAB"/>
    <a:srgbClr val="F5A58F"/>
    <a:srgbClr val="EB50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74B7AC-30A4-4946-BE74-25651656897B}" v="9" dt="2025-04-04T07:01:39.4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7" autoAdjust="0"/>
    <p:restoredTop sz="94658"/>
  </p:normalViewPr>
  <p:slideViewPr>
    <p:cSldViewPr snapToGrid="0">
      <p:cViewPr varScale="1">
        <p:scale>
          <a:sx n="116" d="100"/>
          <a:sy n="116" d="100"/>
        </p:scale>
        <p:origin x="224"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DB74B7AC-30A4-4946-BE74-25651656897B}"/>
    <pc:docChg chg="modSld">
      <pc:chgData name="Cavalieri Mariarosa" userId="8bf79dcf-ea2d-4c06-ae31-712fc655d752" providerId="ADAL" clId="{DB74B7AC-30A4-4946-BE74-25651656897B}" dt="2025-04-04T07:01:39.497" v="8" actId="20577"/>
      <pc:docMkLst>
        <pc:docMk/>
      </pc:docMkLst>
      <pc:sldChg chg="modSp">
        <pc:chgData name="Cavalieri Mariarosa" userId="8bf79dcf-ea2d-4c06-ae31-712fc655d752" providerId="ADAL" clId="{DB74B7AC-30A4-4946-BE74-25651656897B}" dt="2025-04-04T07:01:39.497" v="8" actId="20577"/>
        <pc:sldMkLst>
          <pc:docMk/>
          <pc:sldMk cId="2679708543" sldId="302"/>
        </pc:sldMkLst>
        <pc:spChg chg="mod">
          <ac:chgData name="Cavalieri Mariarosa" userId="8bf79dcf-ea2d-4c06-ae31-712fc655d752" providerId="ADAL" clId="{DB74B7AC-30A4-4946-BE74-25651656897B}" dt="2025-04-04T07:01:39.497" v="8" actId="20577"/>
          <ac:spMkLst>
            <pc:docMk/>
            <pc:sldMk cId="2679708543" sldId="302"/>
            <ac:spMk id="11" creationId="{0F706076-291F-D2DE-CA42-4BD96E7F0CAF}"/>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 Id="rId5" Type="http://schemas.microsoft.com/office/2007/relationships/hdphoto" Target="../media/hdphoto1.wdp"/><Relationship Id="rId4" Type="http://schemas.openxmlformats.org/officeDocument/2006/relationships/image" Target="../media/image3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 Id="rId5" Type="http://schemas.microsoft.com/office/2007/relationships/hdphoto" Target="../media/hdphoto1.wdp"/><Relationship Id="rId4"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71E369-46E7-4A08-A41B-B53E2F540CC3}" type="doc">
      <dgm:prSet loTypeId="urn:microsoft.com/office/officeart/2008/layout/PictureStrips" loCatId="picture" qsTypeId="urn:microsoft.com/office/officeart/2005/8/quickstyle/3d2#1" qsCatId="3D" csTypeId="urn:microsoft.com/office/officeart/2005/8/colors/accent0_1" csCatId="mainScheme" phldr="1"/>
      <dgm:spPr/>
      <dgm:t>
        <a:bodyPr/>
        <a:lstStyle/>
        <a:p>
          <a:endParaRPr lang="es-ES"/>
        </a:p>
      </dgm:t>
    </dgm:pt>
    <dgm:pt modelId="{6AC2B118-BE9C-4B8A-AD4E-E8F1BBD57450}">
      <dgm:prSet custT="1"/>
      <dgm:spPr>
        <a:solidFill>
          <a:schemeClr val="accent5"/>
        </a:solidFill>
        <a:effectLst>
          <a:outerShdw blurRad="50800" dist="38100" dir="2700000" algn="tl" rotWithShape="0">
            <a:prstClr val="black">
              <a:alpha val="40000"/>
            </a:prstClr>
          </a:outerShdw>
        </a:effectLst>
      </dgm:spPr>
      <dgm:t>
        <a:bodyPr/>
        <a:lstStyle/>
        <a:p>
          <a:r>
            <a:rPr lang="it-IT" sz="1800" b="1" dirty="0">
              <a:solidFill>
                <a:schemeClr val="bg1"/>
              </a:solidFill>
              <a:effectLst>
                <a:outerShdw blurRad="38100" dist="38100" dir="2700000" algn="tl">
                  <a:srgbClr val="000000">
                    <a:alpha val="43137"/>
                  </a:srgbClr>
                </a:outerShdw>
              </a:effectLst>
            </a:rPr>
            <a:t>Impedì la morte dei primogeniti (Es</a:t>
          </a:r>
          <a:r>
            <a:rPr lang="es-ES" sz="1800" b="1" dirty="0">
              <a:solidFill>
                <a:schemeClr val="bg1"/>
              </a:solidFill>
              <a:effectLst>
                <a:outerShdw blurRad="38100" dist="38100" dir="2700000" algn="tl">
                  <a:srgbClr val="000000">
                    <a:alpha val="43137"/>
                  </a:srgbClr>
                </a:outerShdw>
              </a:effectLst>
            </a:rPr>
            <a:t> 12:13)</a:t>
          </a:r>
          <a:endParaRPr lang="es-ES" sz="1800" dirty="0">
            <a:solidFill>
              <a:schemeClr val="bg1"/>
            </a:solidFill>
            <a:effectLst>
              <a:outerShdw blurRad="38100" dist="38100" dir="2700000" algn="tl">
                <a:srgbClr val="000000">
                  <a:alpha val="43137"/>
                </a:srgbClr>
              </a:outerShdw>
            </a:effectLst>
          </a:endParaRPr>
        </a:p>
      </dgm:t>
    </dgm:pt>
    <dgm:pt modelId="{A04F3C54-5DAE-423E-A1D4-C223121801F7}" type="parTrans" cxnId="{AE9C0421-36E1-4CFF-9DAA-6E2A598EDD09}">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BA026A5D-4788-40B8-9D81-496C987CD8E0}" type="sibTrans" cxnId="{AE9C0421-36E1-4CFF-9DAA-6E2A598EDD09}">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D052BE70-FE52-4A22-9F6D-AFC1F7131748}">
      <dgm:prSet custT="1"/>
      <dgm:spPr>
        <a:solidFill>
          <a:schemeClr val="accent2">
            <a:lumMod val="75000"/>
          </a:schemeClr>
        </a:solidFill>
        <a:effectLst>
          <a:outerShdw blurRad="50800" dist="38100" dir="2700000" algn="tl" rotWithShape="0">
            <a:prstClr val="black">
              <a:alpha val="40000"/>
            </a:prstClr>
          </a:outerShdw>
        </a:effectLst>
      </dgm:spPr>
      <dgm:t>
        <a:bodyPr/>
        <a:lstStyle/>
        <a:p>
          <a:r>
            <a:rPr lang="it-IT" sz="1800" b="1" dirty="0">
              <a:solidFill>
                <a:schemeClr val="bg1"/>
              </a:solidFill>
              <a:effectLst>
                <a:outerShdw blurRad="38100" dist="38100" dir="2700000" algn="tl">
                  <a:srgbClr val="000000">
                    <a:alpha val="43137"/>
                  </a:srgbClr>
                </a:outerShdw>
              </a:effectLst>
            </a:rPr>
            <a:t>Era un'offerta che Dio aveva sempre presente (Es</a:t>
          </a:r>
          <a:r>
            <a:rPr lang="es-ES" sz="1800" b="1" dirty="0">
              <a:solidFill>
                <a:schemeClr val="bg1"/>
              </a:solidFill>
              <a:effectLst>
                <a:outerShdw blurRad="38100" dist="38100" dir="2700000" algn="tl">
                  <a:srgbClr val="000000">
                    <a:alpha val="43137"/>
                  </a:srgbClr>
                </a:outerShdw>
              </a:effectLst>
            </a:rPr>
            <a:t> 29:38-41)</a:t>
          </a:r>
          <a:endParaRPr lang="es-ES" sz="1800" dirty="0">
            <a:solidFill>
              <a:schemeClr val="bg1"/>
            </a:solidFill>
            <a:effectLst>
              <a:outerShdw blurRad="38100" dist="38100" dir="2700000" algn="tl">
                <a:srgbClr val="000000">
                  <a:alpha val="43137"/>
                </a:srgbClr>
              </a:outerShdw>
            </a:effectLst>
          </a:endParaRPr>
        </a:p>
      </dgm:t>
    </dgm:pt>
    <dgm:pt modelId="{60434C70-73A6-472E-B056-2E63EE822131}" type="parTrans" cxnId="{E69B9CFB-16D1-45FC-98B4-0EB54112A1E6}">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24C6B836-FDCE-4057-952A-0DB824177BEA}" type="sibTrans" cxnId="{E69B9CFB-16D1-45FC-98B4-0EB54112A1E6}">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78321590-094A-4878-8602-13FF4A0ADB53}">
      <dgm:prSet custT="1"/>
      <dgm:spPr>
        <a:solidFill>
          <a:schemeClr val="accent1">
            <a:lumMod val="75000"/>
          </a:schemeClr>
        </a:solidFill>
        <a:effectLst>
          <a:outerShdw blurRad="50800" dist="38100" dir="2700000" algn="tl" rotWithShape="0">
            <a:prstClr val="black">
              <a:alpha val="40000"/>
            </a:prstClr>
          </a:outerShdw>
        </a:effectLst>
      </dgm:spPr>
      <dgm:t>
        <a:bodyPr/>
        <a:lstStyle/>
        <a:p>
          <a:r>
            <a:rPr lang="it-IT" sz="1800" b="1" dirty="0">
              <a:solidFill>
                <a:schemeClr val="bg1"/>
              </a:solidFill>
              <a:effectLst>
                <a:outerShdw blurRad="38100" dist="38100" dir="2700000" algn="tl">
                  <a:srgbClr val="000000">
                    <a:alpha val="43137"/>
                  </a:srgbClr>
                </a:outerShdw>
              </a:effectLst>
            </a:rPr>
            <a:t>Ha dovuto morire per i miei peccati </a:t>
          </a:r>
          <a:r>
            <a:rPr lang="es-ES" sz="1800" b="1" dirty="0">
              <a:solidFill>
                <a:schemeClr val="bg1"/>
              </a:solidFill>
              <a:effectLst>
                <a:outerShdw blurRad="38100" dist="38100" dir="2700000" algn="tl">
                  <a:srgbClr val="000000">
                    <a:alpha val="43137"/>
                  </a:srgbClr>
                </a:outerShdw>
              </a:effectLst>
            </a:rPr>
            <a:t>(</a:t>
          </a:r>
          <a:r>
            <a:rPr lang="es-ES" sz="1800" b="1" dirty="0" err="1">
              <a:solidFill>
                <a:schemeClr val="bg1"/>
              </a:solidFill>
              <a:effectLst>
                <a:outerShdw blurRad="38100" dist="38100" dir="2700000" algn="tl">
                  <a:srgbClr val="000000">
                    <a:alpha val="43137"/>
                  </a:srgbClr>
                </a:outerShdw>
              </a:effectLst>
            </a:rPr>
            <a:t>Is</a:t>
          </a:r>
          <a:r>
            <a:rPr lang="es-ES" sz="1800" b="1" dirty="0">
              <a:solidFill>
                <a:schemeClr val="bg1"/>
              </a:solidFill>
              <a:effectLst>
                <a:outerShdw blurRad="38100" dist="38100" dir="2700000" algn="tl">
                  <a:srgbClr val="000000">
                    <a:alpha val="43137"/>
                  </a:srgbClr>
                </a:outerShdw>
              </a:effectLst>
            </a:rPr>
            <a:t> 53:6-8)</a:t>
          </a:r>
          <a:endParaRPr lang="es-ES" sz="1800" dirty="0">
            <a:solidFill>
              <a:schemeClr val="bg1"/>
            </a:solidFill>
            <a:effectLst>
              <a:outerShdw blurRad="38100" dist="38100" dir="2700000" algn="tl">
                <a:srgbClr val="000000">
                  <a:alpha val="43137"/>
                </a:srgbClr>
              </a:outerShdw>
            </a:effectLst>
          </a:endParaRPr>
        </a:p>
      </dgm:t>
    </dgm:pt>
    <dgm:pt modelId="{36747360-CF01-47C1-82A1-A9819CFBD36D}" type="parTrans" cxnId="{17B877EE-A91D-4212-B224-1153E35463FF}">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BF7B17FF-980B-460B-B16F-B9014679F577}" type="sibTrans" cxnId="{17B877EE-A91D-4212-B224-1153E35463FF}">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8C648C0B-BD19-4571-AB11-2F0A32352974}">
      <dgm:prSet custT="1"/>
      <dgm:spPr>
        <a:solidFill>
          <a:schemeClr val="accent6">
            <a:lumMod val="75000"/>
          </a:schemeClr>
        </a:solidFill>
        <a:effectLst>
          <a:outerShdw blurRad="50800" dist="38100" dir="2700000" algn="tl" rotWithShape="0">
            <a:prstClr val="black">
              <a:alpha val="40000"/>
            </a:prstClr>
          </a:outerShdw>
        </a:effectLst>
      </dgm:spPr>
      <dgm:t>
        <a:bodyPr/>
        <a:lstStyle/>
        <a:p>
          <a:r>
            <a:rPr lang="it-IT" sz="1800" b="1" dirty="0">
              <a:solidFill>
                <a:schemeClr val="bg1"/>
              </a:solidFill>
              <a:effectLst>
                <a:outerShdw blurRad="38100" dist="38100" dir="2700000" algn="tl">
                  <a:srgbClr val="000000">
                    <a:alpha val="43137"/>
                  </a:srgbClr>
                </a:outerShdw>
              </a:effectLst>
            </a:rPr>
            <a:t>Giovanni il battista identificò l'Agnello (</a:t>
          </a:r>
          <a:r>
            <a:rPr lang="it-IT" sz="1800" b="1" dirty="0" err="1">
              <a:solidFill>
                <a:schemeClr val="bg1"/>
              </a:solidFill>
              <a:effectLst>
                <a:outerShdw blurRad="38100" dist="38100" dir="2700000" algn="tl">
                  <a:srgbClr val="000000">
                    <a:alpha val="43137"/>
                  </a:srgbClr>
                </a:outerShdw>
              </a:effectLst>
            </a:rPr>
            <a:t>Gv</a:t>
          </a:r>
          <a:r>
            <a:rPr lang="es-ES" sz="1800" b="1" dirty="0">
              <a:solidFill>
                <a:schemeClr val="bg1"/>
              </a:solidFill>
              <a:effectLst>
                <a:outerShdw blurRad="38100" dist="38100" dir="2700000" algn="tl">
                  <a:srgbClr val="000000">
                    <a:alpha val="43137"/>
                  </a:srgbClr>
                </a:outerShdw>
              </a:effectLst>
            </a:rPr>
            <a:t> 1:29)</a:t>
          </a:r>
          <a:endParaRPr lang="es-ES" sz="1800" dirty="0">
            <a:solidFill>
              <a:schemeClr val="bg1"/>
            </a:solidFill>
            <a:effectLst>
              <a:outerShdw blurRad="38100" dist="38100" dir="2700000" algn="tl">
                <a:srgbClr val="000000">
                  <a:alpha val="43137"/>
                </a:srgbClr>
              </a:outerShdw>
            </a:effectLst>
          </a:endParaRPr>
        </a:p>
      </dgm:t>
    </dgm:pt>
    <dgm:pt modelId="{59B53C1B-CE52-46D3-B7CB-43658CA7D3EB}" type="parTrans" cxnId="{486B2C99-7C3D-4180-AEA7-546F42864971}">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41AC46D9-C0B6-4EB9-B5E4-00636F802C49}" type="sibTrans" cxnId="{486B2C99-7C3D-4180-AEA7-546F42864971}">
      <dgm:prSet/>
      <dgm:spPr/>
      <dgm:t>
        <a:bodyPr/>
        <a:lstStyle/>
        <a:p>
          <a:endParaRPr lang="es-ES" sz="1800">
            <a:solidFill>
              <a:schemeClr val="bg1"/>
            </a:solidFill>
            <a:effectLst>
              <a:outerShdw blurRad="38100" dist="38100" dir="2700000" algn="tl">
                <a:srgbClr val="000000">
                  <a:alpha val="43137"/>
                </a:srgbClr>
              </a:outerShdw>
            </a:effectLst>
          </a:endParaRPr>
        </a:p>
      </dgm:t>
    </dgm:pt>
    <dgm:pt modelId="{2A314CDB-7F58-447E-A69E-6D357B3DE06F}" type="pres">
      <dgm:prSet presAssocID="{5571E369-46E7-4A08-A41B-B53E2F540CC3}" presName="Name0" presStyleCnt="0">
        <dgm:presLayoutVars>
          <dgm:dir/>
          <dgm:resizeHandles val="exact"/>
        </dgm:presLayoutVars>
      </dgm:prSet>
      <dgm:spPr/>
    </dgm:pt>
    <dgm:pt modelId="{CA479001-D7B7-4888-8FD9-8B81ABC8ACD4}" type="pres">
      <dgm:prSet presAssocID="{6AC2B118-BE9C-4B8A-AD4E-E8F1BBD57450}" presName="composite" presStyleCnt="0"/>
      <dgm:spPr/>
    </dgm:pt>
    <dgm:pt modelId="{5D1DBA96-9D6C-41A3-ABD5-CCCFB1557543}" type="pres">
      <dgm:prSet presAssocID="{6AC2B118-BE9C-4B8A-AD4E-E8F1BBD57450}" presName="rect1" presStyleLbl="trAlignAcc1" presStyleIdx="0" presStyleCnt="4" custScaleX="177196" custLinFactNeighborX="23894">
        <dgm:presLayoutVars>
          <dgm:bulletEnabled val="1"/>
        </dgm:presLayoutVars>
      </dgm:prSet>
      <dgm:spPr/>
    </dgm:pt>
    <dgm:pt modelId="{D4723044-D2D1-4550-9D95-EB958915C41C}" type="pres">
      <dgm:prSet presAssocID="{6AC2B118-BE9C-4B8A-AD4E-E8F1BBD57450}" presName="rect2" presStyleLbl="fgImgPlace1" presStyleIdx="0" presStyleCnt="4" custScaleX="271340" custLinFactX="-100000" custLinFactNeighborX="-133670"/>
      <dgm:spPr>
        <a:blipFill dpi="0" rotWithShape="1">
          <a:blip xmlns:r="http://schemas.openxmlformats.org/officeDocument/2006/relationships" r:embed="rId1" cstate="hqprint">
            <a:extLst>
              <a:ext uri="{28A0092B-C50C-407E-A947-70E740481C1C}">
                <a14:useLocalDpi xmlns:a14="http://schemas.microsoft.com/office/drawing/2010/main"/>
              </a:ext>
            </a:extLst>
          </a:blip>
          <a:srcRect/>
          <a:stretch>
            <a:fillRect r="388"/>
          </a:stretch>
        </a:blipFill>
      </dgm:spPr>
    </dgm:pt>
    <dgm:pt modelId="{ABF490D7-2C6F-45F0-9446-9361EAEA25A9}" type="pres">
      <dgm:prSet presAssocID="{BA026A5D-4788-40B8-9D81-496C987CD8E0}" presName="sibTrans" presStyleCnt="0"/>
      <dgm:spPr/>
    </dgm:pt>
    <dgm:pt modelId="{38DF3A8B-D774-43A7-A35F-06DF1DE21AEC}" type="pres">
      <dgm:prSet presAssocID="{D052BE70-FE52-4A22-9F6D-AFC1F7131748}" presName="composite" presStyleCnt="0"/>
      <dgm:spPr/>
    </dgm:pt>
    <dgm:pt modelId="{6B07F4BF-F691-45ED-96B6-9EBF4A114D24}" type="pres">
      <dgm:prSet presAssocID="{D052BE70-FE52-4A22-9F6D-AFC1F7131748}" presName="rect1" presStyleLbl="trAlignAcc1" presStyleIdx="1" presStyleCnt="4" custScaleX="177196" custLinFactNeighborX="23894">
        <dgm:presLayoutVars>
          <dgm:bulletEnabled val="1"/>
        </dgm:presLayoutVars>
      </dgm:prSet>
      <dgm:spPr/>
    </dgm:pt>
    <dgm:pt modelId="{D6702C92-E533-4B94-A0A1-A31E82A86482}" type="pres">
      <dgm:prSet presAssocID="{D052BE70-FE52-4A22-9F6D-AFC1F7131748}" presName="rect2" presStyleLbl="fgImgPlace1" presStyleIdx="1" presStyleCnt="4" custScaleX="271340" custLinFactX="-100000" custLinFactNeighborX="-133670"/>
      <dgm:spPr>
        <a:blipFill dpi="0" rotWithShape="1">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dgm:spPr>
    </dgm:pt>
    <dgm:pt modelId="{B158CAFF-2207-4AAF-B84B-1248A0CAED8F}" type="pres">
      <dgm:prSet presAssocID="{24C6B836-FDCE-4057-952A-0DB824177BEA}" presName="sibTrans" presStyleCnt="0"/>
      <dgm:spPr/>
    </dgm:pt>
    <dgm:pt modelId="{82616D03-30E8-4892-B55D-5F718F99999B}" type="pres">
      <dgm:prSet presAssocID="{78321590-094A-4878-8602-13FF4A0ADB53}" presName="composite" presStyleCnt="0"/>
      <dgm:spPr/>
    </dgm:pt>
    <dgm:pt modelId="{C85D6093-025B-40CE-94F6-86B0F3046342}" type="pres">
      <dgm:prSet presAssocID="{78321590-094A-4878-8602-13FF4A0ADB53}" presName="rect1" presStyleLbl="trAlignAcc1" presStyleIdx="2" presStyleCnt="4" custScaleX="177196" custLinFactNeighborX="23894">
        <dgm:presLayoutVars>
          <dgm:bulletEnabled val="1"/>
        </dgm:presLayoutVars>
      </dgm:prSet>
      <dgm:spPr/>
    </dgm:pt>
    <dgm:pt modelId="{4C7E936B-6681-4887-AEA6-ECBE22186E37}" type="pres">
      <dgm:prSet presAssocID="{78321590-094A-4878-8602-13FF4A0ADB53}" presName="rect2" presStyleLbl="fgImgPlace1" presStyleIdx="2" presStyleCnt="4" custScaleX="271340" custLinFactX="-100000" custLinFactNeighborX="-133670"/>
      <dgm:spPr>
        <a:blipFill dpi="0" rotWithShape="1">
          <a:blip xmlns:r="http://schemas.openxmlformats.org/officeDocument/2006/relationships" r:embed="rId3" cstate="hqprint">
            <a:extLst>
              <a:ext uri="{28A0092B-C50C-407E-A947-70E740481C1C}">
                <a14:useLocalDpi xmlns:a14="http://schemas.microsoft.com/office/drawing/2010/main"/>
              </a:ext>
            </a:extLst>
          </a:blip>
          <a:srcRect/>
          <a:stretch>
            <a:fillRect r="388"/>
          </a:stretch>
        </a:blipFill>
      </dgm:spPr>
    </dgm:pt>
    <dgm:pt modelId="{4CB2F09B-0BF1-4B95-9C9C-797DFC58513C}" type="pres">
      <dgm:prSet presAssocID="{BF7B17FF-980B-460B-B16F-B9014679F577}" presName="sibTrans" presStyleCnt="0"/>
      <dgm:spPr/>
    </dgm:pt>
    <dgm:pt modelId="{A7DCFB86-F921-468D-90BA-8CCA64BF621F}" type="pres">
      <dgm:prSet presAssocID="{8C648C0B-BD19-4571-AB11-2F0A32352974}" presName="composite" presStyleCnt="0"/>
      <dgm:spPr/>
    </dgm:pt>
    <dgm:pt modelId="{B7F141EC-FE06-4F7A-9C6D-F97732C8C161}" type="pres">
      <dgm:prSet presAssocID="{8C648C0B-BD19-4571-AB11-2F0A32352974}" presName="rect1" presStyleLbl="trAlignAcc1" presStyleIdx="3" presStyleCnt="4" custScaleX="177196" custLinFactNeighborX="23894">
        <dgm:presLayoutVars>
          <dgm:bulletEnabled val="1"/>
        </dgm:presLayoutVars>
      </dgm:prSet>
      <dgm:spPr/>
    </dgm:pt>
    <dgm:pt modelId="{D8EF8D64-81CE-4426-8689-2FB535C5DB63}" type="pres">
      <dgm:prSet presAssocID="{8C648C0B-BD19-4571-AB11-2F0A32352974}" presName="rect2" presStyleLbl="fgImgPlace1" presStyleIdx="3" presStyleCnt="4" custScaleX="271340" custLinFactX="-100000" custLinFactNeighborX="-133670"/>
      <dgm:spPr>
        <a:blipFill dpi="0" rotWithShape="1">
          <a:blip xmlns:r="http://schemas.openxmlformats.org/officeDocument/2006/relationships" r:embed="rId4" cstate="hq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a:fillRect/>
          </a:stretch>
        </a:blipFill>
      </dgm:spPr>
    </dgm:pt>
  </dgm:ptLst>
  <dgm:cxnLst>
    <dgm:cxn modelId="{AE9C0421-36E1-4CFF-9DAA-6E2A598EDD09}" srcId="{5571E369-46E7-4A08-A41B-B53E2F540CC3}" destId="{6AC2B118-BE9C-4B8A-AD4E-E8F1BBD57450}" srcOrd="0" destOrd="0" parTransId="{A04F3C54-5DAE-423E-A1D4-C223121801F7}" sibTransId="{BA026A5D-4788-40B8-9D81-496C987CD8E0}"/>
    <dgm:cxn modelId="{1698FC27-E4F0-4D68-8925-A8C07C615C4B}" type="presOf" srcId="{78321590-094A-4878-8602-13FF4A0ADB53}" destId="{C85D6093-025B-40CE-94F6-86B0F3046342}" srcOrd="0" destOrd="0" presId="urn:microsoft.com/office/officeart/2008/layout/PictureStrips"/>
    <dgm:cxn modelId="{486B2C99-7C3D-4180-AEA7-546F42864971}" srcId="{5571E369-46E7-4A08-A41B-B53E2F540CC3}" destId="{8C648C0B-BD19-4571-AB11-2F0A32352974}" srcOrd="3" destOrd="0" parTransId="{59B53C1B-CE52-46D3-B7CB-43658CA7D3EB}" sibTransId="{41AC46D9-C0B6-4EB9-B5E4-00636F802C49}"/>
    <dgm:cxn modelId="{709A95A4-D8CC-422C-AAC2-8E6D1795AE02}" type="presOf" srcId="{8C648C0B-BD19-4571-AB11-2F0A32352974}" destId="{B7F141EC-FE06-4F7A-9C6D-F97732C8C161}" srcOrd="0" destOrd="0" presId="urn:microsoft.com/office/officeart/2008/layout/PictureStrips"/>
    <dgm:cxn modelId="{D46F9FCA-2A37-4FB2-A9D4-B95E62887B48}" type="presOf" srcId="{D052BE70-FE52-4A22-9F6D-AFC1F7131748}" destId="{6B07F4BF-F691-45ED-96B6-9EBF4A114D24}" srcOrd="0" destOrd="0" presId="urn:microsoft.com/office/officeart/2008/layout/PictureStrips"/>
    <dgm:cxn modelId="{E287B5E5-3113-4CA7-8EDC-B8A74AF98DCC}" type="presOf" srcId="{5571E369-46E7-4A08-A41B-B53E2F540CC3}" destId="{2A314CDB-7F58-447E-A69E-6D357B3DE06F}" srcOrd="0" destOrd="0" presId="urn:microsoft.com/office/officeart/2008/layout/PictureStrips"/>
    <dgm:cxn modelId="{ACCF75E7-609F-4BF1-988D-999056907A35}" type="presOf" srcId="{6AC2B118-BE9C-4B8A-AD4E-E8F1BBD57450}" destId="{5D1DBA96-9D6C-41A3-ABD5-CCCFB1557543}" srcOrd="0" destOrd="0" presId="urn:microsoft.com/office/officeart/2008/layout/PictureStrips"/>
    <dgm:cxn modelId="{17B877EE-A91D-4212-B224-1153E35463FF}" srcId="{5571E369-46E7-4A08-A41B-B53E2F540CC3}" destId="{78321590-094A-4878-8602-13FF4A0ADB53}" srcOrd="2" destOrd="0" parTransId="{36747360-CF01-47C1-82A1-A9819CFBD36D}" sibTransId="{BF7B17FF-980B-460B-B16F-B9014679F577}"/>
    <dgm:cxn modelId="{E69B9CFB-16D1-45FC-98B4-0EB54112A1E6}" srcId="{5571E369-46E7-4A08-A41B-B53E2F540CC3}" destId="{D052BE70-FE52-4A22-9F6D-AFC1F7131748}" srcOrd="1" destOrd="0" parTransId="{60434C70-73A6-472E-B056-2E63EE822131}" sibTransId="{24C6B836-FDCE-4057-952A-0DB824177BEA}"/>
    <dgm:cxn modelId="{4E393873-468C-4AD9-9C3B-A1A22F6A482C}" type="presParOf" srcId="{2A314CDB-7F58-447E-A69E-6D357B3DE06F}" destId="{CA479001-D7B7-4888-8FD9-8B81ABC8ACD4}" srcOrd="0" destOrd="0" presId="urn:microsoft.com/office/officeart/2008/layout/PictureStrips"/>
    <dgm:cxn modelId="{678EA200-4FAE-425F-8289-7B866B11BD85}" type="presParOf" srcId="{CA479001-D7B7-4888-8FD9-8B81ABC8ACD4}" destId="{5D1DBA96-9D6C-41A3-ABD5-CCCFB1557543}" srcOrd="0" destOrd="0" presId="urn:microsoft.com/office/officeart/2008/layout/PictureStrips"/>
    <dgm:cxn modelId="{615D92AC-2F99-4913-8762-2F9807753D22}" type="presParOf" srcId="{CA479001-D7B7-4888-8FD9-8B81ABC8ACD4}" destId="{D4723044-D2D1-4550-9D95-EB958915C41C}" srcOrd="1" destOrd="0" presId="urn:microsoft.com/office/officeart/2008/layout/PictureStrips"/>
    <dgm:cxn modelId="{DDC837E6-5796-4D5A-B860-ECC9D0CED91D}" type="presParOf" srcId="{2A314CDB-7F58-447E-A69E-6D357B3DE06F}" destId="{ABF490D7-2C6F-45F0-9446-9361EAEA25A9}" srcOrd="1" destOrd="0" presId="urn:microsoft.com/office/officeart/2008/layout/PictureStrips"/>
    <dgm:cxn modelId="{4B3F56C1-0D7C-48B7-A717-25865C661566}" type="presParOf" srcId="{2A314CDB-7F58-447E-A69E-6D357B3DE06F}" destId="{38DF3A8B-D774-43A7-A35F-06DF1DE21AEC}" srcOrd="2" destOrd="0" presId="urn:microsoft.com/office/officeart/2008/layout/PictureStrips"/>
    <dgm:cxn modelId="{F23F3AC4-9546-43D0-B6B1-2781595BC75E}" type="presParOf" srcId="{38DF3A8B-D774-43A7-A35F-06DF1DE21AEC}" destId="{6B07F4BF-F691-45ED-96B6-9EBF4A114D24}" srcOrd="0" destOrd="0" presId="urn:microsoft.com/office/officeart/2008/layout/PictureStrips"/>
    <dgm:cxn modelId="{E7B518DF-F372-4EE5-8AB7-C75C316E7A61}" type="presParOf" srcId="{38DF3A8B-D774-43A7-A35F-06DF1DE21AEC}" destId="{D6702C92-E533-4B94-A0A1-A31E82A86482}" srcOrd="1" destOrd="0" presId="urn:microsoft.com/office/officeart/2008/layout/PictureStrips"/>
    <dgm:cxn modelId="{90B6E997-9FEC-4F46-8EDC-C6E5A7824B78}" type="presParOf" srcId="{2A314CDB-7F58-447E-A69E-6D357B3DE06F}" destId="{B158CAFF-2207-4AAF-B84B-1248A0CAED8F}" srcOrd="3" destOrd="0" presId="urn:microsoft.com/office/officeart/2008/layout/PictureStrips"/>
    <dgm:cxn modelId="{1E6778BA-0BA7-4234-9E2C-AFCF439D0191}" type="presParOf" srcId="{2A314CDB-7F58-447E-A69E-6D357B3DE06F}" destId="{82616D03-30E8-4892-B55D-5F718F99999B}" srcOrd="4" destOrd="0" presId="urn:microsoft.com/office/officeart/2008/layout/PictureStrips"/>
    <dgm:cxn modelId="{4AF072AF-DEB6-4B7D-92CC-78160B1259CD}" type="presParOf" srcId="{82616D03-30E8-4892-B55D-5F718F99999B}" destId="{C85D6093-025B-40CE-94F6-86B0F3046342}" srcOrd="0" destOrd="0" presId="urn:microsoft.com/office/officeart/2008/layout/PictureStrips"/>
    <dgm:cxn modelId="{057591E8-BBC0-4E4C-AD6A-AB9F80A18E06}" type="presParOf" srcId="{82616D03-30E8-4892-B55D-5F718F99999B}" destId="{4C7E936B-6681-4887-AEA6-ECBE22186E37}" srcOrd="1" destOrd="0" presId="urn:microsoft.com/office/officeart/2008/layout/PictureStrips"/>
    <dgm:cxn modelId="{DA56A980-0FBC-4100-A104-68B59A5A1989}" type="presParOf" srcId="{2A314CDB-7F58-447E-A69E-6D357B3DE06F}" destId="{4CB2F09B-0BF1-4B95-9C9C-797DFC58513C}" srcOrd="5" destOrd="0" presId="urn:microsoft.com/office/officeart/2008/layout/PictureStrips"/>
    <dgm:cxn modelId="{D0BACFE5-3FFE-41D7-932F-3E778DEAC72C}" type="presParOf" srcId="{2A314CDB-7F58-447E-A69E-6D357B3DE06F}" destId="{A7DCFB86-F921-468D-90BA-8CCA64BF621F}" srcOrd="6" destOrd="0" presId="urn:microsoft.com/office/officeart/2008/layout/PictureStrips"/>
    <dgm:cxn modelId="{B0B15FF7-31BC-4EBA-8EEF-12370F08B9BB}" type="presParOf" srcId="{A7DCFB86-F921-468D-90BA-8CCA64BF621F}" destId="{B7F141EC-FE06-4F7A-9C6D-F97732C8C161}" srcOrd="0" destOrd="0" presId="urn:microsoft.com/office/officeart/2008/layout/PictureStrips"/>
    <dgm:cxn modelId="{33AC507D-341E-44B4-ABC7-FBB6158CB47B}" type="presParOf" srcId="{A7DCFB86-F921-468D-90BA-8CCA64BF621F}" destId="{D8EF8D64-81CE-4426-8689-2FB535C5DB63}" srcOrd="1" destOrd="0" presId="urn:microsoft.com/office/officeart/2008/layout/PictureStrip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DBA96-9D6C-41A3-ABD5-CCCFB1557543}">
      <dsp:nvSpPr>
        <dsp:cNvPr id="0" name=""/>
        <dsp:cNvSpPr/>
      </dsp:nvSpPr>
      <dsp:spPr>
        <a:xfrm>
          <a:off x="1030896" y="236558"/>
          <a:ext cx="3895425" cy="686990"/>
        </a:xfrm>
        <a:prstGeom prst="rect">
          <a:avLst/>
        </a:prstGeom>
        <a:solidFill>
          <a:schemeClr val="accent5"/>
        </a:solidFill>
        <a:ln w="12700" cap="flat" cmpd="sng" algn="ctr">
          <a:solidFill>
            <a:schemeClr val="dk1">
              <a:hueOff val="0"/>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465322" tIns="68580" rIns="68580" bIns="68580" numCol="1" spcCol="1270" anchor="ctr" anchorCtr="0">
          <a:noAutofit/>
        </a:bodyPr>
        <a:lstStyle/>
        <a:p>
          <a:pPr marL="0" lvl="0" indent="0" algn="l" defTabSz="800100">
            <a:lnSpc>
              <a:spcPct val="90000"/>
            </a:lnSpc>
            <a:spcBef>
              <a:spcPct val="0"/>
            </a:spcBef>
            <a:spcAft>
              <a:spcPct val="35000"/>
            </a:spcAft>
            <a:buNone/>
          </a:pPr>
          <a:r>
            <a:rPr lang="it-IT" sz="1800" b="1" kern="1200" dirty="0">
              <a:solidFill>
                <a:schemeClr val="bg1"/>
              </a:solidFill>
              <a:effectLst>
                <a:outerShdw blurRad="38100" dist="38100" dir="2700000" algn="tl">
                  <a:srgbClr val="000000">
                    <a:alpha val="43137"/>
                  </a:srgbClr>
                </a:outerShdw>
              </a:effectLst>
            </a:rPr>
            <a:t>Impedì la morte dei primogeniti (Es</a:t>
          </a:r>
          <a:r>
            <a:rPr lang="es-ES" sz="1800" b="1" kern="1200" dirty="0">
              <a:solidFill>
                <a:schemeClr val="bg1"/>
              </a:solidFill>
              <a:effectLst>
                <a:outerShdw blurRad="38100" dist="38100" dir="2700000" algn="tl">
                  <a:srgbClr val="000000">
                    <a:alpha val="43137"/>
                  </a:srgbClr>
                </a:outerShdw>
              </a:effectLst>
            </a:rPr>
            <a:t> 12:13)</a:t>
          </a:r>
          <a:endParaRPr lang="es-ES" sz="1800" kern="1200" dirty="0">
            <a:solidFill>
              <a:schemeClr val="bg1"/>
            </a:solidFill>
            <a:effectLst>
              <a:outerShdw blurRad="38100" dist="38100" dir="2700000" algn="tl">
                <a:srgbClr val="000000">
                  <a:alpha val="43137"/>
                </a:srgbClr>
              </a:outerShdw>
            </a:effectLst>
          </a:endParaRPr>
        </a:p>
      </dsp:txBody>
      <dsp:txXfrm>
        <a:off x="1030896" y="236558"/>
        <a:ext cx="3895425" cy="686990"/>
      </dsp:txXfrm>
    </dsp:sp>
    <dsp:sp modelId="{D4723044-D2D1-4550-9D95-EB958915C41C}">
      <dsp:nvSpPr>
        <dsp:cNvPr id="0" name=""/>
        <dsp:cNvSpPr/>
      </dsp:nvSpPr>
      <dsp:spPr>
        <a:xfrm>
          <a:off x="0" y="137326"/>
          <a:ext cx="1304856" cy="721340"/>
        </a:xfrm>
        <a:prstGeom prst="rect">
          <a:avLst/>
        </a:prstGeom>
        <a:blipFill dpi="0" rotWithShape="1">
          <a:blip xmlns:r="http://schemas.openxmlformats.org/officeDocument/2006/relationships" r:embed="rId1" cstate="hqprint">
            <a:extLst>
              <a:ext uri="{28A0092B-C50C-407E-A947-70E740481C1C}">
                <a14:useLocalDpi xmlns:a14="http://schemas.microsoft.com/office/drawing/2010/main"/>
              </a:ext>
            </a:extLst>
          </a:blip>
          <a:srcRect/>
          <a:stretch>
            <a:fillRect r="388"/>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6B07F4BF-F691-45ED-96B6-9EBF4A114D24}">
      <dsp:nvSpPr>
        <dsp:cNvPr id="0" name=""/>
        <dsp:cNvSpPr/>
      </dsp:nvSpPr>
      <dsp:spPr>
        <a:xfrm>
          <a:off x="1030896" y="1101403"/>
          <a:ext cx="3895425" cy="686990"/>
        </a:xfrm>
        <a:prstGeom prst="rect">
          <a:avLst/>
        </a:prstGeom>
        <a:solidFill>
          <a:schemeClr val="accent2">
            <a:lumMod val="75000"/>
          </a:schemeClr>
        </a:solidFill>
        <a:ln w="12700" cap="flat" cmpd="sng" algn="ctr">
          <a:solidFill>
            <a:schemeClr val="dk1">
              <a:hueOff val="0"/>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465322" tIns="68580" rIns="68580" bIns="68580" numCol="1" spcCol="1270" anchor="ctr" anchorCtr="0">
          <a:noAutofit/>
        </a:bodyPr>
        <a:lstStyle/>
        <a:p>
          <a:pPr marL="0" lvl="0" indent="0" algn="l" defTabSz="800100">
            <a:lnSpc>
              <a:spcPct val="90000"/>
            </a:lnSpc>
            <a:spcBef>
              <a:spcPct val="0"/>
            </a:spcBef>
            <a:spcAft>
              <a:spcPct val="35000"/>
            </a:spcAft>
            <a:buNone/>
          </a:pPr>
          <a:r>
            <a:rPr lang="it-IT" sz="1800" b="1" kern="1200" dirty="0">
              <a:solidFill>
                <a:schemeClr val="bg1"/>
              </a:solidFill>
              <a:effectLst>
                <a:outerShdw blurRad="38100" dist="38100" dir="2700000" algn="tl">
                  <a:srgbClr val="000000">
                    <a:alpha val="43137"/>
                  </a:srgbClr>
                </a:outerShdw>
              </a:effectLst>
            </a:rPr>
            <a:t>Era un'offerta che Dio aveva sempre presente (Es</a:t>
          </a:r>
          <a:r>
            <a:rPr lang="es-ES" sz="1800" b="1" kern="1200" dirty="0">
              <a:solidFill>
                <a:schemeClr val="bg1"/>
              </a:solidFill>
              <a:effectLst>
                <a:outerShdw blurRad="38100" dist="38100" dir="2700000" algn="tl">
                  <a:srgbClr val="000000">
                    <a:alpha val="43137"/>
                  </a:srgbClr>
                </a:outerShdw>
              </a:effectLst>
            </a:rPr>
            <a:t> 29:38-41)</a:t>
          </a:r>
          <a:endParaRPr lang="es-ES" sz="1800" kern="1200" dirty="0">
            <a:solidFill>
              <a:schemeClr val="bg1"/>
            </a:solidFill>
            <a:effectLst>
              <a:outerShdw blurRad="38100" dist="38100" dir="2700000" algn="tl">
                <a:srgbClr val="000000">
                  <a:alpha val="43137"/>
                </a:srgbClr>
              </a:outerShdw>
            </a:effectLst>
          </a:endParaRPr>
        </a:p>
      </dsp:txBody>
      <dsp:txXfrm>
        <a:off x="1030896" y="1101403"/>
        <a:ext cx="3895425" cy="686990"/>
      </dsp:txXfrm>
    </dsp:sp>
    <dsp:sp modelId="{D6702C92-E533-4B94-A0A1-A31E82A86482}">
      <dsp:nvSpPr>
        <dsp:cNvPr id="0" name=""/>
        <dsp:cNvSpPr/>
      </dsp:nvSpPr>
      <dsp:spPr>
        <a:xfrm>
          <a:off x="0" y="1002171"/>
          <a:ext cx="1304856" cy="721340"/>
        </a:xfrm>
        <a:prstGeom prst="rect">
          <a:avLst/>
        </a:prstGeom>
        <a:blipFill dpi="0" rotWithShape="1">
          <a:blip xmlns:r="http://schemas.openxmlformats.org/officeDocument/2006/relationships" r:embed="rId2" cstate="hqprint">
            <a:extLst>
              <a:ext uri="{28A0092B-C50C-407E-A947-70E740481C1C}">
                <a14:useLocalDpi xmlns:a14="http://schemas.microsoft.com/office/drawing/2010/main"/>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C85D6093-025B-40CE-94F6-86B0F3046342}">
      <dsp:nvSpPr>
        <dsp:cNvPr id="0" name=""/>
        <dsp:cNvSpPr/>
      </dsp:nvSpPr>
      <dsp:spPr>
        <a:xfrm>
          <a:off x="1030896" y="1966249"/>
          <a:ext cx="3895425" cy="686990"/>
        </a:xfrm>
        <a:prstGeom prst="rect">
          <a:avLst/>
        </a:prstGeom>
        <a:solidFill>
          <a:schemeClr val="accent1">
            <a:lumMod val="75000"/>
          </a:schemeClr>
        </a:solidFill>
        <a:ln w="12700" cap="flat" cmpd="sng" algn="ctr">
          <a:solidFill>
            <a:schemeClr val="dk1">
              <a:hueOff val="0"/>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465322" tIns="68580" rIns="68580" bIns="68580" numCol="1" spcCol="1270" anchor="ctr" anchorCtr="0">
          <a:noAutofit/>
        </a:bodyPr>
        <a:lstStyle/>
        <a:p>
          <a:pPr marL="0" lvl="0" indent="0" algn="l" defTabSz="800100">
            <a:lnSpc>
              <a:spcPct val="90000"/>
            </a:lnSpc>
            <a:spcBef>
              <a:spcPct val="0"/>
            </a:spcBef>
            <a:spcAft>
              <a:spcPct val="35000"/>
            </a:spcAft>
            <a:buNone/>
          </a:pPr>
          <a:r>
            <a:rPr lang="it-IT" sz="1800" b="1" kern="1200" dirty="0">
              <a:solidFill>
                <a:schemeClr val="bg1"/>
              </a:solidFill>
              <a:effectLst>
                <a:outerShdw blurRad="38100" dist="38100" dir="2700000" algn="tl">
                  <a:srgbClr val="000000">
                    <a:alpha val="43137"/>
                  </a:srgbClr>
                </a:outerShdw>
              </a:effectLst>
            </a:rPr>
            <a:t>Ha dovuto morire per i miei peccati </a:t>
          </a:r>
          <a:r>
            <a:rPr lang="es-ES" sz="1800" b="1" kern="1200" dirty="0">
              <a:solidFill>
                <a:schemeClr val="bg1"/>
              </a:solidFill>
              <a:effectLst>
                <a:outerShdw blurRad="38100" dist="38100" dir="2700000" algn="tl">
                  <a:srgbClr val="000000">
                    <a:alpha val="43137"/>
                  </a:srgbClr>
                </a:outerShdw>
              </a:effectLst>
            </a:rPr>
            <a:t>(</a:t>
          </a:r>
          <a:r>
            <a:rPr lang="es-ES" sz="1800" b="1" kern="1200" dirty="0" err="1">
              <a:solidFill>
                <a:schemeClr val="bg1"/>
              </a:solidFill>
              <a:effectLst>
                <a:outerShdw blurRad="38100" dist="38100" dir="2700000" algn="tl">
                  <a:srgbClr val="000000">
                    <a:alpha val="43137"/>
                  </a:srgbClr>
                </a:outerShdw>
              </a:effectLst>
            </a:rPr>
            <a:t>Is</a:t>
          </a:r>
          <a:r>
            <a:rPr lang="es-ES" sz="1800" b="1" kern="1200" dirty="0">
              <a:solidFill>
                <a:schemeClr val="bg1"/>
              </a:solidFill>
              <a:effectLst>
                <a:outerShdw blurRad="38100" dist="38100" dir="2700000" algn="tl">
                  <a:srgbClr val="000000">
                    <a:alpha val="43137"/>
                  </a:srgbClr>
                </a:outerShdw>
              </a:effectLst>
            </a:rPr>
            <a:t> 53:6-8)</a:t>
          </a:r>
          <a:endParaRPr lang="es-ES" sz="1800" kern="1200" dirty="0">
            <a:solidFill>
              <a:schemeClr val="bg1"/>
            </a:solidFill>
            <a:effectLst>
              <a:outerShdw blurRad="38100" dist="38100" dir="2700000" algn="tl">
                <a:srgbClr val="000000">
                  <a:alpha val="43137"/>
                </a:srgbClr>
              </a:outerShdw>
            </a:effectLst>
          </a:endParaRPr>
        </a:p>
      </dsp:txBody>
      <dsp:txXfrm>
        <a:off x="1030896" y="1966249"/>
        <a:ext cx="3895425" cy="686990"/>
      </dsp:txXfrm>
    </dsp:sp>
    <dsp:sp modelId="{4C7E936B-6681-4887-AEA6-ECBE22186E37}">
      <dsp:nvSpPr>
        <dsp:cNvPr id="0" name=""/>
        <dsp:cNvSpPr/>
      </dsp:nvSpPr>
      <dsp:spPr>
        <a:xfrm>
          <a:off x="0" y="1867017"/>
          <a:ext cx="1304856" cy="721340"/>
        </a:xfrm>
        <a:prstGeom prst="rect">
          <a:avLst/>
        </a:prstGeom>
        <a:blipFill dpi="0" rotWithShape="1">
          <a:blip xmlns:r="http://schemas.openxmlformats.org/officeDocument/2006/relationships" r:embed="rId3" cstate="hqprint">
            <a:extLst>
              <a:ext uri="{28A0092B-C50C-407E-A947-70E740481C1C}">
                <a14:useLocalDpi xmlns:a14="http://schemas.microsoft.com/office/drawing/2010/main"/>
              </a:ext>
            </a:extLst>
          </a:blip>
          <a:srcRect/>
          <a:stretch>
            <a:fillRect r="388"/>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B7F141EC-FE06-4F7A-9C6D-F97732C8C161}">
      <dsp:nvSpPr>
        <dsp:cNvPr id="0" name=""/>
        <dsp:cNvSpPr/>
      </dsp:nvSpPr>
      <dsp:spPr>
        <a:xfrm>
          <a:off x="1030896" y="2831094"/>
          <a:ext cx="3895425" cy="686990"/>
        </a:xfrm>
        <a:prstGeom prst="rect">
          <a:avLst/>
        </a:prstGeom>
        <a:solidFill>
          <a:schemeClr val="accent6">
            <a:lumMod val="75000"/>
          </a:schemeClr>
        </a:solidFill>
        <a:ln w="12700" cap="flat" cmpd="sng" algn="ctr">
          <a:solidFill>
            <a:schemeClr val="dk1">
              <a:hueOff val="0"/>
              <a:satOff val="0"/>
              <a:lumOff val="0"/>
              <a:alphaOff val="0"/>
            </a:schemeClr>
          </a:solidFill>
          <a:prstDash val="solid"/>
          <a:miter lim="800000"/>
        </a:ln>
        <a:effectLst>
          <a:outerShdw blurRad="50800" dist="38100" dir="2700000" algn="tl" rotWithShape="0">
            <a:prstClr val="black">
              <a:alpha val="40000"/>
            </a:prstClr>
          </a:outerShdw>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465322" tIns="68580" rIns="68580" bIns="68580" numCol="1" spcCol="1270" anchor="ctr" anchorCtr="0">
          <a:noAutofit/>
        </a:bodyPr>
        <a:lstStyle/>
        <a:p>
          <a:pPr marL="0" lvl="0" indent="0" algn="l" defTabSz="800100">
            <a:lnSpc>
              <a:spcPct val="90000"/>
            </a:lnSpc>
            <a:spcBef>
              <a:spcPct val="0"/>
            </a:spcBef>
            <a:spcAft>
              <a:spcPct val="35000"/>
            </a:spcAft>
            <a:buNone/>
          </a:pPr>
          <a:r>
            <a:rPr lang="it-IT" sz="1800" b="1" kern="1200" dirty="0">
              <a:solidFill>
                <a:schemeClr val="bg1"/>
              </a:solidFill>
              <a:effectLst>
                <a:outerShdw blurRad="38100" dist="38100" dir="2700000" algn="tl">
                  <a:srgbClr val="000000">
                    <a:alpha val="43137"/>
                  </a:srgbClr>
                </a:outerShdw>
              </a:effectLst>
            </a:rPr>
            <a:t>Giovanni il battista identificò l'Agnello (</a:t>
          </a:r>
          <a:r>
            <a:rPr lang="it-IT" sz="1800" b="1" kern="1200" dirty="0" err="1">
              <a:solidFill>
                <a:schemeClr val="bg1"/>
              </a:solidFill>
              <a:effectLst>
                <a:outerShdw blurRad="38100" dist="38100" dir="2700000" algn="tl">
                  <a:srgbClr val="000000">
                    <a:alpha val="43137"/>
                  </a:srgbClr>
                </a:outerShdw>
              </a:effectLst>
            </a:rPr>
            <a:t>Gv</a:t>
          </a:r>
          <a:r>
            <a:rPr lang="es-ES" sz="1800" b="1" kern="1200" dirty="0">
              <a:solidFill>
                <a:schemeClr val="bg1"/>
              </a:solidFill>
              <a:effectLst>
                <a:outerShdw blurRad="38100" dist="38100" dir="2700000" algn="tl">
                  <a:srgbClr val="000000">
                    <a:alpha val="43137"/>
                  </a:srgbClr>
                </a:outerShdw>
              </a:effectLst>
            </a:rPr>
            <a:t> 1:29)</a:t>
          </a:r>
          <a:endParaRPr lang="es-ES" sz="1800" kern="1200" dirty="0">
            <a:solidFill>
              <a:schemeClr val="bg1"/>
            </a:solidFill>
            <a:effectLst>
              <a:outerShdw blurRad="38100" dist="38100" dir="2700000" algn="tl">
                <a:srgbClr val="000000">
                  <a:alpha val="43137"/>
                </a:srgbClr>
              </a:outerShdw>
            </a:effectLst>
          </a:endParaRPr>
        </a:p>
      </dsp:txBody>
      <dsp:txXfrm>
        <a:off x="1030896" y="2831094"/>
        <a:ext cx="3895425" cy="686990"/>
      </dsp:txXfrm>
    </dsp:sp>
    <dsp:sp modelId="{D8EF8D64-81CE-4426-8689-2FB535C5DB63}">
      <dsp:nvSpPr>
        <dsp:cNvPr id="0" name=""/>
        <dsp:cNvSpPr/>
      </dsp:nvSpPr>
      <dsp:spPr>
        <a:xfrm>
          <a:off x="0" y="2731862"/>
          <a:ext cx="1304856" cy="721340"/>
        </a:xfrm>
        <a:prstGeom prst="rect">
          <a:avLst/>
        </a:prstGeom>
        <a:blipFill dpi="0" rotWithShape="1">
          <a:blip xmlns:r="http://schemas.openxmlformats.org/officeDocument/2006/relationships" r:embed="rId4" cstate="hq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C2E0C0-E307-81E4-57EC-8BD234521C7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656B264F-C294-4422-4D90-61F21533CD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595ED952-B6C5-77C1-C42B-7AFD4FED179A}"/>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5" name="Marcador de pie de página 4">
            <a:extLst>
              <a:ext uri="{FF2B5EF4-FFF2-40B4-BE49-F238E27FC236}">
                <a16:creationId xmlns:a16="http://schemas.microsoft.com/office/drawing/2014/main" id="{8C3762CC-66AD-0423-BC32-19C7F8F1C0A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7D31FCE-215A-2F7E-3861-B2D6F53719C8}"/>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190832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14E56D-F2E2-F60C-F598-E76403E8AFA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DA926D6-3B4B-B13F-8584-D5AA142FFB7C}"/>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69FEC47-0D91-AACB-9CEE-DC012B176B6E}"/>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5" name="Marcador de pie de página 4">
            <a:extLst>
              <a:ext uri="{FF2B5EF4-FFF2-40B4-BE49-F238E27FC236}">
                <a16:creationId xmlns:a16="http://schemas.microsoft.com/office/drawing/2014/main" id="{F5E44EA8-AE35-86A3-6A78-2F07ADB3A53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2D16C7D-1507-08CF-5D6E-19A3364FA787}"/>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870439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F15B300-3339-9DC2-F168-C9180CFC44E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FF373FA-EA2C-4763-11BF-1FA3C9D3A67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0AC91E4-1392-6DFB-97F0-A67CF03CCE26}"/>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5" name="Marcador de pie de página 4">
            <a:extLst>
              <a:ext uri="{FF2B5EF4-FFF2-40B4-BE49-F238E27FC236}">
                <a16:creationId xmlns:a16="http://schemas.microsoft.com/office/drawing/2014/main" id="{C28C8DFD-8066-D526-6254-D24CE4DAC10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50FDAB7-2816-61AD-48AB-E3B20F8C24ED}"/>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2431657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FF1696-8A43-38CB-069A-140D66239F5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C3422014-976E-E9AD-9F00-3628DF7C86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7169A1B-24F9-4304-5B5E-E0780613FA15}"/>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5" name="Marcador de pie de página 4">
            <a:extLst>
              <a:ext uri="{FF2B5EF4-FFF2-40B4-BE49-F238E27FC236}">
                <a16:creationId xmlns:a16="http://schemas.microsoft.com/office/drawing/2014/main" id="{24FF2595-5529-ACC3-EBF3-BB2C82CDD69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6C47EF2-6DDA-2587-E9F4-A75E09B7C723}"/>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31432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685D4C-A27C-3A02-44F4-ADBAFC3F3400}"/>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E823387-AC9D-0BFB-DE16-75C2F31D2EA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28D63C9-A637-8849-02BC-F276FFE7D83A}"/>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5" name="Marcador de pie de página 4">
            <a:extLst>
              <a:ext uri="{FF2B5EF4-FFF2-40B4-BE49-F238E27FC236}">
                <a16:creationId xmlns:a16="http://schemas.microsoft.com/office/drawing/2014/main" id="{5CF869AE-5FE5-B1BC-A93A-59BBC96544B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02745AA-B089-B17F-3FB1-05B69DCBE361}"/>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219014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F27517-E051-5869-43A1-18E95B527D6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46DF8F70-B0B8-2E26-7CE9-2E98A4B72D3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16B2B1D-D710-D34A-5002-19B772FB19B5}"/>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5" name="Marcador de pie de página 4">
            <a:extLst>
              <a:ext uri="{FF2B5EF4-FFF2-40B4-BE49-F238E27FC236}">
                <a16:creationId xmlns:a16="http://schemas.microsoft.com/office/drawing/2014/main" id="{13A80C7B-5D1B-CE00-927D-93178B05BFC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8791326-6C57-07E6-1E21-4DD8776602F9}"/>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1553567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A6AE66-41CF-5DFF-F00C-C6C8ADBF2FD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9008805-6901-246C-D112-9A94CD8B613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D0815387-DF03-792E-FC6F-1BAAE112E17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AAAE5BA7-2322-7D59-AA76-8BA9E9B8863F}"/>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6" name="Marcador de pie de página 5">
            <a:extLst>
              <a:ext uri="{FF2B5EF4-FFF2-40B4-BE49-F238E27FC236}">
                <a16:creationId xmlns:a16="http://schemas.microsoft.com/office/drawing/2014/main" id="{1F4B4005-705D-133F-FC5E-0DAA8F560D6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7036983-D390-FAA2-41E3-71B86AE0B41C}"/>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1173580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33AF94-56FA-E9CC-B1BD-1C2CE738C88E}"/>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6E566F5-E548-5AA0-BA1A-FD093961FB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BECB0F1-AD58-2D37-0139-1FC007EF3BA7}"/>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25C9C75-28BD-5BCC-75ED-11DA0B80BD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C5629D3-E7F4-7289-A9CE-9E9AAC449DD6}"/>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31A035AB-9411-2A78-1B6B-614BC4C16907}"/>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8" name="Marcador de pie de página 7">
            <a:extLst>
              <a:ext uri="{FF2B5EF4-FFF2-40B4-BE49-F238E27FC236}">
                <a16:creationId xmlns:a16="http://schemas.microsoft.com/office/drawing/2014/main" id="{D4E5602D-C844-5141-949B-8F8EC0EB545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87566903-E78F-342E-F0EF-D721D789494A}"/>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3143490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B36EE8-B5A6-DC66-FDA1-99DA2F751541}"/>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CC3EE89A-A60E-57F1-EFE3-830BCC6345ED}"/>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4" name="Marcador de pie de página 3">
            <a:extLst>
              <a:ext uri="{FF2B5EF4-FFF2-40B4-BE49-F238E27FC236}">
                <a16:creationId xmlns:a16="http://schemas.microsoft.com/office/drawing/2014/main" id="{9640CFBA-8B10-D64C-543A-39639115996F}"/>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8D494717-12B9-FE86-1F83-F49B6CDA10A4}"/>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141108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5200B86-3F91-0448-A247-C65AD430E50A}"/>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3" name="Marcador de pie de página 2">
            <a:extLst>
              <a:ext uri="{FF2B5EF4-FFF2-40B4-BE49-F238E27FC236}">
                <a16:creationId xmlns:a16="http://schemas.microsoft.com/office/drawing/2014/main" id="{87172068-B81C-C259-C060-14F0CE4E6651}"/>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6B4D4964-C0AB-53B7-EEBB-1DBD7E025223}"/>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357691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F55478-B2DF-A291-680F-DA2823A175B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80593CB-5E76-025A-9C16-00D79B9BB5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AC677A6-7893-5989-0083-487A787643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0096717-FFC8-94C2-938B-4CFEC16CBE0B}"/>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6" name="Marcador de pie de página 5">
            <a:extLst>
              <a:ext uri="{FF2B5EF4-FFF2-40B4-BE49-F238E27FC236}">
                <a16:creationId xmlns:a16="http://schemas.microsoft.com/office/drawing/2014/main" id="{5CD09777-435C-BAA2-BCBD-3C7C71250BC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D1A443D-ABB2-363F-D916-C37FD126A9AB}"/>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428657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52A6C-C474-F95A-A06D-7E974EBD9F4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71947A3-E55E-6D87-4A80-91A21DDC633C}"/>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D766C2E-14A3-9D51-9257-1D97CC237687}"/>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5" name="Marcador de pie de página 4">
            <a:extLst>
              <a:ext uri="{FF2B5EF4-FFF2-40B4-BE49-F238E27FC236}">
                <a16:creationId xmlns:a16="http://schemas.microsoft.com/office/drawing/2014/main" id="{E2836165-3ECB-6F5E-D0FF-EBD1D5CBF82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253483B-A03F-234C-FDA2-74A00A146505}"/>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241099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8398BC-4547-B9B4-778F-1753178C744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814F6CC-E81E-BF6A-2485-39DDB40A76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2F4B6F4F-C738-5703-2364-4B5BF6DF7B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4E11237-2FE5-0368-0C53-DECB31B0DE89}"/>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6" name="Marcador de pie de página 5">
            <a:extLst>
              <a:ext uri="{FF2B5EF4-FFF2-40B4-BE49-F238E27FC236}">
                <a16:creationId xmlns:a16="http://schemas.microsoft.com/office/drawing/2014/main" id="{D84BE308-357A-A17E-55CB-600D4FF5B48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E0AADB8-7DBB-34AB-00DB-BE4819169484}"/>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1155421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68B06D-71E8-441D-6128-77B64B8C1F4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A08720F-E673-ACA4-2620-76388FB142A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3C575B1-6C4C-E714-8EA1-CF9B696C21B5}"/>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5" name="Marcador de pie de página 4">
            <a:extLst>
              <a:ext uri="{FF2B5EF4-FFF2-40B4-BE49-F238E27FC236}">
                <a16:creationId xmlns:a16="http://schemas.microsoft.com/office/drawing/2014/main" id="{F0D5CA39-E6C8-A3C2-C617-1BEFDF7065A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347864D-76B7-829A-D4CA-60D7A4FD2784}"/>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618622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F12263E-2D16-3903-92A2-65CC90008D2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FD64CF6-1C47-F938-F7BB-47B410D25A2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AA6283-8AE0-3912-042D-BC5C41B068A6}"/>
              </a:ext>
            </a:extLst>
          </p:cNvPr>
          <p:cNvSpPr>
            <a:spLocks noGrp="1"/>
          </p:cNvSpPr>
          <p:nvPr>
            <p:ph type="dt" sz="half" idx="10"/>
          </p:nvPr>
        </p:nvSpPr>
        <p:spPr/>
        <p:txBody>
          <a:bodyPr/>
          <a:lstStyle/>
          <a:p>
            <a:fld id="{34419A3E-8E56-4A25-8C97-85C73F9C2429}" type="datetimeFigureOut">
              <a:rPr lang="es-ES" smtClean="0"/>
              <a:pPr/>
              <a:t>4/4/25</a:t>
            </a:fld>
            <a:endParaRPr lang="es-ES"/>
          </a:p>
        </p:txBody>
      </p:sp>
      <p:sp>
        <p:nvSpPr>
          <p:cNvPr id="5" name="Marcador de pie de página 4">
            <a:extLst>
              <a:ext uri="{FF2B5EF4-FFF2-40B4-BE49-F238E27FC236}">
                <a16:creationId xmlns:a16="http://schemas.microsoft.com/office/drawing/2014/main" id="{7CEBCCF1-8FDE-4992-3E24-0A0C3B23C7F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7B460B2-17F6-DCE2-794C-4E7036873CC8}"/>
              </a:ext>
            </a:extLst>
          </p:cNvPr>
          <p:cNvSpPr>
            <a:spLocks noGrp="1"/>
          </p:cNvSpPr>
          <p:nvPr>
            <p:ph type="sldNum" sz="quarter" idx="12"/>
          </p:nvPr>
        </p:nvSpPr>
        <p:spPr/>
        <p:txBody>
          <a:bodyPr/>
          <a:lstStyle/>
          <a:p>
            <a:fld id="{7AF32CBE-93F8-4CBE-9F54-7C3EB7AE9AB6}" type="slidenum">
              <a:rPr lang="es-ES" smtClean="0"/>
              <a:pPr/>
              <a:t>‹N›</a:t>
            </a:fld>
            <a:endParaRPr lang="es-ES"/>
          </a:p>
        </p:txBody>
      </p:sp>
    </p:spTree>
    <p:extLst>
      <p:ext uri="{BB962C8B-B14F-4D97-AF65-F5344CB8AC3E}">
        <p14:creationId xmlns:p14="http://schemas.microsoft.com/office/powerpoint/2010/main" val="1459479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C3929A-122E-8E2E-3143-6A8505A5D3B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BAA00309-85FD-1B80-DD81-20B11FE258F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27317B6-FE02-AEAC-A6A1-D0E5C4368D6B}"/>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5" name="Marcador de pie de página 4">
            <a:extLst>
              <a:ext uri="{FF2B5EF4-FFF2-40B4-BE49-F238E27FC236}">
                <a16:creationId xmlns:a16="http://schemas.microsoft.com/office/drawing/2014/main" id="{E345C172-1D6C-7C17-E99F-A7E37FD74DF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1E66291-E1AF-AAB7-0A2A-55489CE163EF}"/>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909493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0D1FF8-38FC-1397-EB9F-F4195B974FD0}"/>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60590F2-6A48-C15A-8FBC-9925EC19439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3E5DBDF7-EFD0-C3FE-084E-B1DEE414F64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7CA3C2BC-55F8-F399-1ABD-27800CCC43A3}"/>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6" name="Marcador de pie de página 5">
            <a:extLst>
              <a:ext uri="{FF2B5EF4-FFF2-40B4-BE49-F238E27FC236}">
                <a16:creationId xmlns:a16="http://schemas.microsoft.com/office/drawing/2014/main" id="{5DB84772-2455-A871-7723-9FE3A303EE7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662405A-FAD7-8F23-9638-D387541C8682}"/>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2879719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DC2034-5EB4-B7AF-1653-2759248B287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F3F55AED-4A93-A3BB-BF33-91836C47E0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ED315B0-E484-093E-86A3-285A9E5FCAF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E223740A-6499-BC66-070E-F35614E336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B033E94-F878-7DDD-8E6F-4E3876C251F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2D95B512-ACEA-55F8-3429-4687844BFD34}"/>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8" name="Marcador de pie de página 7">
            <a:extLst>
              <a:ext uri="{FF2B5EF4-FFF2-40B4-BE49-F238E27FC236}">
                <a16:creationId xmlns:a16="http://schemas.microsoft.com/office/drawing/2014/main" id="{1B673E64-8774-F1FC-D973-A9C55D9B149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A67535C9-9604-081A-C95C-4C2D0715E868}"/>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4133699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507B66-B6E6-CCA3-817E-9EE3A938B2FD}"/>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9E7DA8B6-9A41-2BC3-ECB6-926FC865AA67}"/>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4" name="Marcador de pie de página 3">
            <a:extLst>
              <a:ext uri="{FF2B5EF4-FFF2-40B4-BE49-F238E27FC236}">
                <a16:creationId xmlns:a16="http://schemas.microsoft.com/office/drawing/2014/main" id="{BEB13023-E9E6-1095-8D57-5AA0356F9452}"/>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EB10BBA-CA6C-C2BF-60D0-6DFC07140806}"/>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2850876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669C3E9-82F9-E09E-3F02-6F0B8A545C68}"/>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3" name="Marcador de pie de página 2">
            <a:extLst>
              <a:ext uri="{FF2B5EF4-FFF2-40B4-BE49-F238E27FC236}">
                <a16:creationId xmlns:a16="http://schemas.microsoft.com/office/drawing/2014/main" id="{B51EC1BA-2298-3342-55C9-17934F1F516A}"/>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2A36AD-BD92-B771-36A3-D0572FA24F66}"/>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4133039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A7B0B7-B609-5333-73EE-C884268B0FC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157276C-14BB-8527-57F6-AEFFA6A4AA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DE16095-24B1-7E1E-D823-62F2CB4876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E452882-19B1-4D44-04F8-16E4DCB82353}"/>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6" name="Marcador de pie de página 5">
            <a:extLst>
              <a:ext uri="{FF2B5EF4-FFF2-40B4-BE49-F238E27FC236}">
                <a16:creationId xmlns:a16="http://schemas.microsoft.com/office/drawing/2014/main" id="{15A86C37-3411-7551-EAE9-F8626BD4E05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CCDB9A2-E4F4-0778-7DEB-7B77EAD51610}"/>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651125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4D9620-DB91-37F1-1C17-348CA9912F2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59869215-452B-BC90-0C6D-F499E817B8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6617C9BF-267E-8673-C2D4-C66B76D825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91BF83E-B5E5-9085-17CB-E5780BD864BE}"/>
              </a:ext>
            </a:extLst>
          </p:cNvPr>
          <p:cNvSpPr>
            <a:spLocks noGrp="1"/>
          </p:cNvSpPr>
          <p:nvPr>
            <p:ph type="dt" sz="half" idx="10"/>
          </p:nvPr>
        </p:nvSpPr>
        <p:spPr/>
        <p:txBody>
          <a:bodyPr/>
          <a:lstStyle/>
          <a:p>
            <a:fld id="{46BAE267-5785-439A-AA25-907474C68CB9}" type="datetimeFigureOut">
              <a:rPr lang="es-ES" smtClean="0"/>
              <a:pPr/>
              <a:t>4/4/25</a:t>
            </a:fld>
            <a:endParaRPr lang="es-ES"/>
          </a:p>
        </p:txBody>
      </p:sp>
      <p:sp>
        <p:nvSpPr>
          <p:cNvPr id="6" name="Marcador de pie de página 5">
            <a:extLst>
              <a:ext uri="{FF2B5EF4-FFF2-40B4-BE49-F238E27FC236}">
                <a16:creationId xmlns:a16="http://schemas.microsoft.com/office/drawing/2014/main" id="{5486AFCC-2838-1CD8-4309-FC2C12E6B41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DAF4CD6-975C-3A9D-0A11-CBF82FA85EE8}"/>
              </a:ext>
            </a:extLst>
          </p:cNvPr>
          <p:cNvSpPr>
            <a:spLocks noGrp="1"/>
          </p:cNvSpPr>
          <p:nvPr>
            <p:ph type="sldNum" sz="quarter" idx="12"/>
          </p:nvPr>
        </p:nvSpPr>
        <p:spPr/>
        <p:txBody>
          <a:bodyPr/>
          <a:lstStyle/>
          <a:p>
            <a:fld id="{02BE7891-24BC-453B-8CF6-18B5E4EF361C}" type="slidenum">
              <a:rPr lang="es-ES" smtClean="0"/>
              <a:pPr/>
              <a:t>‹N›</a:t>
            </a:fld>
            <a:endParaRPr lang="es-ES"/>
          </a:p>
        </p:txBody>
      </p:sp>
    </p:spTree>
    <p:extLst>
      <p:ext uri="{BB962C8B-B14F-4D97-AF65-F5344CB8AC3E}">
        <p14:creationId xmlns:p14="http://schemas.microsoft.com/office/powerpoint/2010/main" val="3086216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3A8BA2B-9331-91D6-533A-0097BDAFB9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86A39D5-4C83-1299-AA5B-8462FC482B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2C17B2A-CEDC-6F29-B9B2-21EA832806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6BAE267-5785-439A-AA25-907474C68CB9}" type="datetimeFigureOut">
              <a:rPr lang="es-ES" smtClean="0"/>
              <a:pPr/>
              <a:t>4/4/25</a:t>
            </a:fld>
            <a:endParaRPr lang="es-ES"/>
          </a:p>
        </p:txBody>
      </p:sp>
      <p:sp>
        <p:nvSpPr>
          <p:cNvPr id="5" name="Marcador de pie de página 4">
            <a:extLst>
              <a:ext uri="{FF2B5EF4-FFF2-40B4-BE49-F238E27FC236}">
                <a16:creationId xmlns:a16="http://schemas.microsoft.com/office/drawing/2014/main" id="{FD820A96-1CE2-716F-EAC3-F66EA2E4CA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18DB79C7-FB92-EB69-ACE3-202714471F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2BE7891-24BC-453B-8CF6-18B5E4EF361C}" type="slidenum">
              <a:rPr lang="es-ES" smtClean="0"/>
              <a:pPr/>
              <a:t>‹N›</a:t>
            </a:fld>
            <a:endParaRPr lang="es-ES"/>
          </a:p>
        </p:txBody>
      </p:sp>
    </p:spTree>
    <p:extLst>
      <p:ext uri="{BB962C8B-B14F-4D97-AF65-F5344CB8AC3E}">
        <p14:creationId xmlns:p14="http://schemas.microsoft.com/office/powerpoint/2010/main" val="701860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2B59ECE-A48D-34B3-247B-D1B19ED7C5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D4FA7AC2-1BF1-F4A8-BBD0-FDB1CC7B4A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618A80D-2CB3-C83D-EE4A-01830B2575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419A3E-8E56-4A25-8C97-85C73F9C2429}" type="datetimeFigureOut">
              <a:rPr lang="es-ES" smtClean="0"/>
              <a:pPr/>
              <a:t>4/4/25</a:t>
            </a:fld>
            <a:endParaRPr lang="es-ES"/>
          </a:p>
        </p:txBody>
      </p:sp>
      <p:sp>
        <p:nvSpPr>
          <p:cNvPr id="5" name="Marcador de pie de página 4">
            <a:extLst>
              <a:ext uri="{FF2B5EF4-FFF2-40B4-BE49-F238E27FC236}">
                <a16:creationId xmlns:a16="http://schemas.microsoft.com/office/drawing/2014/main" id="{A4F6FECE-0B63-D69C-C603-AB155F0471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F6557766-C374-7663-C764-C4713D9AF5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AF32CBE-93F8-4CBE-9F54-7C3EB7AE9AB6}" type="slidenum">
              <a:rPr lang="es-ES" smtClean="0"/>
              <a:pPr/>
              <a:t>‹N›</a:t>
            </a:fld>
            <a:endParaRPr lang="es-ES"/>
          </a:p>
        </p:txBody>
      </p:sp>
    </p:spTree>
    <p:extLst>
      <p:ext uri="{BB962C8B-B14F-4D97-AF65-F5344CB8AC3E}">
        <p14:creationId xmlns:p14="http://schemas.microsoft.com/office/powerpoint/2010/main" val="12775179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1.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jpeg"/><Relationship Id="rId7" Type="http://schemas.microsoft.com/office/2007/relationships/hdphoto" Target="../media/hdphoto2.wdp"/><Relationship Id="rId2" Type="http://schemas.openxmlformats.org/officeDocument/2006/relationships/image" Target="../media/image40.jpe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jpeg"/></Relationships>
</file>

<file path=ppt/slides/_rels/slide1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png"/><Relationship Id="rId10" Type="http://schemas.openxmlformats.org/officeDocument/2006/relationships/image" Target="../media/image14.jpe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6.jpeg"/><Relationship Id="rId7" Type="http://schemas.openxmlformats.org/officeDocument/2006/relationships/diagramColors" Target="../diagrams/colors1.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1.jpeg"/></Relationships>
</file>

<file path=ppt/slides/_rels/slide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3" y="6337882"/>
            <a:ext cx="2919843"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12 APRILE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chemeClr val="accent4">
                    <a:lumMod val="60000"/>
                    <a:lumOff val="40000"/>
                  </a:schemeClr>
                </a:solidFill>
                <a:latin typeface="Arial Black" pitchFamily="34" charset="0"/>
              </a:rPr>
              <a:t>2 TRIMESTRE 2025</a:t>
            </a:r>
            <a:endParaRPr lang="it-IT" sz="800" b="1" dirty="0">
              <a:solidFill>
                <a:schemeClr val="accent4">
                  <a:lumMod val="60000"/>
                  <a:lumOff val="40000"/>
                </a:schemeClr>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2 DELLA SCUOLA DEL SABATO</a:t>
            </a:r>
          </a:p>
        </p:txBody>
      </p:sp>
      <p:sp>
        <p:nvSpPr>
          <p:cNvPr id="6" name="Rettangolo arrotondato 5"/>
          <p:cNvSpPr/>
          <p:nvPr/>
        </p:nvSpPr>
        <p:spPr>
          <a:xfrm>
            <a:off x="2995905" y="5869169"/>
            <a:ext cx="8885920" cy="871728"/>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57827"/>
            <a:ext cx="8906734" cy="70018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IL FONDAMENTO DELLA GENESI</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descr="C:\DATOS PC CLAUDIO\IGLESIA\Escuela Sabatica - ppt lecciones\2023\4 TRIMESTRE\leccion 12\Immagine1 - Copia.jpg"/>
          <p:cNvPicPr>
            <a:picLocks noChangeAspect="1" noChangeArrowheads="1"/>
          </p:cNvPicPr>
          <p:nvPr/>
        </p:nvPicPr>
        <p:blipFill>
          <a:blip r:embed="rId3" cstate="email"/>
          <a:stretch>
            <a:fillRect/>
          </a:stretch>
        </p:blipFill>
        <p:spPr bwMode="auto">
          <a:xfrm>
            <a:off x="3068543" y="1254427"/>
            <a:ext cx="8871443" cy="4657277"/>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692D633-AE67-26CD-1379-4036BECE94FA}"/>
              </a:ext>
            </a:extLst>
          </p:cNvPr>
          <p:cNvSpPr txBox="1"/>
          <p:nvPr/>
        </p:nvSpPr>
        <p:spPr>
          <a:xfrm>
            <a:off x="599768" y="0"/>
            <a:ext cx="8774333" cy="769441"/>
          </a:xfrm>
          <a:prstGeom prst="rect">
            <a:avLst/>
          </a:prstGeom>
          <a:noFill/>
        </p:spPr>
        <p:txBody>
          <a:bodyPr wrap="square">
            <a:spAutoFit/>
            <a:scene3d>
              <a:camera prst="orthographicFront"/>
              <a:lightRig rig="threePt" dir="t"/>
            </a:scene3d>
            <a:sp3d extrusionH="57150">
              <a:bevelT h="25400" prst="softRound"/>
            </a:sp3d>
          </a:bodyPr>
          <a:lstStyle/>
          <a:p>
            <a:pPr algn="ctr"/>
            <a:r>
              <a:rPr lang="it-IT" sz="4400" b="1" spc="300" dirty="0">
                <a:ln w="12700">
                  <a:solidFill>
                    <a:schemeClr val="accent5"/>
                  </a:solidFill>
                  <a:prstDash val="solid"/>
                </a:ln>
                <a:pattFill prst="ltDnDiag">
                  <a:fgClr>
                    <a:schemeClr val="accent5">
                      <a:lumMod val="60000"/>
                      <a:lumOff val="40000"/>
                    </a:schemeClr>
                  </a:fgClr>
                  <a:bgClr>
                    <a:schemeClr val="bg1"/>
                  </a:bgClr>
                </a:pattFill>
                <a:effectLst>
                  <a:outerShdw blurRad="38100" dist="38100" dir="2700000" algn="tl">
                    <a:srgbClr val="000000">
                      <a:alpha val="43137"/>
                    </a:srgbClr>
                  </a:outerShdw>
                </a:effectLst>
              </a:rPr>
              <a:t>«</a:t>
            </a:r>
            <a:r>
              <a:rPr lang="es-ES" sz="4400" b="1" spc="300" dirty="0" err="1">
                <a:ln w="12700">
                  <a:solidFill>
                    <a:schemeClr val="accent5"/>
                  </a:solidFill>
                  <a:prstDash val="solid"/>
                </a:ln>
                <a:pattFill prst="ltDnDiag">
                  <a:fgClr>
                    <a:schemeClr val="accent5">
                      <a:lumMod val="60000"/>
                      <a:lumOff val="40000"/>
                    </a:schemeClr>
                  </a:fgClr>
                  <a:bgClr>
                    <a:schemeClr val="bg1"/>
                  </a:bgClr>
                </a:pattFill>
                <a:effectLst>
                  <a:outerShdw blurRad="38100" dist="38100" dir="2700000" algn="tl">
                    <a:srgbClr val="000000">
                      <a:alpha val="43137"/>
                    </a:srgbClr>
                  </a:outerShdw>
                </a:effectLst>
              </a:rPr>
              <a:t>Morirai</a:t>
            </a:r>
            <a:r>
              <a:rPr lang="es-ES" sz="4400" b="1" spc="300" dirty="0">
                <a:ln w="12700">
                  <a:solidFill>
                    <a:schemeClr val="accent5"/>
                  </a:solidFill>
                  <a:prstDash val="solid"/>
                </a:ln>
                <a:pattFill prst="ltDnDiag">
                  <a:fgClr>
                    <a:schemeClr val="accent5">
                      <a:lumMod val="60000"/>
                      <a:lumOff val="40000"/>
                    </a:schemeClr>
                  </a:fgClr>
                  <a:bgClr>
                    <a:schemeClr val="bg1"/>
                  </a:bgClr>
                </a:pattFill>
                <a:effectLst>
                  <a:outerShdw blurRad="38100" dist="38100" dir="2700000" algn="tl">
                    <a:srgbClr val="000000">
                      <a:alpha val="43137"/>
                    </a:srgbClr>
                  </a:outerShdw>
                </a:effectLst>
              </a:rPr>
              <a:t> </a:t>
            </a:r>
            <a:r>
              <a:rPr lang="es-ES" sz="4400" b="1" spc="300" dirty="0" err="1">
                <a:ln w="12700">
                  <a:solidFill>
                    <a:schemeClr val="accent5"/>
                  </a:solidFill>
                  <a:prstDash val="solid"/>
                </a:ln>
                <a:pattFill prst="ltDnDiag">
                  <a:fgClr>
                    <a:schemeClr val="accent5">
                      <a:lumMod val="60000"/>
                      <a:lumOff val="40000"/>
                    </a:schemeClr>
                  </a:fgClr>
                  <a:bgClr>
                    <a:schemeClr val="bg1"/>
                  </a:bgClr>
                </a:pattFill>
                <a:effectLst>
                  <a:outerShdw blurRad="38100" dist="38100" dir="2700000" algn="tl">
                    <a:srgbClr val="000000">
                      <a:alpha val="43137"/>
                    </a:srgbClr>
                  </a:outerShdw>
                </a:effectLst>
              </a:rPr>
              <a:t>sicuramente</a:t>
            </a:r>
            <a:r>
              <a:rPr lang="it-IT" sz="4400" b="1" spc="300" dirty="0">
                <a:ln w="12700">
                  <a:solidFill>
                    <a:schemeClr val="accent5"/>
                  </a:solidFill>
                  <a:prstDash val="solid"/>
                </a:ln>
                <a:pattFill prst="ltDnDiag">
                  <a:fgClr>
                    <a:schemeClr val="accent5">
                      <a:lumMod val="60000"/>
                      <a:lumOff val="40000"/>
                    </a:schemeClr>
                  </a:fgClr>
                  <a:bgClr>
                    <a:schemeClr val="bg1"/>
                  </a:bgClr>
                </a:pattFill>
                <a:effectLst>
                  <a:outerShdw blurRad="38100" dist="38100" dir="2700000" algn="tl">
                    <a:srgbClr val="000000">
                      <a:alpha val="43137"/>
                    </a:srgbClr>
                  </a:outerShdw>
                </a:effectLst>
              </a:rPr>
              <a:t>»</a:t>
            </a:r>
            <a:endParaRPr lang="es-ES" sz="4400" b="1" spc="300" dirty="0">
              <a:ln w="12700">
                <a:solidFill>
                  <a:schemeClr val="accent5"/>
                </a:solidFill>
                <a:prstDash val="solid"/>
              </a:ln>
              <a:pattFill prst="ltDnDiag">
                <a:fgClr>
                  <a:schemeClr val="accent5">
                    <a:lumMod val="60000"/>
                    <a:lumOff val="40000"/>
                  </a:schemeClr>
                </a:fgClr>
                <a:bgClr>
                  <a:schemeClr val="bg1"/>
                </a:bgClr>
              </a:pattFill>
              <a:effectLst>
                <a:outerShdw blurRad="38100" dist="38100" dir="2700000" algn="tl">
                  <a:srgbClr val="000000">
                    <a:alpha val="43137"/>
                  </a:srgbClr>
                </a:outerShdw>
              </a:effectLst>
            </a:endParaRPr>
          </a:p>
        </p:txBody>
      </p:sp>
      <p:sp>
        <p:nvSpPr>
          <p:cNvPr id="5" name="CuadroTexto 4">
            <a:extLst>
              <a:ext uri="{FF2B5EF4-FFF2-40B4-BE49-F238E27FC236}">
                <a16:creationId xmlns:a16="http://schemas.microsoft.com/office/drawing/2014/main" id="{269D3BA0-A5D1-3B1B-4676-D761CBAAD282}"/>
              </a:ext>
            </a:extLst>
          </p:cNvPr>
          <p:cNvSpPr txBox="1"/>
          <p:nvPr/>
        </p:nvSpPr>
        <p:spPr>
          <a:xfrm>
            <a:off x="793476" y="586255"/>
            <a:ext cx="8386916" cy="646331"/>
          </a:xfrm>
          <a:prstGeom prst="rect">
            <a:avLst/>
          </a:prstGeom>
          <a:noFill/>
        </p:spPr>
        <p:txBody>
          <a:bodyPr wrap="square">
            <a:spAutoFit/>
          </a:bodyPr>
          <a:lstStyle/>
          <a:p>
            <a:pPr algn="ctr"/>
            <a:r>
              <a:rPr lang="it-IT" b="1" dirty="0">
                <a:solidFill>
                  <a:srgbClr val="A6F0EB"/>
                </a:solidFill>
                <a:effectLst>
                  <a:outerShdw blurRad="38100" dist="38100" dir="2700000" algn="tl">
                    <a:srgbClr val="000000">
                      <a:alpha val="43137"/>
                    </a:srgbClr>
                  </a:outerShdw>
                </a:effectLst>
                <a:latin typeface="Comic Sans MS" panose="030F0702030302020204" pitchFamily="66" charset="0"/>
              </a:rPr>
              <a:t>«Ma dell'albero della conoscenza del bene e del male non ne mangiare, perché nel giorno che tu ne mangerai, per certo morrai»</a:t>
            </a:r>
            <a:r>
              <a:rPr lang="es-ES" b="1" dirty="0">
                <a:solidFill>
                  <a:srgbClr val="A6F0EB"/>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A6F0EB"/>
                </a:solidFill>
                <a:effectLst>
                  <a:outerShdw blurRad="38100" dist="38100" dir="2700000" algn="tl">
                    <a:srgbClr val="000000">
                      <a:alpha val="43137"/>
                    </a:srgbClr>
                  </a:outerShdw>
                </a:effectLst>
                <a:latin typeface="Comic Sans MS" panose="030F0702030302020204" pitchFamily="66" charset="0"/>
              </a:rPr>
              <a:t>(Genesi 2:17)</a:t>
            </a:r>
          </a:p>
        </p:txBody>
      </p:sp>
      <p:sp>
        <p:nvSpPr>
          <p:cNvPr id="6" name="CuadroTexto 5">
            <a:extLst>
              <a:ext uri="{FF2B5EF4-FFF2-40B4-BE49-F238E27FC236}">
                <a16:creationId xmlns:a16="http://schemas.microsoft.com/office/drawing/2014/main" id="{35D3D5B1-1EAD-B3C5-24DB-BD8B87C3F1CD}"/>
              </a:ext>
            </a:extLst>
          </p:cNvPr>
          <p:cNvSpPr txBox="1"/>
          <p:nvPr/>
        </p:nvSpPr>
        <p:spPr>
          <a:xfrm>
            <a:off x="2871718" y="1355696"/>
            <a:ext cx="6507298" cy="1015663"/>
          </a:xfrm>
          <a:prstGeom prst="rect">
            <a:avLst/>
          </a:prstGeom>
          <a:noFill/>
        </p:spPr>
        <p:txBody>
          <a:bodyPr wrap="square" rtlCol="0">
            <a:spAutoFit/>
          </a:bodyPr>
          <a:lstStyle/>
          <a:p>
            <a:pPr>
              <a:spcBef>
                <a:spcPts val="600"/>
              </a:spcBef>
            </a:pPr>
            <a:r>
              <a:rPr lang="it-IT" sz="2000" b="1" dirty="0"/>
              <a:t>Dio fu il primo a menzionare la morte (Genesi 2:17). Ma la morte poteva esistere solo come conseguenza del peccato </a:t>
            </a:r>
            <a:r>
              <a:rPr lang="es-ES" sz="2000" b="1" dirty="0"/>
              <a:t>(Romani 5:12).</a:t>
            </a:r>
          </a:p>
        </p:txBody>
      </p:sp>
      <p:pic>
        <p:nvPicPr>
          <p:cNvPr id="8" name="Imagen 7" descr="Una caricatura de una persona&#10;&#10;El contenido generado por IA puede ser incorrecto.">
            <a:extLst>
              <a:ext uri="{FF2B5EF4-FFF2-40B4-BE49-F238E27FC236}">
                <a16:creationId xmlns:a16="http://schemas.microsoft.com/office/drawing/2014/main" id="{7BF854E1-F1FB-EA68-22C5-FBE1A3805C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8825" y="1382811"/>
            <a:ext cx="2643991" cy="2113760"/>
          </a:xfrm>
          <a:prstGeom prst="rect">
            <a:avLst/>
          </a:prstGeom>
          <a:solidFill>
            <a:srgbClr val="FFFFFF">
              <a:shade val="85000"/>
            </a:srgbClr>
          </a:solidFill>
          <a:ln w="88900" cap="sq">
            <a:solidFill>
              <a:srgbClr val="9AAA27"/>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Imagen 9" descr="Dibujo de una persona&#10;&#10;El contenido generado por IA puede ser incorrecto.">
            <a:extLst>
              <a:ext uri="{FF2B5EF4-FFF2-40B4-BE49-F238E27FC236}">
                <a16:creationId xmlns:a16="http://schemas.microsoft.com/office/drawing/2014/main" id="{21DB01E3-E10F-FABF-7C2D-EEA851444FB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74100" y="120531"/>
            <a:ext cx="2643991" cy="3315565"/>
          </a:xfrm>
          <a:prstGeom prst="snip2DiagRect">
            <a:avLst>
              <a:gd name="adj1" fmla="val 18594"/>
              <a:gd name="adj2" fmla="val 0"/>
            </a:avLst>
          </a:prstGeom>
          <a:solidFill>
            <a:srgbClr val="FFFFFF">
              <a:shade val="85000"/>
            </a:srgbClr>
          </a:solidFill>
          <a:ln w="88900" cap="sq">
            <a:solidFill>
              <a:schemeClr val="accent5">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Imagen 11" descr="Un dibujo de una persona&#10;&#10;El contenido generado por IA puede ser incorrecto.">
            <a:extLst>
              <a:ext uri="{FF2B5EF4-FFF2-40B4-BE49-F238E27FC236}">
                <a16:creationId xmlns:a16="http://schemas.microsoft.com/office/drawing/2014/main" id="{152A12E5-E2FC-7382-1479-47120EFC969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74099" y="3578390"/>
            <a:ext cx="2643992" cy="3209512"/>
          </a:xfrm>
          <a:prstGeom prst="rect">
            <a:avLst/>
          </a:prstGeom>
          <a:ln w="57150">
            <a:solidFill>
              <a:schemeClr val="tx1"/>
            </a:solidFill>
          </a:ln>
          <a:effectLst>
            <a:innerShdw blurRad="114300">
              <a:prstClr val="black"/>
            </a:innerShdw>
          </a:effectLst>
        </p:spPr>
      </p:pic>
      <p:pic>
        <p:nvPicPr>
          <p:cNvPr id="14" name="Imagen 13">
            <a:extLst>
              <a:ext uri="{FF2B5EF4-FFF2-40B4-BE49-F238E27FC236}">
                <a16:creationId xmlns:a16="http://schemas.microsoft.com/office/drawing/2014/main" id="{74278582-4F49-EED0-783C-0CF403B2E15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3909" y="3731296"/>
            <a:ext cx="3027110" cy="3027110"/>
          </a:xfrm>
          <a:prstGeom prst="snip2DiagRect">
            <a:avLst>
              <a:gd name="adj1" fmla="val 0"/>
              <a:gd name="adj2" fmla="val 22514"/>
            </a:avLst>
          </a:prstGeom>
          <a:solidFill>
            <a:srgbClr val="FFFFFF">
              <a:shade val="85000"/>
            </a:srgbClr>
          </a:solidFill>
          <a:ln w="88900" cap="sq">
            <a:solidFill>
              <a:schemeClr val="accent5">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6" name="CuadroTexto 15">
            <a:extLst>
              <a:ext uri="{FF2B5EF4-FFF2-40B4-BE49-F238E27FC236}">
                <a16:creationId xmlns:a16="http://schemas.microsoft.com/office/drawing/2014/main" id="{F6D81669-60FE-3B76-D995-484E438A7425}"/>
              </a:ext>
            </a:extLst>
          </p:cNvPr>
          <p:cNvSpPr txBox="1"/>
          <p:nvPr/>
        </p:nvSpPr>
        <p:spPr>
          <a:xfrm>
            <a:off x="3270975" y="3883681"/>
            <a:ext cx="5976266" cy="1323439"/>
          </a:xfrm>
          <a:prstGeom prst="rect">
            <a:avLst/>
          </a:prstGeom>
          <a:noFill/>
        </p:spPr>
        <p:txBody>
          <a:bodyPr wrap="square">
            <a:spAutoFit/>
          </a:bodyPr>
          <a:lstStyle/>
          <a:p>
            <a:pPr>
              <a:spcBef>
                <a:spcPts val="600"/>
              </a:spcBef>
            </a:pPr>
            <a:r>
              <a:rPr lang="it-IT" sz="2000" b="1" dirty="0"/>
              <a:t>La storia si ripeté secoli dopo, quando il Giusto morì per mano degli ingiusti (Marco 15:14). A differenza di Abele, Gesù, che avrebbe potuto impedire la sua morte, si lasciò uccidere </a:t>
            </a:r>
            <a:r>
              <a:rPr lang="es-ES" sz="2000" b="1" dirty="0"/>
              <a:t>(</a:t>
            </a:r>
            <a:r>
              <a:rPr lang="es-ES" sz="2000" b="1" dirty="0" err="1"/>
              <a:t>Ef</a:t>
            </a:r>
            <a:r>
              <a:rPr lang="es-ES" sz="2000" b="1" dirty="0"/>
              <a:t> 5:2).</a:t>
            </a:r>
          </a:p>
        </p:txBody>
      </p:sp>
      <p:sp>
        <p:nvSpPr>
          <p:cNvPr id="18" name="CuadroTexto 17">
            <a:extLst>
              <a:ext uri="{FF2B5EF4-FFF2-40B4-BE49-F238E27FC236}">
                <a16:creationId xmlns:a16="http://schemas.microsoft.com/office/drawing/2014/main" id="{6A21A9D5-50B3-F5A7-2919-B1AA82C68CC6}"/>
              </a:ext>
            </a:extLst>
          </p:cNvPr>
          <p:cNvSpPr txBox="1"/>
          <p:nvPr/>
        </p:nvSpPr>
        <p:spPr>
          <a:xfrm>
            <a:off x="2871717" y="2313155"/>
            <a:ext cx="6448565" cy="1631216"/>
          </a:xfrm>
          <a:prstGeom prst="rect">
            <a:avLst/>
          </a:prstGeom>
          <a:noFill/>
        </p:spPr>
        <p:txBody>
          <a:bodyPr wrap="square">
            <a:spAutoFit/>
          </a:bodyPr>
          <a:lstStyle/>
          <a:p>
            <a:pPr>
              <a:spcBef>
                <a:spcPts val="600"/>
              </a:spcBef>
            </a:pPr>
            <a:r>
              <a:rPr lang="it-IT" sz="2000" b="1" dirty="0"/>
              <a:t>La morte è solitamente associata all'età avanzata. Ma la prima morte di cui si ha notizia fu quella di un giovane: Abele (Genesi 4:8). Egli, che era giusto, morì per mano di un uomo ingiusto (Ebrei 11:4; 1 Giovanni</a:t>
            </a:r>
            <a:r>
              <a:rPr lang="es-ES" sz="2000" b="1" dirty="0"/>
              <a:t> 3:12).</a:t>
            </a:r>
          </a:p>
        </p:txBody>
      </p:sp>
      <p:sp>
        <p:nvSpPr>
          <p:cNvPr id="20" name="CuadroTexto 19">
            <a:extLst>
              <a:ext uri="{FF2B5EF4-FFF2-40B4-BE49-F238E27FC236}">
                <a16:creationId xmlns:a16="http://schemas.microsoft.com/office/drawing/2014/main" id="{B8FE7458-C9F1-BB85-E6E9-658BF5FFC0E1}"/>
              </a:ext>
            </a:extLst>
          </p:cNvPr>
          <p:cNvSpPr txBox="1"/>
          <p:nvPr/>
        </p:nvSpPr>
        <p:spPr>
          <a:xfrm>
            <a:off x="3270975" y="5244851"/>
            <a:ext cx="5762601" cy="1323439"/>
          </a:xfrm>
          <a:prstGeom prst="rect">
            <a:avLst/>
          </a:prstGeom>
          <a:noFill/>
        </p:spPr>
        <p:txBody>
          <a:bodyPr wrap="square">
            <a:spAutoFit/>
          </a:bodyPr>
          <a:lstStyle/>
          <a:p>
            <a:pPr>
              <a:spcBef>
                <a:spcPts val="600"/>
              </a:spcBef>
            </a:pPr>
            <a:r>
              <a:rPr lang="it-IT" sz="2000" b="1" dirty="0"/>
              <a:t>Gesù fece ciò che Abele non poté fare: vincere la morte (Romani 6:9). E, come mostra Apocalisse 1:18, ricevette "le chiavi della morte" con le quali poteva aprire i sepolcri ("l'</a:t>
            </a:r>
            <a:r>
              <a:rPr lang="it-IT" sz="2000" b="1" dirty="0" err="1"/>
              <a:t>Ades</a:t>
            </a:r>
            <a:r>
              <a:rPr lang="es-ES" sz="2000" b="1" dirty="0"/>
              <a:t>”).</a:t>
            </a:r>
          </a:p>
        </p:txBody>
      </p:sp>
    </p:spTree>
    <p:extLst>
      <p:ext uri="{BB962C8B-B14F-4D97-AF65-F5344CB8AC3E}">
        <p14:creationId xmlns:p14="http://schemas.microsoft.com/office/powerpoint/2010/main" val="3099140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0" presetClass="entr" presetSubtype="0"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strVal val="#ppt_w+.3"/>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6"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strips(downLeft)">
                                      <p:cBhvr>
                                        <p:cTn id="33" dur="500"/>
                                        <p:tgtEl>
                                          <p:spTgt spid="10"/>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3"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strips(upRight)">
                                      <p:cBhvr>
                                        <p:cTn id="42" dur="500"/>
                                        <p:tgtEl>
                                          <p:spTgt spid="14"/>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6" grpId="0"/>
      <p:bldP spid="18"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B56ADA9-8FD2-CA95-17E8-1D925A56B4EE}"/>
              </a:ext>
            </a:extLst>
          </p:cNvPr>
          <p:cNvSpPr txBox="1"/>
          <p:nvPr/>
        </p:nvSpPr>
        <p:spPr>
          <a:xfrm>
            <a:off x="2900516" y="0"/>
            <a:ext cx="9291483" cy="769441"/>
          </a:xfrm>
          <a:prstGeom prst="rect">
            <a:avLst/>
          </a:prstGeom>
          <a:noFill/>
        </p:spPr>
        <p:txBody>
          <a:bodyPr wrap="square">
            <a:spAutoFit/>
          </a:bodyPr>
          <a:lstStyle/>
          <a:p>
            <a:pPr algn="ctr"/>
            <a:r>
              <a:rPr lang="it-IT" sz="4400" b="1" spc="3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a:t>
            </a:r>
            <a:r>
              <a:rPr lang="es-ES" sz="4400" b="1" spc="300" dirty="0" err="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Il</a:t>
            </a:r>
            <a:r>
              <a:rPr lang="es-ES" sz="4400" b="1" spc="3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 SERPENTE era astuto</a:t>
            </a:r>
            <a:r>
              <a:rPr lang="it-IT" sz="4400" b="1" spc="3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a:t>
            </a:r>
            <a:endParaRPr lang="es-ES" sz="4400" b="1" spc="3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p:txBody>
      </p:sp>
      <p:sp>
        <p:nvSpPr>
          <p:cNvPr id="5" name="CuadroTexto 4">
            <a:extLst>
              <a:ext uri="{FF2B5EF4-FFF2-40B4-BE49-F238E27FC236}">
                <a16:creationId xmlns:a16="http://schemas.microsoft.com/office/drawing/2014/main" id="{CF309D91-F1E2-0DFF-7C62-109C69D8517F}"/>
              </a:ext>
            </a:extLst>
          </p:cNvPr>
          <p:cNvSpPr txBox="1"/>
          <p:nvPr/>
        </p:nvSpPr>
        <p:spPr>
          <a:xfrm>
            <a:off x="3264853" y="635024"/>
            <a:ext cx="8134350" cy="646331"/>
          </a:xfrm>
          <a:prstGeom prst="rect">
            <a:avLst/>
          </a:prstGeom>
          <a:noFill/>
        </p:spPr>
        <p:txBody>
          <a:bodyPr wrap="square">
            <a:spAutoFit/>
          </a:bodyPr>
          <a:lstStyle/>
          <a:p>
            <a:pPr algn="ctr"/>
            <a:r>
              <a:rPr lang="it-IT" b="1" dirty="0">
                <a:solidFill>
                  <a:srgbClr val="C00000"/>
                </a:solidFill>
                <a:effectLst>
                  <a:glow rad="114300">
                    <a:schemeClr val="bg1"/>
                  </a:glow>
                </a:effectLst>
                <a:latin typeface="Comic Sans MS" panose="030F0702030302020204" pitchFamily="66" charset="0"/>
              </a:rPr>
              <a:t>«Or il serpente era il più astuto di tutte le fiere dei campi che l'Eterno DIO aveva fatto»</a:t>
            </a:r>
            <a:r>
              <a:rPr lang="es-ES" b="1" dirty="0">
                <a:solidFill>
                  <a:srgbClr val="C00000"/>
                </a:solidFill>
                <a:effectLst>
                  <a:glow rad="114300">
                    <a:schemeClr val="bg1"/>
                  </a:glow>
                </a:effectLst>
                <a:latin typeface="Comic Sans MS" panose="030F0702030302020204" pitchFamily="66" charset="0"/>
              </a:rPr>
              <a:t> </a:t>
            </a:r>
            <a:r>
              <a:rPr lang="es-ES" sz="1400" b="1" dirty="0">
                <a:solidFill>
                  <a:srgbClr val="C00000"/>
                </a:solidFill>
                <a:effectLst>
                  <a:glow rad="114300">
                    <a:schemeClr val="bg1"/>
                  </a:glow>
                </a:effectLst>
                <a:latin typeface="Comic Sans MS" panose="030F0702030302020204" pitchFamily="66" charset="0"/>
              </a:rPr>
              <a:t>(Genesi 3:1a)</a:t>
            </a:r>
            <a:endParaRPr lang="es-ES" b="1" dirty="0">
              <a:solidFill>
                <a:srgbClr val="C00000"/>
              </a:solidFill>
              <a:effectLst>
                <a:glow rad="114300">
                  <a:schemeClr val="bg1"/>
                </a:glow>
              </a:effectLst>
              <a:latin typeface="Comic Sans MS" panose="030F0702030302020204" pitchFamily="66" charset="0"/>
            </a:endParaRPr>
          </a:p>
        </p:txBody>
      </p:sp>
      <p:sp>
        <p:nvSpPr>
          <p:cNvPr id="6" name="CuadroTexto 5">
            <a:extLst>
              <a:ext uri="{FF2B5EF4-FFF2-40B4-BE49-F238E27FC236}">
                <a16:creationId xmlns:a16="http://schemas.microsoft.com/office/drawing/2014/main" id="{1ED308DB-C985-E0F6-051A-88DAAE33F93F}"/>
              </a:ext>
            </a:extLst>
          </p:cNvPr>
          <p:cNvSpPr txBox="1"/>
          <p:nvPr/>
        </p:nvSpPr>
        <p:spPr>
          <a:xfrm>
            <a:off x="247647" y="1356184"/>
            <a:ext cx="7276251" cy="707886"/>
          </a:xfrm>
          <a:prstGeom prst="rect">
            <a:avLst/>
          </a:prstGeom>
          <a:noFill/>
        </p:spPr>
        <p:txBody>
          <a:bodyPr wrap="square" rtlCol="0">
            <a:spAutoFit/>
          </a:bodyPr>
          <a:lstStyle/>
          <a:p>
            <a:pPr>
              <a:spcBef>
                <a:spcPts val="600"/>
              </a:spcBef>
            </a:pPr>
            <a:r>
              <a:rPr lang="it-IT" sz="2000" b="1" dirty="0"/>
              <a:t>L'Apocalisse presenta un dragone (Ap 12:3,4). Inoltre, ci dice che questo dragone è un simbolo di Satana </a:t>
            </a:r>
            <a:r>
              <a:rPr lang="es-ES" sz="2000" b="1" dirty="0"/>
              <a:t>(</a:t>
            </a:r>
            <a:r>
              <a:rPr lang="es-ES" sz="2000" b="1" dirty="0" err="1"/>
              <a:t>Ap</a:t>
            </a:r>
            <a:r>
              <a:rPr lang="es-ES" sz="2000" b="1" dirty="0"/>
              <a:t> 12:9).</a:t>
            </a:r>
          </a:p>
        </p:txBody>
      </p:sp>
      <p:pic>
        <p:nvPicPr>
          <p:cNvPr id="4" name="Imagen 3" descr="Un dibujo de una persona&#10;&#10;El contenido generado por IA puede ser incorrecto.">
            <a:extLst>
              <a:ext uri="{FF2B5EF4-FFF2-40B4-BE49-F238E27FC236}">
                <a16:creationId xmlns:a16="http://schemas.microsoft.com/office/drawing/2014/main" id="{22AE9132-6F1E-DF23-5D1F-023B2872493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23900" y="1492651"/>
            <a:ext cx="4459780" cy="3344836"/>
          </a:xfrm>
          <a:prstGeom prst="rect">
            <a:avLst/>
          </a:prstGeom>
          <a:ln w="88900" cap="sq" cmpd="thickThin">
            <a:solidFill>
              <a:srgbClr val="000000"/>
            </a:solidFill>
            <a:prstDash val="solid"/>
            <a:miter lim="800000"/>
          </a:ln>
          <a:effectLst>
            <a:innerShdw blurRad="76200">
              <a:srgbClr val="000000"/>
            </a:innerShdw>
          </a:effectLst>
        </p:spPr>
      </p:pic>
      <p:sp>
        <p:nvSpPr>
          <p:cNvPr id="8" name="CuadroTexto 7">
            <a:extLst>
              <a:ext uri="{FF2B5EF4-FFF2-40B4-BE49-F238E27FC236}">
                <a16:creationId xmlns:a16="http://schemas.microsoft.com/office/drawing/2014/main" id="{3860F641-0FC4-4DCE-9E0F-6C0C69585397}"/>
              </a:ext>
            </a:extLst>
          </p:cNvPr>
          <p:cNvSpPr txBox="1"/>
          <p:nvPr/>
        </p:nvSpPr>
        <p:spPr>
          <a:xfrm>
            <a:off x="8288976" y="4919008"/>
            <a:ext cx="3805082" cy="1938992"/>
          </a:xfrm>
          <a:prstGeom prst="rect">
            <a:avLst/>
          </a:prstGeom>
          <a:noFill/>
        </p:spPr>
        <p:txBody>
          <a:bodyPr wrap="square">
            <a:spAutoFit/>
          </a:bodyPr>
          <a:lstStyle/>
          <a:p>
            <a:pPr>
              <a:spcBef>
                <a:spcPts val="600"/>
              </a:spcBef>
            </a:pPr>
            <a:r>
              <a:rPr lang="it-IT" sz="2000" b="1" dirty="0"/>
              <a:t>Come possiamo difenderci dai suoi inganni? Un modo è studiare il metodo con cui l'ha fatto per primo. Le sue tattiche di base non sono cambiate nel corso dei secoli.</a:t>
            </a:r>
            <a:endParaRPr lang="es-ES" sz="2000" b="1" dirty="0"/>
          </a:p>
        </p:txBody>
      </p:sp>
      <p:sp>
        <p:nvSpPr>
          <p:cNvPr id="10" name="CuadroTexto 9">
            <a:extLst>
              <a:ext uri="{FF2B5EF4-FFF2-40B4-BE49-F238E27FC236}">
                <a16:creationId xmlns:a16="http://schemas.microsoft.com/office/drawing/2014/main" id="{BA4A1162-5F65-40B4-1F54-76C924BE0AA8}"/>
              </a:ext>
            </a:extLst>
          </p:cNvPr>
          <p:cNvSpPr txBox="1"/>
          <p:nvPr/>
        </p:nvSpPr>
        <p:spPr>
          <a:xfrm>
            <a:off x="1823208" y="4000751"/>
            <a:ext cx="3805083" cy="2554545"/>
          </a:xfrm>
          <a:prstGeom prst="rect">
            <a:avLst/>
          </a:prstGeom>
          <a:noFill/>
        </p:spPr>
        <p:txBody>
          <a:bodyPr wrap="square">
            <a:spAutoFit/>
          </a:bodyPr>
          <a:lstStyle/>
          <a:p>
            <a:pPr>
              <a:spcBef>
                <a:spcPts val="600"/>
              </a:spcBef>
            </a:pPr>
            <a:r>
              <a:rPr lang="it-IT" sz="2000" b="1" dirty="0"/>
              <a:t>In Apocalisse ci viene ricordato che questo è stato il suo scopo nel corso della storia, e che sarà il suo scopo speciale nel tempo della fine (Apocalisse 13:14). Egli cercherà anche di ingannare tutti alla presenza stessa di Dio (Apocalisse</a:t>
            </a:r>
            <a:r>
              <a:rPr lang="es-ES" sz="2000" b="1" dirty="0"/>
              <a:t> 20:8).</a:t>
            </a:r>
          </a:p>
        </p:txBody>
      </p:sp>
      <p:pic>
        <p:nvPicPr>
          <p:cNvPr id="14" name="Imagen 13" descr="Un dibujo de un hombre con un gato&#10;&#10;El contenido generado por IA puede ser incorrecto.">
            <a:extLst>
              <a:ext uri="{FF2B5EF4-FFF2-40B4-BE49-F238E27FC236}">
                <a16:creationId xmlns:a16="http://schemas.microsoft.com/office/drawing/2014/main" id="{94B03FFD-B2DD-A23D-58AE-70E382A025A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7943" y="4131583"/>
            <a:ext cx="1705757" cy="2565459"/>
          </a:xfrm>
          <a:prstGeom prst="ellipse">
            <a:avLst/>
          </a:prstGeom>
          <a:ln w="63500" cap="rnd">
            <a:solidFill>
              <a:srgbClr val="DEA048"/>
            </a:solidFill>
          </a:ln>
          <a:effectLst/>
          <a:scene3d>
            <a:camera prst="orthographicFront"/>
            <a:lightRig rig="contrasting" dir="t">
              <a:rot lat="0" lon="0" rev="3000000"/>
            </a:lightRig>
          </a:scene3d>
          <a:sp3d contourW="7620">
            <a:bevelT w="95250" h="31750"/>
            <a:contourClr>
              <a:srgbClr val="333333"/>
            </a:contourClr>
          </a:sp3d>
        </p:spPr>
      </p:pic>
      <p:pic>
        <p:nvPicPr>
          <p:cNvPr id="16" name="Imagen 15" descr="Dibujo de un hombre con un caballo&#10;&#10;El contenido generado por IA puede ser incorrecto.">
            <a:extLst>
              <a:ext uri="{FF2B5EF4-FFF2-40B4-BE49-F238E27FC236}">
                <a16:creationId xmlns:a16="http://schemas.microsoft.com/office/drawing/2014/main" id="{003E0D7D-1412-E30B-30BA-30E2AFFF315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46908" y="5094513"/>
            <a:ext cx="2437389" cy="1611711"/>
          </a:xfrm>
          <a:prstGeom prst="round2DiagRect">
            <a:avLst>
              <a:gd name="adj1" fmla="val 0"/>
              <a:gd name="adj2" fmla="val 23792"/>
            </a:avLst>
          </a:prstGeom>
          <a:ln w="28575" cap="sq">
            <a:solidFill>
              <a:srgbClr val="C00000"/>
            </a:solidFill>
            <a:miter lim="800000"/>
          </a:ln>
          <a:effectLst>
            <a:outerShdw blurRad="50800" dist="38100" dir="2700000" algn="tl" rotWithShape="0">
              <a:prstClr val="black">
                <a:alpha val="40000"/>
              </a:prstClr>
            </a:outerShdw>
          </a:effectLst>
        </p:spPr>
      </p:pic>
      <p:pic>
        <p:nvPicPr>
          <p:cNvPr id="18" name="Imagen 17" descr="Un grupo de personas en un escenario&#10;&#10;El contenido generado por IA puede ser incorrecto.">
            <a:extLst>
              <a:ext uri="{FF2B5EF4-FFF2-40B4-BE49-F238E27FC236}">
                <a16:creationId xmlns:a16="http://schemas.microsoft.com/office/drawing/2014/main" id="{E804A2E2-5B6D-BAA2-622D-7DB5AA03797D}"/>
              </a:ext>
            </a:extLst>
          </p:cNvPr>
          <p:cNvPicPr>
            <a:picLocks noChangeAspect="1"/>
          </p:cNvPicPr>
          <p:nvPr/>
        </p:nvPicPr>
        <p:blipFill>
          <a:blip r:embed="rId6" cstate="email">
            <a:extLst>
              <a:ext uri="{BEBA8EAE-BF5A-486C-A8C5-ECC9F3942E4B}">
                <a14:imgProps xmlns:a14="http://schemas.microsoft.com/office/drawing/2010/main">
                  <a14:imgLayer r:embed="rId7">
                    <a14:imgEffect>
                      <a14:brightnessContrast bright="40000"/>
                    </a14:imgEffect>
                  </a14:imgLayer>
                </a14:imgProps>
              </a:ext>
              <a:ext uri="{28A0092B-C50C-407E-A947-70E740481C1C}">
                <a14:useLocalDpi xmlns:a14="http://schemas.microsoft.com/office/drawing/2010/main"/>
              </a:ext>
            </a:extLst>
          </a:blip>
          <a:stretch>
            <a:fillRect/>
          </a:stretch>
        </p:blipFill>
        <p:spPr>
          <a:xfrm>
            <a:off x="5746908" y="3692785"/>
            <a:ext cx="1565456" cy="1238686"/>
          </a:xfrm>
          <a:prstGeom prst="round2DiagRect">
            <a:avLst>
              <a:gd name="adj1" fmla="val 16667"/>
              <a:gd name="adj2" fmla="val 0"/>
            </a:avLst>
          </a:prstGeom>
          <a:ln w="28575" cap="sq">
            <a:solidFill>
              <a:srgbClr val="C00000"/>
            </a:solidFill>
            <a:miter lim="800000"/>
          </a:ln>
          <a:effectLst>
            <a:outerShdw blurRad="50800" dist="38100" dir="2700000" algn="tl" rotWithShape="0">
              <a:prstClr val="black">
                <a:alpha val="40000"/>
              </a:prstClr>
            </a:outerShdw>
          </a:effectLst>
        </p:spPr>
      </p:pic>
      <p:pic>
        <p:nvPicPr>
          <p:cNvPr id="20" name="Imagen 19" descr="Serpiente de color cafe&#10;&#10;El contenido generado por IA puede ser incorrecto.">
            <a:extLst>
              <a:ext uri="{FF2B5EF4-FFF2-40B4-BE49-F238E27FC236}">
                <a16:creationId xmlns:a16="http://schemas.microsoft.com/office/drawing/2014/main" id="{CF0EDBCE-B2C2-62F8-B6D2-1D8B2E04F0C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0" y="-111302"/>
            <a:ext cx="2472057" cy="1610133"/>
          </a:xfrm>
          <a:prstGeom prst="rect">
            <a:avLst/>
          </a:prstGeom>
          <a:effectLst>
            <a:outerShdw blurRad="50800" dist="38100" dir="2700000" algn="tl" rotWithShape="0">
              <a:prstClr val="black">
                <a:alpha val="40000"/>
              </a:prstClr>
            </a:outerShdw>
          </a:effectLst>
        </p:spPr>
      </p:pic>
      <p:sp>
        <p:nvSpPr>
          <p:cNvPr id="7" name="CuadroTexto 6">
            <a:extLst>
              <a:ext uri="{FF2B5EF4-FFF2-40B4-BE49-F238E27FC236}">
                <a16:creationId xmlns:a16="http://schemas.microsoft.com/office/drawing/2014/main" id="{0CB89DA3-68A3-5040-4BBA-0AC4CDC61E79}"/>
              </a:ext>
            </a:extLst>
          </p:cNvPr>
          <p:cNvSpPr txBox="1"/>
          <p:nvPr/>
        </p:nvSpPr>
        <p:spPr>
          <a:xfrm>
            <a:off x="247649" y="3006864"/>
            <a:ext cx="7087214" cy="1015663"/>
          </a:xfrm>
          <a:prstGeom prst="rect">
            <a:avLst/>
          </a:prstGeom>
          <a:noFill/>
        </p:spPr>
        <p:txBody>
          <a:bodyPr wrap="square">
            <a:spAutoFit/>
          </a:bodyPr>
          <a:lstStyle/>
          <a:p>
            <a:pPr>
              <a:spcBef>
                <a:spcPts val="600"/>
              </a:spcBef>
            </a:pPr>
            <a:r>
              <a:rPr lang="it-IT" sz="2000" b="1" dirty="0"/>
              <a:t>Naturalmente, il primo serpente menzionato nella Bibbia (Genesi 3:1). Nell'Eden, Satana (il serpente) ingannò il mondo intero (cioè Adamo ed Eva</a:t>
            </a:r>
            <a:r>
              <a:rPr lang="es-ES" sz="2000" b="1" dirty="0"/>
              <a:t>).</a:t>
            </a:r>
          </a:p>
        </p:txBody>
      </p:sp>
      <p:sp>
        <p:nvSpPr>
          <p:cNvPr id="11" name="CuadroTexto 10">
            <a:extLst>
              <a:ext uri="{FF2B5EF4-FFF2-40B4-BE49-F238E27FC236}">
                <a16:creationId xmlns:a16="http://schemas.microsoft.com/office/drawing/2014/main" id="{6E2346FD-A7FC-4F9C-804C-A6A9A5C157E4}"/>
              </a:ext>
            </a:extLst>
          </p:cNvPr>
          <p:cNvSpPr txBox="1"/>
          <p:nvPr/>
        </p:nvSpPr>
        <p:spPr>
          <a:xfrm>
            <a:off x="244813" y="2069913"/>
            <a:ext cx="7087215" cy="707886"/>
          </a:xfrm>
          <a:prstGeom prst="rect">
            <a:avLst/>
          </a:prstGeom>
          <a:noFill/>
        </p:spPr>
        <p:txBody>
          <a:bodyPr wrap="square">
            <a:spAutoFit/>
          </a:bodyPr>
          <a:lstStyle/>
          <a:p>
            <a:pPr>
              <a:spcBef>
                <a:spcPts val="600"/>
              </a:spcBef>
            </a:pPr>
            <a:r>
              <a:rPr lang="it-IT" sz="2000" b="1" dirty="0"/>
              <a:t>Identificando il simbolo del drago, aggiunge un nuovo simbolo: Satana è «il serpente antico". A quale serpente si riferisce?</a:t>
            </a:r>
            <a:endParaRPr lang="es-ES" sz="2000" b="1" dirty="0"/>
          </a:p>
        </p:txBody>
      </p:sp>
    </p:spTree>
    <p:extLst>
      <p:ext uri="{BB962C8B-B14F-4D97-AF65-F5344CB8AC3E}">
        <p14:creationId xmlns:p14="http://schemas.microsoft.com/office/powerpoint/2010/main" val="2944250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randombar(horizontal)">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style.rotation</p:attrName>
                                        </p:attrNameLst>
                                      </p:cBhvr>
                                      <p:tavLst>
                                        <p:tav tm="0">
                                          <p:val>
                                            <p:fltVal val="90"/>
                                          </p:val>
                                        </p:tav>
                                        <p:tav tm="100000">
                                          <p:val>
                                            <p:fltVal val="0"/>
                                          </p:val>
                                        </p:tav>
                                      </p:tavLst>
                                    </p:anim>
                                    <p:animEffect transition="in" filter="fade">
                                      <p:cBhvr>
                                        <p:cTn id="27" dur="1000"/>
                                        <p:tgtEl>
                                          <p:spTgt spid="4"/>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heel(1)">
                                      <p:cBhvr>
                                        <p:cTn id="41" dur="750"/>
                                        <p:tgtEl>
                                          <p:spTgt spid="14"/>
                                        </p:tgtEl>
                                      </p:cBhvr>
                                    </p:animEffect>
                                  </p:childTnLst>
                                </p:cTn>
                              </p:par>
                            </p:childTnLst>
                          </p:cTn>
                        </p:par>
                        <p:par>
                          <p:cTn id="42" fill="hold">
                            <p:stCondLst>
                              <p:cond delay="750"/>
                            </p:stCondLst>
                            <p:childTnLst>
                              <p:par>
                                <p:cTn id="43" presetID="22" presetClass="entr" presetSubtype="8"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strips(downLeft)">
                                      <p:cBhvr>
                                        <p:cTn id="50" dur="500"/>
                                        <p:tgtEl>
                                          <p:spTgt spid="18"/>
                                        </p:tgtEl>
                                      </p:cBhvr>
                                    </p:animEffect>
                                  </p:childTnLst>
                                </p:cTn>
                              </p:par>
                              <p:par>
                                <p:cTn id="51" presetID="18" presetClass="entr" presetSubtype="9"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strips(upLeft)">
                                      <p:cBhvr>
                                        <p:cTn id="53" dur="500"/>
                                        <p:tgtEl>
                                          <p:spTgt spid="16"/>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left)">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10" grpId="0"/>
      <p:bldP spid="7"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85000"/>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11D16E7-D52C-1CC6-097E-AF1A76FFD4F3}"/>
              </a:ext>
            </a:extLst>
          </p:cNvPr>
          <p:cNvSpPr txBox="1"/>
          <p:nvPr/>
        </p:nvSpPr>
        <p:spPr>
          <a:xfrm>
            <a:off x="538618" y="2118449"/>
            <a:ext cx="11103988" cy="4524315"/>
          </a:xfrm>
          <a:prstGeom prst="rect">
            <a:avLst/>
          </a:prstGeom>
          <a:noFill/>
        </p:spPr>
        <p:txBody>
          <a:bodyPr wrap="square">
            <a:spAutoFit/>
          </a:bodyPr>
          <a:lstStyle/>
          <a:p>
            <a:pPr algn="ctr">
              <a:spcBef>
                <a:spcPts val="600"/>
              </a:spcBef>
            </a:pPr>
            <a:r>
              <a:rPr lang="it-IT" sz="3200" b="1" dirty="0">
                <a:latin typeface="Comic Sans MS" pitchFamily="66" charset="0"/>
              </a:rPr>
              <a:t>«Il vangelo è insegnato in tutta la Bibbia, dalla Genesi all'Apocalisse. Il Vangelo è rivelato in tutte le profezie del primo avvento di Cristo come Salvatore dell'umanità. Ogni atto della vecchia dispensazione per allontanare gli uomini e le donne dal peccato o per portare loro il perdono veniva compiuto in riferimento al Salvatore che doveva venire. Egli era il trampolino di lancio mediante il quale l'umanità doveva essere esaltata»</a:t>
            </a:r>
            <a:endParaRPr lang="es-ES" sz="3200" b="1" dirty="0">
              <a:latin typeface="Comic Sans MS" pitchFamily="66" charset="0"/>
            </a:endParaRPr>
          </a:p>
        </p:txBody>
      </p:sp>
      <p:sp>
        <p:nvSpPr>
          <p:cNvPr id="4" name="CuadroTexto 3">
            <a:extLst>
              <a:ext uri="{FF2B5EF4-FFF2-40B4-BE49-F238E27FC236}">
                <a16:creationId xmlns:a16="http://schemas.microsoft.com/office/drawing/2014/main" id="{E69EAE4D-12F3-BE95-1F27-13A486C3F41D}"/>
              </a:ext>
            </a:extLst>
          </p:cNvPr>
          <p:cNvSpPr txBox="1"/>
          <p:nvPr/>
        </p:nvSpPr>
        <p:spPr>
          <a:xfrm>
            <a:off x="0" y="1394339"/>
            <a:ext cx="12192000" cy="338554"/>
          </a:xfrm>
          <a:prstGeom prst="rect">
            <a:avLst/>
          </a:prstGeom>
          <a:noFill/>
        </p:spPr>
        <p:txBody>
          <a:bodyPr wrap="square" rtlCol="0">
            <a:spAutoFit/>
          </a:bodyPr>
          <a:lstStyle/>
          <a:p>
            <a:pPr algn="ctr"/>
            <a:r>
              <a:rPr lang="es-ES" sz="1600" b="1" dirty="0"/>
              <a:t>(E.G. White, </a:t>
            </a:r>
            <a:r>
              <a:rPr lang="es-ES" sz="1600" b="1" i="1" dirty="0" err="1"/>
              <a:t>Manuscript</a:t>
            </a:r>
            <a:r>
              <a:rPr lang="es-ES" sz="1600" b="1" i="1" dirty="0"/>
              <a:t> </a:t>
            </a:r>
            <a:r>
              <a:rPr lang="es-ES" sz="1600" b="1" i="1" dirty="0" err="1"/>
              <a:t>Releases</a:t>
            </a:r>
            <a:r>
              <a:rPr lang="es-ES" sz="1600" b="1" dirty="0"/>
              <a:t>, Vol. 10, p. 156) </a:t>
            </a:r>
          </a:p>
        </p:txBody>
      </p:sp>
    </p:spTree>
    <p:extLst>
      <p:ext uri="{BB962C8B-B14F-4D97-AF65-F5344CB8AC3E}">
        <p14:creationId xmlns:p14="http://schemas.microsoft.com/office/powerpoint/2010/main" val="201324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BE4022A-75CA-9E5E-894A-807721C7A989}"/>
            </a:ext>
          </a:extLst>
        </p:cNvPr>
        <p:cNvGrpSpPr/>
        <p:nvPr/>
      </p:nvGrpSpPr>
      <p:grpSpPr>
        <a:xfrm>
          <a:off x="0" y="0"/>
          <a:ext cx="0" cy="0"/>
          <a:chOff x="0" y="0"/>
          <a:chExt cx="0" cy="0"/>
        </a:xfrm>
      </p:grpSpPr>
      <p:pic>
        <p:nvPicPr>
          <p:cNvPr id="1027" name="Picture 3" descr="C:\DATOS PC CLAUDIO\IGLESIA\Escuela Sabatica - ppt lecciones\2025\2 TRIMESTRE\leccion 2\Immagine3.jpg"/>
          <p:cNvPicPr>
            <a:picLocks noChangeAspect="1" noChangeArrowheads="1"/>
          </p:cNvPicPr>
          <p:nvPr/>
        </p:nvPicPr>
        <p:blipFill>
          <a:blip r:embed="rId2" cstate="email"/>
          <a:srcRect/>
          <a:stretch>
            <a:fillRect/>
          </a:stretch>
        </p:blipFill>
        <p:spPr bwMode="auto">
          <a:xfrm>
            <a:off x="8118474" y="-12701"/>
            <a:ext cx="3621088" cy="6870701"/>
          </a:xfrm>
          <a:prstGeom prst="rect">
            <a:avLst/>
          </a:prstGeom>
          <a:noFill/>
        </p:spPr>
      </p:pic>
      <p:pic>
        <p:nvPicPr>
          <p:cNvPr id="1026" name="Picture 2" descr="C:\DATOS PC CLAUDIO\IGLESIA\Escuela Sabatica - ppt lecciones\2025\2 TRIMESTRE\leccion 2\Immagine2.jpg"/>
          <p:cNvPicPr>
            <a:picLocks noChangeAspect="1" noChangeArrowheads="1"/>
          </p:cNvPicPr>
          <p:nvPr/>
        </p:nvPicPr>
        <p:blipFill>
          <a:blip r:embed="rId3" cstate="email"/>
          <a:srcRect/>
          <a:stretch>
            <a:fillRect/>
          </a:stretch>
        </p:blipFill>
        <p:spPr bwMode="auto">
          <a:xfrm>
            <a:off x="0" y="0"/>
            <a:ext cx="12204700" cy="6870701"/>
          </a:xfrm>
          <a:prstGeom prst="rect">
            <a:avLst/>
          </a:prstGeom>
          <a:noFill/>
        </p:spPr>
      </p:pic>
      <p:sp>
        <p:nvSpPr>
          <p:cNvPr id="12" name="Rectangle 11">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 name="CuadroTexto 3">
            <a:extLst>
              <a:ext uri="{FF2B5EF4-FFF2-40B4-BE49-F238E27FC236}">
                <a16:creationId xmlns:a16="http://schemas.microsoft.com/office/drawing/2014/main" id="{FF2F3D9E-A95F-842F-F721-107D412AE032}"/>
              </a:ext>
            </a:extLst>
          </p:cNvPr>
          <p:cNvSpPr txBox="1"/>
          <p:nvPr/>
        </p:nvSpPr>
        <p:spPr>
          <a:xfrm>
            <a:off x="435548" y="437339"/>
            <a:ext cx="6220822" cy="6032421"/>
          </a:xfrm>
          <a:prstGeom prst="rect">
            <a:avLst/>
          </a:prstGeom>
          <a:noFill/>
        </p:spPr>
        <p:txBody>
          <a:bodyPr wrap="square">
            <a:spAutoFit/>
          </a:bodyPr>
          <a:lstStyle/>
          <a:p>
            <a:pPr lvl="0" algn="ctr">
              <a:defRPr/>
            </a:pPr>
            <a:r>
              <a:rPr lang="it-IT" sz="4800" b="1" spc="50" dirty="0">
                <a:ln w="0"/>
                <a:solidFill>
                  <a:prstClr val="white"/>
                </a:solidFill>
                <a:effectLst>
                  <a:innerShdw blurRad="63500" dist="50800" dir="13500000">
                    <a:srgbClr val="000000">
                      <a:alpha val="50000"/>
                    </a:srgbClr>
                  </a:innerShdw>
                </a:effectLst>
                <a:latin typeface="Comic Sans MS" panose="030F0702030302020204" pitchFamily="66" charset="0"/>
              </a:rPr>
              <a:t>«Il giorno seguente, Giovanni vide Gesù che veniva verso di lui e disse: Ecco l'Agnello di Dio, che toglie il peccato del mondo!»</a:t>
            </a:r>
            <a:endParaRPr lang="es-ES" sz="4800" b="1" spc="50" dirty="0">
              <a:ln w="0"/>
              <a:solidFill>
                <a:prstClr val="white"/>
              </a:solidFill>
              <a:effectLst>
                <a:innerShdw blurRad="63500" dist="50800" dir="13500000">
                  <a:srgbClr val="000000">
                    <a:alpha val="50000"/>
                  </a:srgbClr>
                </a:innerShdw>
              </a:effectLst>
              <a:latin typeface="Comic Sans MS" panose="030F0702030302020204" pitchFamily="66" charset="0"/>
            </a:endParaRPr>
          </a:p>
          <a:p>
            <a:pPr marL="0" marR="0" lvl="0" indent="0" algn="ctr" defTabSz="914400" rtl="0" eaLnBrk="1" fontAlgn="auto" latinLnBrk="0" hangingPunct="1">
              <a:lnSpc>
                <a:spcPct val="100000"/>
              </a:lnSpc>
              <a:spcBef>
                <a:spcPts val="1200"/>
              </a:spcBef>
              <a:spcAft>
                <a:spcPts val="0"/>
              </a:spcAft>
              <a:buClrTx/>
              <a:buSzTx/>
              <a:buFontTx/>
              <a:buNone/>
              <a:tabLst/>
              <a:defRPr/>
            </a:pPr>
            <a:r>
              <a:rPr kumimoji="0" lang="es-ES" sz="4000" b="1" i="0" u="none" strike="noStrike" kern="1200" cap="none" spc="50" normalizeH="0" baseline="0" noProof="0" dirty="0">
                <a:ln w="0"/>
                <a:solidFill>
                  <a:prstClr val="white"/>
                </a:solidFill>
                <a:effectLst>
                  <a:innerShdw blurRad="63500" dist="50800" dir="13500000">
                    <a:srgbClr val="000000">
                      <a:alpha val="50000"/>
                    </a:srgbClr>
                  </a:innerShdw>
                </a:effectLst>
                <a:uLnTx/>
                <a:uFillTx/>
                <a:latin typeface="Comic Sans MS" panose="030F0702030302020204" pitchFamily="66" charset="0"/>
                <a:ea typeface="+mn-ea"/>
                <a:cs typeface="+mn-cs"/>
              </a:rPr>
              <a:t>Giovanni 1:29</a:t>
            </a:r>
          </a:p>
        </p:txBody>
      </p:sp>
      <p:pic>
        <p:nvPicPr>
          <p:cNvPr id="3" name="Imagen 2" descr="Imagen que contiene ropa, agua, pasto, mujer&#10;&#10;Descripción generada automáticamente">
            <a:extLst>
              <a:ext uri="{FF2B5EF4-FFF2-40B4-BE49-F238E27FC236}">
                <a16:creationId xmlns:a16="http://schemas.microsoft.com/office/drawing/2014/main" id="{87D42AD7-0FBD-320F-E81A-0F9AECECC44C}"/>
              </a:ext>
            </a:extLst>
          </p:cNvPr>
          <p:cNvPicPr>
            <a:picLocks noGrp="1" noRot="1" noChangeAspect="1" noMove="1" noResize="1" noEditPoints="1" noAdjustHandles="1" noChangeArrowheads="1" noChangeShapeType="1" noCrop="1"/>
          </p:cNvPicPr>
          <p:nvPr/>
        </p:nvPicPr>
        <p:blipFill rotWithShape="1">
          <a:blip r:embed="rId4" cstate="email">
            <a:extLst>
              <a:ext uri="{28A0092B-C50C-407E-A947-70E740481C1C}">
                <a14:useLocalDpi xmlns:a14="http://schemas.microsoft.com/office/drawing/2010/main"/>
              </a:ext>
            </a:extLst>
          </a:blip>
          <a:srcRect/>
          <a:stretch/>
        </p:blipFill>
        <p:spPr>
          <a:xfrm>
            <a:off x="7091917" y="216527"/>
            <a:ext cx="4855534" cy="6474046"/>
          </a:xfrm>
          <a:prstGeom prst="rect">
            <a:avLst/>
          </a:prstGeom>
          <a:effectLst>
            <a:innerShdw blurRad="114300">
              <a:prstClr val="black"/>
            </a:innerShdw>
          </a:effectLst>
        </p:spPr>
      </p:pic>
    </p:spTree>
    <p:extLst>
      <p:ext uri="{BB962C8B-B14F-4D97-AF65-F5344CB8AC3E}">
        <p14:creationId xmlns:p14="http://schemas.microsoft.com/office/powerpoint/2010/main" val="4127607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76E69E-5ABF-43AA-7978-A2FAE9233857}"/>
              </a:ext>
            </a:extLst>
          </p:cNvPr>
          <p:cNvSpPr txBox="1"/>
          <p:nvPr/>
        </p:nvSpPr>
        <p:spPr>
          <a:xfrm>
            <a:off x="7325035" y="3635478"/>
            <a:ext cx="4866965" cy="3016210"/>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rgbClr val="2410E5"/>
                </a:solidFill>
              </a:rPr>
              <a:t>L'inizio della prima citazione.</a:t>
            </a:r>
          </a:p>
          <a:p>
            <a:pPr>
              <a:spcBef>
                <a:spcPts val="1800"/>
              </a:spcBef>
            </a:pPr>
            <a:r>
              <a:rPr lang="it-IT" sz="2000" b="1" dirty="0">
                <a:solidFill>
                  <a:srgbClr val="028609"/>
                </a:solidFill>
              </a:rPr>
              <a:t>Genesi 22: L'amore e l'agnello</a:t>
            </a:r>
            <a:r>
              <a:rPr lang="es-ES" sz="2000" b="1" dirty="0">
                <a:solidFill>
                  <a:srgbClr val="028609"/>
                </a:solidFill>
              </a:rPr>
              <a:t>.</a:t>
            </a:r>
          </a:p>
          <a:p>
            <a:pPr lvl="1">
              <a:spcBef>
                <a:spcPts val="600"/>
              </a:spcBef>
            </a:pPr>
            <a:r>
              <a:rPr lang="it-IT" sz="2000" b="1" dirty="0"/>
              <a:t>«</a:t>
            </a:r>
            <a:r>
              <a:rPr lang="es-ES" sz="2000" b="1" dirty="0" err="1"/>
              <a:t>Isacco</a:t>
            </a:r>
            <a:r>
              <a:rPr lang="es-ES" sz="2000" b="1" dirty="0"/>
              <a:t>, che tu AMI</a:t>
            </a:r>
            <a:r>
              <a:rPr lang="it-IT" sz="2000" b="1" dirty="0"/>
              <a:t>»</a:t>
            </a:r>
            <a:endParaRPr lang="es-ES" sz="2000" b="1" dirty="0"/>
          </a:p>
          <a:p>
            <a:pPr lvl="1">
              <a:spcBef>
                <a:spcPts val="600"/>
              </a:spcBef>
            </a:pPr>
            <a:r>
              <a:rPr lang="it-IT" sz="2000" b="1" dirty="0"/>
              <a:t>« </a:t>
            </a:r>
            <a:r>
              <a:rPr lang="es-ES" sz="2000" b="1" dirty="0" err="1"/>
              <a:t>Dov'è</a:t>
            </a:r>
            <a:r>
              <a:rPr lang="es-ES" sz="2000" b="1" dirty="0"/>
              <a:t> </a:t>
            </a:r>
            <a:r>
              <a:rPr lang="es-ES" sz="2000" b="1" dirty="0" err="1"/>
              <a:t>l'AGNELLO</a:t>
            </a:r>
            <a:r>
              <a:rPr lang="es-ES" sz="2000" b="1" dirty="0"/>
              <a:t>?</a:t>
            </a:r>
            <a:r>
              <a:rPr lang="it-IT" sz="2000" b="1" dirty="0"/>
              <a:t>»</a:t>
            </a:r>
            <a:endParaRPr lang="es-ES" sz="2000" b="1" dirty="0"/>
          </a:p>
          <a:p>
            <a:pPr>
              <a:spcBef>
                <a:spcPts val="1800"/>
              </a:spcBef>
            </a:pPr>
            <a:r>
              <a:rPr lang="it-IT" sz="2000" b="1" dirty="0">
                <a:solidFill>
                  <a:srgbClr val="AF0404"/>
                </a:solidFill>
              </a:rPr>
              <a:t>Genesi 2-3: La morte e il serpente</a:t>
            </a:r>
            <a:r>
              <a:rPr lang="es-ES" sz="2000" b="1" dirty="0">
                <a:solidFill>
                  <a:srgbClr val="AF0404"/>
                </a:solidFill>
              </a:rPr>
              <a:t>.</a:t>
            </a:r>
          </a:p>
          <a:p>
            <a:pPr lvl="1">
              <a:spcBef>
                <a:spcPts val="600"/>
              </a:spcBef>
            </a:pPr>
            <a:r>
              <a:rPr lang="it-IT" sz="2000" b="1" dirty="0"/>
              <a:t>«</a:t>
            </a:r>
            <a:r>
              <a:rPr lang="es-ES" sz="2000" b="1" dirty="0" err="1"/>
              <a:t>Morirai</a:t>
            </a:r>
            <a:r>
              <a:rPr lang="es-ES" sz="2000" b="1" dirty="0"/>
              <a:t> </a:t>
            </a:r>
            <a:r>
              <a:rPr lang="es-ES" sz="2000" b="1" dirty="0" err="1"/>
              <a:t>sicuramente</a:t>
            </a:r>
            <a:r>
              <a:rPr lang="it-IT" sz="2000" b="1" dirty="0"/>
              <a:t>»</a:t>
            </a:r>
            <a:endParaRPr lang="es-ES" sz="2000" b="1" dirty="0"/>
          </a:p>
          <a:p>
            <a:pPr lvl="1">
              <a:spcBef>
                <a:spcPts val="600"/>
              </a:spcBef>
            </a:pPr>
            <a:r>
              <a:rPr lang="it-IT" sz="2000" b="1" dirty="0"/>
              <a:t>«</a:t>
            </a:r>
            <a:r>
              <a:rPr lang="es-ES" sz="2000" b="1" dirty="0" err="1"/>
              <a:t>Il</a:t>
            </a:r>
            <a:r>
              <a:rPr lang="es-ES" sz="2000" b="1" dirty="0"/>
              <a:t> SERPENTE era astuto</a:t>
            </a:r>
            <a:r>
              <a:rPr lang="it-IT" sz="2000" b="1" dirty="0"/>
              <a:t>»</a:t>
            </a:r>
            <a:endParaRPr lang="es-ES" sz="2000" b="1" dirty="0"/>
          </a:p>
        </p:txBody>
      </p:sp>
      <p:sp>
        <p:nvSpPr>
          <p:cNvPr id="3" name="CuadroTexto 2">
            <a:extLst>
              <a:ext uri="{FF2B5EF4-FFF2-40B4-BE49-F238E27FC236}">
                <a16:creationId xmlns:a16="http://schemas.microsoft.com/office/drawing/2014/main" id="{67F35FB9-A701-9A51-0D47-985E289FE41A}"/>
              </a:ext>
            </a:extLst>
          </p:cNvPr>
          <p:cNvSpPr txBox="1"/>
          <p:nvPr/>
        </p:nvSpPr>
        <p:spPr>
          <a:xfrm>
            <a:off x="257175" y="112306"/>
            <a:ext cx="7107186" cy="707886"/>
          </a:xfrm>
          <a:prstGeom prst="rect">
            <a:avLst/>
          </a:prstGeom>
          <a:noFill/>
        </p:spPr>
        <p:txBody>
          <a:bodyPr wrap="square" rtlCol="0">
            <a:spAutoFit/>
          </a:bodyPr>
          <a:lstStyle/>
          <a:p>
            <a:pPr>
              <a:spcBef>
                <a:spcPts val="600"/>
              </a:spcBef>
            </a:pPr>
            <a:r>
              <a:rPr lang="it-IT" sz="2000" b="1" dirty="0"/>
              <a:t>La Bibbia è composta da 66 libri di generi diversi ed è stata scritta da più di 40 persone, nel corso di 1.500 anni</a:t>
            </a:r>
            <a:r>
              <a:rPr lang="es-ES" sz="2000" b="1" dirty="0"/>
              <a:t>.</a:t>
            </a:r>
          </a:p>
        </p:txBody>
      </p:sp>
      <p:pic>
        <p:nvPicPr>
          <p:cNvPr id="19" name="Imagen 18" descr="Logotipo&#10;&#10;El contenido generado por IA puede ser incorrecto.">
            <a:extLst>
              <a:ext uri="{FF2B5EF4-FFF2-40B4-BE49-F238E27FC236}">
                <a16:creationId xmlns:a16="http://schemas.microsoft.com/office/drawing/2014/main" id="{7B8A2321-76B8-F5B4-2BDC-D0BC9EDD63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66588" y="6260963"/>
            <a:ext cx="300898" cy="304540"/>
          </a:xfrm>
          <a:prstGeom prst="rect">
            <a:avLst/>
          </a:prstGeom>
        </p:spPr>
      </p:pic>
      <p:pic>
        <p:nvPicPr>
          <p:cNvPr id="20" name="Imagen 19" descr="Logotipo&#10;&#10;El contenido generado por IA puede ser incorrecto.">
            <a:extLst>
              <a:ext uri="{FF2B5EF4-FFF2-40B4-BE49-F238E27FC236}">
                <a16:creationId xmlns:a16="http://schemas.microsoft.com/office/drawing/2014/main" id="{DE267467-2D7F-210F-2769-B8897043CA2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66588" y="5889844"/>
            <a:ext cx="300898" cy="304540"/>
          </a:xfrm>
          <a:prstGeom prst="rect">
            <a:avLst/>
          </a:prstGeom>
        </p:spPr>
      </p:pic>
      <p:pic>
        <p:nvPicPr>
          <p:cNvPr id="21" name="Imagen 20" descr="Logotipo&#10;&#10;El contenido generado por IA puede ser incorrecto.">
            <a:extLst>
              <a:ext uri="{FF2B5EF4-FFF2-40B4-BE49-F238E27FC236}">
                <a16:creationId xmlns:a16="http://schemas.microsoft.com/office/drawing/2014/main" id="{DEFAE27F-9800-3135-0D06-27A59256C81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66588" y="4979255"/>
            <a:ext cx="300898" cy="304540"/>
          </a:xfrm>
          <a:prstGeom prst="rect">
            <a:avLst/>
          </a:prstGeom>
        </p:spPr>
      </p:pic>
      <p:pic>
        <p:nvPicPr>
          <p:cNvPr id="23" name="Imagen 22" descr="Logotipo&#10;&#10;El contenido generado por IA puede ser incorrecto.">
            <a:extLst>
              <a:ext uri="{FF2B5EF4-FFF2-40B4-BE49-F238E27FC236}">
                <a16:creationId xmlns:a16="http://schemas.microsoft.com/office/drawing/2014/main" id="{02A0F666-2C20-C90B-1292-787254B2E12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466588" y="4587206"/>
            <a:ext cx="300898" cy="304540"/>
          </a:xfrm>
          <a:prstGeom prst="rect">
            <a:avLst/>
          </a:prstGeom>
        </p:spPr>
      </p:pic>
      <p:pic>
        <p:nvPicPr>
          <p:cNvPr id="25" name="Imagen 24" descr="Forma, Flecha&#10;&#10;El contenido generado por IA puede ser incorrecto.">
            <a:extLst>
              <a:ext uri="{FF2B5EF4-FFF2-40B4-BE49-F238E27FC236}">
                <a16:creationId xmlns:a16="http://schemas.microsoft.com/office/drawing/2014/main" id="{9540F5E8-A64D-B02C-C96B-85AAA061826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916662" y="3625645"/>
            <a:ext cx="408373" cy="349045"/>
          </a:xfrm>
          <a:prstGeom prst="rect">
            <a:avLst/>
          </a:prstGeom>
        </p:spPr>
      </p:pic>
      <p:pic>
        <p:nvPicPr>
          <p:cNvPr id="26" name="Imagen 25" descr="Icono, Flecha&#10;&#10;El contenido generado por IA puede ser incorrecto.">
            <a:extLst>
              <a:ext uri="{FF2B5EF4-FFF2-40B4-BE49-F238E27FC236}">
                <a16:creationId xmlns:a16="http://schemas.microsoft.com/office/drawing/2014/main" id="{86BF2CBB-40C0-F90F-5071-D23219C437E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916662" y="5454452"/>
            <a:ext cx="408373" cy="349045"/>
          </a:xfrm>
          <a:prstGeom prst="rect">
            <a:avLst/>
          </a:prstGeom>
        </p:spPr>
      </p:pic>
      <p:pic>
        <p:nvPicPr>
          <p:cNvPr id="29" name="Imagen 28" descr="Forma, Flecha&#10;&#10;El contenido generado por IA puede ser incorrecto.">
            <a:extLst>
              <a:ext uri="{FF2B5EF4-FFF2-40B4-BE49-F238E27FC236}">
                <a16:creationId xmlns:a16="http://schemas.microsoft.com/office/drawing/2014/main" id="{7AB418C9-8342-AD64-DD7E-5DD62362BC2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916662" y="4154210"/>
            <a:ext cx="408373" cy="349045"/>
          </a:xfrm>
          <a:prstGeom prst="rect">
            <a:avLst/>
          </a:prstGeom>
        </p:spPr>
      </p:pic>
      <p:sp>
        <p:nvSpPr>
          <p:cNvPr id="5" name="CuadroTexto 4">
            <a:extLst>
              <a:ext uri="{FF2B5EF4-FFF2-40B4-BE49-F238E27FC236}">
                <a16:creationId xmlns:a16="http://schemas.microsoft.com/office/drawing/2014/main" id="{E71830DF-014C-C4C8-E831-C8487C6CF44D}"/>
              </a:ext>
            </a:extLst>
          </p:cNvPr>
          <p:cNvSpPr txBox="1"/>
          <p:nvPr/>
        </p:nvSpPr>
        <p:spPr>
          <a:xfrm>
            <a:off x="257176" y="2329415"/>
            <a:ext cx="7107185" cy="1015663"/>
          </a:xfrm>
          <a:prstGeom prst="rect">
            <a:avLst/>
          </a:prstGeom>
          <a:noFill/>
        </p:spPr>
        <p:txBody>
          <a:bodyPr wrap="square">
            <a:spAutoFit/>
          </a:bodyPr>
          <a:lstStyle/>
          <a:p>
            <a:pPr>
              <a:spcBef>
                <a:spcPts val="600"/>
              </a:spcBef>
            </a:pPr>
            <a:r>
              <a:rPr lang="it-IT" sz="2000" b="1" dirty="0"/>
              <a:t>Studieremo un principio di interpretazione che ci aiuterà a scoprire il significato di un simbolo, o parallelismo, che è evidenziato attraverso l'intera Bibbia.</a:t>
            </a:r>
            <a:endParaRPr lang="es-ES" sz="2000" b="1" dirty="0"/>
          </a:p>
        </p:txBody>
      </p:sp>
      <p:sp>
        <p:nvSpPr>
          <p:cNvPr id="8" name="CuadroTexto 7">
            <a:extLst>
              <a:ext uri="{FF2B5EF4-FFF2-40B4-BE49-F238E27FC236}">
                <a16:creationId xmlns:a16="http://schemas.microsoft.com/office/drawing/2014/main" id="{93237995-AF18-8FB4-3B4D-4201A6CC7112}"/>
              </a:ext>
            </a:extLst>
          </p:cNvPr>
          <p:cNvSpPr txBox="1"/>
          <p:nvPr/>
        </p:nvSpPr>
        <p:spPr>
          <a:xfrm>
            <a:off x="257175" y="820192"/>
            <a:ext cx="7086605" cy="1323439"/>
          </a:xfrm>
          <a:prstGeom prst="rect">
            <a:avLst/>
          </a:prstGeom>
          <a:noFill/>
        </p:spPr>
        <p:txBody>
          <a:bodyPr wrap="square">
            <a:spAutoFit/>
          </a:bodyPr>
          <a:lstStyle/>
          <a:p>
            <a:pPr>
              <a:spcBef>
                <a:spcPts val="600"/>
              </a:spcBef>
            </a:pPr>
            <a:r>
              <a:rPr lang="it-IT" sz="2000" b="1" dirty="0"/>
              <a:t>Ci si aspetterebbe che ci siano divergenze e contraddizioni tra i diversi autori. Tuttavia, ciò che si osserva studiandola è l'unanimità. Inoltre, ci sono parti della Bibbia che non possono essere comprese senza consultare altre parti di essa</a:t>
            </a:r>
            <a:r>
              <a:rPr lang="es-ES" sz="2000" b="1" dirty="0"/>
              <a:t>.</a:t>
            </a:r>
          </a:p>
        </p:txBody>
      </p:sp>
      <p:pic>
        <p:nvPicPr>
          <p:cNvPr id="2050" name="Picture 2" descr="C:\DATOS PC CLAUDIO\IGLESIA\Escuela Sabatica - ppt lecciones\2025\2 TRIMESTRE\leccion 2\Immagine4.jpg"/>
          <p:cNvPicPr>
            <a:picLocks noChangeAspect="1" noChangeArrowheads="1"/>
          </p:cNvPicPr>
          <p:nvPr/>
        </p:nvPicPr>
        <p:blipFill>
          <a:blip r:embed="rId10" cstate="email"/>
          <a:srcRect/>
          <a:stretch>
            <a:fillRect/>
          </a:stretch>
        </p:blipFill>
        <p:spPr bwMode="auto">
          <a:xfrm>
            <a:off x="7366407" y="169681"/>
            <a:ext cx="4668837" cy="3213100"/>
          </a:xfrm>
          <a:prstGeom prst="rect">
            <a:avLst/>
          </a:prstGeom>
          <a:noFill/>
        </p:spPr>
      </p:pic>
      <p:pic>
        <p:nvPicPr>
          <p:cNvPr id="2051" name="Picture 3" descr="C:\DATOS PC CLAUDIO\IGLESIA\Escuela Sabatica - ppt lecciones\2025\2 TRIMESTRE\leccion 2\Immagine5.jpg"/>
          <p:cNvPicPr>
            <a:picLocks noChangeAspect="1" noChangeArrowheads="1"/>
          </p:cNvPicPr>
          <p:nvPr/>
        </p:nvPicPr>
        <p:blipFill>
          <a:blip r:embed="rId11" cstate="email"/>
          <a:srcRect/>
          <a:stretch>
            <a:fillRect/>
          </a:stretch>
        </p:blipFill>
        <p:spPr bwMode="auto">
          <a:xfrm>
            <a:off x="258672" y="3356747"/>
            <a:ext cx="6248401" cy="3213100"/>
          </a:xfrm>
          <a:prstGeom prst="rect">
            <a:avLst/>
          </a:prstGeom>
          <a:noFill/>
        </p:spPr>
      </p:pic>
    </p:spTree>
    <p:extLst>
      <p:ext uri="{BB962C8B-B14F-4D97-AF65-F5344CB8AC3E}">
        <p14:creationId xmlns:p14="http://schemas.microsoft.com/office/powerpoint/2010/main" val="1730641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3"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 calcmode="lin" valueType="num">
                                      <p:cBhvr additive="base">
                                        <p:cTn id="22" dur="500" fill="hold"/>
                                        <p:tgtEl>
                                          <p:spTgt spid="2051"/>
                                        </p:tgtEl>
                                        <p:attrNameLst>
                                          <p:attrName>ppt_x</p:attrName>
                                        </p:attrNameLst>
                                      </p:cBhvr>
                                      <p:tavLst>
                                        <p:tav tm="0">
                                          <p:val>
                                            <p:strVal val="1+#ppt_w/2"/>
                                          </p:val>
                                        </p:tav>
                                        <p:tav tm="100000">
                                          <p:val>
                                            <p:strVal val="#ppt_x"/>
                                          </p:val>
                                        </p:tav>
                                      </p:tavLst>
                                    </p:anim>
                                    <p:anim calcmode="lin" valueType="num">
                                      <p:cBhvr additive="base">
                                        <p:cTn id="23" dur="500" fill="hold"/>
                                        <p:tgtEl>
                                          <p:spTgt spid="2051"/>
                                        </p:tgtEl>
                                        <p:attrNameLst>
                                          <p:attrName>ppt_y</p:attrName>
                                        </p:attrNameLst>
                                      </p:cBhvr>
                                      <p:tavLst>
                                        <p:tav tm="0">
                                          <p:val>
                                            <p:strVal val="0-#ppt_h/2"/>
                                          </p:val>
                                        </p:tav>
                                        <p:tav tm="100000">
                                          <p:val>
                                            <p:strVal val="#ppt_y"/>
                                          </p:val>
                                        </p:tav>
                                      </p:tavLst>
                                    </p:anim>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 calcmode="lin" valueType="num">
                                      <p:cBhvr>
                                        <p:cTn id="34" dur="500" fill="hold"/>
                                        <p:tgtEl>
                                          <p:spTgt spid="25"/>
                                        </p:tgtEl>
                                        <p:attrNameLst>
                                          <p:attrName>style.rotation</p:attrName>
                                        </p:attrNameLst>
                                      </p:cBhvr>
                                      <p:tavLst>
                                        <p:tav tm="0">
                                          <p:val>
                                            <p:fltVal val="90"/>
                                          </p:val>
                                        </p:tav>
                                        <p:tav tm="100000">
                                          <p:val>
                                            <p:fltVal val="0"/>
                                          </p:val>
                                        </p:tav>
                                      </p:tavLst>
                                    </p:anim>
                                    <p:animEffect transition="in" filter="fade">
                                      <p:cBhvr>
                                        <p:cTn id="35" dur="500"/>
                                        <p:tgtEl>
                                          <p:spTgt spid="25"/>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2">
                                            <p:txEl>
                                              <p:pRg st="0" end="0"/>
                                            </p:txEl>
                                          </p:spTgt>
                                        </p:tgtEl>
                                        <p:attrNameLst>
                                          <p:attrName>style.visibility</p:attrName>
                                        </p:attrNameLst>
                                      </p:cBhvr>
                                      <p:to>
                                        <p:strVal val="visible"/>
                                      </p:to>
                                    </p:set>
                                    <p:animEffect transition="in" filter="wipe(left)">
                                      <p:cBhvr>
                                        <p:cTn id="39" dur="500"/>
                                        <p:tgtEl>
                                          <p:spTgt spid="2">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 calcmode="lin" valueType="num">
                                      <p:cBhvr>
                                        <p:cTn id="46" dur="500" fill="hold"/>
                                        <p:tgtEl>
                                          <p:spTgt spid="29"/>
                                        </p:tgtEl>
                                        <p:attrNameLst>
                                          <p:attrName>style.rotation</p:attrName>
                                        </p:attrNameLst>
                                      </p:cBhvr>
                                      <p:tavLst>
                                        <p:tav tm="0">
                                          <p:val>
                                            <p:fltVal val="90"/>
                                          </p:val>
                                        </p:tav>
                                        <p:tav tm="100000">
                                          <p:val>
                                            <p:fltVal val="0"/>
                                          </p:val>
                                        </p:tav>
                                      </p:tavLst>
                                    </p:anim>
                                    <p:animEffect transition="in" filter="fade">
                                      <p:cBhvr>
                                        <p:cTn id="47" dur="500"/>
                                        <p:tgtEl>
                                          <p:spTgt spid="29"/>
                                        </p:tgtEl>
                                      </p:cBhvr>
                                    </p:animEffect>
                                  </p:childTnLst>
                                </p:cTn>
                              </p:par>
                            </p:childTnLst>
                          </p:cTn>
                        </p:par>
                        <p:par>
                          <p:cTn id="48" fill="hold">
                            <p:stCondLst>
                              <p:cond delay="500"/>
                            </p:stCondLst>
                            <p:childTnLst>
                              <p:par>
                                <p:cTn id="49" presetID="22" presetClass="entr" presetSubtype="8" fill="hold" grpId="0" nodeType="afterEffect">
                                  <p:stCondLst>
                                    <p:cond delay="0"/>
                                  </p:stCondLst>
                                  <p:childTnLst>
                                    <p:set>
                                      <p:cBhvr>
                                        <p:cTn id="50" dur="1" fill="hold">
                                          <p:stCondLst>
                                            <p:cond delay="0"/>
                                          </p:stCondLst>
                                        </p:cTn>
                                        <p:tgtEl>
                                          <p:spTgt spid="2">
                                            <p:txEl>
                                              <p:pRg st="1" end="1"/>
                                            </p:txEl>
                                          </p:spTgt>
                                        </p:tgtEl>
                                        <p:attrNameLst>
                                          <p:attrName>style.visibility</p:attrName>
                                        </p:attrNameLst>
                                      </p:cBhvr>
                                      <p:to>
                                        <p:strVal val="visible"/>
                                      </p:to>
                                    </p:set>
                                    <p:animEffect transition="in" filter="wipe(left)">
                                      <p:cBhvr>
                                        <p:cTn id="51" dur="500"/>
                                        <p:tgtEl>
                                          <p:spTgt spid="2">
                                            <p:txEl>
                                              <p:pRg st="1" end="1"/>
                                            </p:txEl>
                                          </p:spTgt>
                                        </p:tgtEl>
                                      </p:cBhvr>
                                    </p:animEffect>
                                  </p:childTnLst>
                                </p:cTn>
                              </p:par>
                            </p:childTnLst>
                          </p:cTn>
                        </p:par>
                        <p:par>
                          <p:cTn id="52" fill="hold">
                            <p:stCondLst>
                              <p:cond delay="1000"/>
                            </p:stCondLst>
                            <p:childTnLst>
                              <p:par>
                                <p:cTn id="53" presetID="53" presetClass="entr" presetSubtype="16"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2">
                                            <p:txEl>
                                              <p:pRg st="2" end="2"/>
                                            </p:txEl>
                                          </p:spTgt>
                                        </p:tgtEl>
                                        <p:attrNameLst>
                                          <p:attrName>style.visibility</p:attrName>
                                        </p:attrNameLst>
                                      </p:cBhvr>
                                      <p:to>
                                        <p:strVal val="visible"/>
                                      </p:to>
                                    </p:set>
                                    <p:animEffect transition="in" filter="wipe(left)">
                                      <p:cBhvr>
                                        <p:cTn id="61" dur="500"/>
                                        <p:tgtEl>
                                          <p:spTgt spid="2">
                                            <p:txEl>
                                              <p:pRg st="2" end="2"/>
                                            </p:txEl>
                                          </p:spTgt>
                                        </p:tgtEl>
                                      </p:cBhvr>
                                    </p:animEffect>
                                  </p:childTnLst>
                                </p:cTn>
                              </p:par>
                            </p:childTnLst>
                          </p:cTn>
                        </p:par>
                        <p:par>
                          <p:cTn id="62" fill="hold">
                            <p:stCondLst>
                              <p:cond delay="2000"/>
                            </p:stCondLst>
                            <p:childTnLst>
                              <p:par>
                                <p:cTn id="63" presetID="53" presetClass="entr" presetSubtype="16"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500" fill="hold"/>
                                        <p:tgtEl>
                                          <p:spTgt spid="21"/>
                                        </p:tgtEl>
                                        <p:attrNameLst>
                                          <p:attrName>ppt_w</p:attrName>
                                        </p:attrNameLst>
                                      </p:cBhvr>
                                      <p:tavLst>
                                        <p:tav tm="0">
                                          <p:val>
                                            <p:fltVal val="0"/>
                                          </p:val>
                                        </p:tav>
                                        <p:tav tm="100000">
                                          <p:val>
                                            <p:strVal val="#ppt_w"/>
                                          </p:val>
                                        </p:tav>
                                      </p:tavLst>
                                    </p:anim>
                                    <p:anim calcmode="lin" valueType="num">
                                      <p:cBhvr>
                                        <p:cTn id="66" dur="500" fill="hold"/>
                                        <p:tgtEl>
                                          <p:spTgt spid="21"/>
                                        </p:tgtEl>
                                        <p:attrNameLst>
                                          <p:attrName>ppt_h</p:attrName>
                                        </p:attrNameLst>
                                      </p:cBhvr>
                                      <p:tavLst>
                                        <p:tav tm="0">
                                          <p:val>
                                            <p:fltVal val="0"/>
                                          </p:val>
                                        </p:tav>
                                        <p:tav tm="100000">
                                          <p:val>
                                            <p:strVal val="#ppt_h"/>
                                          </p:val>
                                        </p:tav>
                                      </p:tavLst>
                                    </p:anim>
                                    <p:animEffect transition="in" filter="fade">
                                      <p:cBhvr>
                                        <p:cTn id="67" dur="500"/>
                                        <p:tgtEl>
                                          <p:spTgt spid="21"/>
                                        </p:tgtEl>
                                      </p:cBhvr>
                                    </p:animEffect>
                                  </p:childTnLst>
                                </p:cTn>
                              </p:par>
                            </p:childTnLst>
                          </p:cTn>
                        </p:par>
                        <p:par>
                          <p:cTn id="68" fill="hold">
                            <p:stCondLst>
                              <p:cond delay="2500"/>
                            </p:stCondLst>
                            <p:childTnLst>
                              <p:par>
                                <p:cTn id="69" presetID="22" presetClass="entr" presetSubtype="8" fill="hold" grpId="0" nodeType="afterEffect">
                                  <p:stCondLst>
                                    <p:cond delay="0"/>
                                  </p:stCondLst>
                                  <p:childTnLst>
                                    <p:set>
                                      <p:cBhvr>
                                        <p:cTn id="70" dur="1" fill="hold">
                                          <p:stCondLst>
                                            <p:cond delay="0"/>
                                          </p:stCondLst>
                                        </p:cTn>
                                        <p:tgtEl>
                                          <p:spTgt spid="2">
                                            <p:txEl>
                                              <p:pRg st="3" end="3"/>
                                            </p:txEl>
                                          </p:spTgt>
                                        </p:tgtEl>
                                        <p:attrNameLst>
                                          <p:attrName>style.visibility</p:attrName>
                                        </p:attrNameLst>
                                      </p:cBhvr>
                                      <p:to>
                                        <p:strVal val="visible"/>
                                      </p:to>
                                    </p:set>
                                    <p:animEffect transition="in" filter="wipe(left)">
                                      <p:cBhvr>
                                        <p:cTn id="71" dur="500"/>
                                        <p:tgtEl>
                                          <p:spTgt spid="2">
                                            <p:txEl>
                                              <p:pRg st="3" end="3"/>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31" presetClass="entr" presetSubtype="0" fill="hold" nodeType="click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 calcmode="lin" valueType="num">
                                      <p:cBhvr>
                                        <p:cTn id="78" dur="500" fill="hold"/>
                                        <p:tgtEl>
                                          <p:spTgt spid="26"/>
                                        </p:tgtEl>
                                        <p:attrNameLst>
                                          <p:attrName>style.rotation</p:attrName>
                                        </p:attrNameLst>
                                      </p:cBhvr>
                                      <p:tavLst>
                                        <p:tav tm="0">
                                          <p:val>
                                            <p:fltVal val="90"/>
                                          </p:val>
                                        </p:tav>
                                        <p:tav tm="100000">
                                          <p:val>
                                            <p:fltVal val="0"/>
                                          </p:val>
                                        </p:tav>
                                      </p:tavLst>
                                    </p:anim>
                                    <p:animEffect transition="in" filter="fade">
                                      <p:cBhvr>
                                        <p:cTn id="79" dur="500"/>
                                        <p:tgtEl>
                                          <p:spTgt spid="26"/>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2">
                                            <p:txEl>
                                              <p:pRg st="4" end="4"/>
                                            </p:txEl>
                                          </p:spTgt>
                                        </p:tgtEl>
                                        <p:attrNameLst>
                                          <p:attrName>style.visibility</p:attrName>
                                        </p:attrNameLst>
                                      </p:cBhvr>
                                      <p:to>
                                        <p:strVal val="visible"/>
                                      </p:to>
                                    </p:set>
                                    <p:animEffect transition="in" filter="wipe(left)">
                                      <p:cBhvr>
                                        <p:cTn id="83" dur="500"/>
                                        <p:tgtEl>
                                          <p:spTgt spid="2">
                                            <p:txEl>
                                              <p:pRg st="4" end="4"/>
                                            </p:txEl>
                                          </p:spTgt>
                                        </p:tgtEl>
                                      </p:cBhvr>
                                    </p:animEffect>
                                  </p:childTnLst>
                                </p:cTn>
                              </p:par>
                            </p:childTnLst>
                          </p:cTn>
                        </p:par>
                        <p:par>
                          <p:cTn id="84" fill="hold">
                            <p:stCondLst>
                              <p:cond delay="1000"/>
                            </p:stCondLst>
                            <p:childTnLst>
                              <p:par>
                                <p:cTn id="85" presetID="53" presetClass="entr" presetSubtype="16"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childTnLst>
                          </p:cTn>
                        </p:par>
                        <p:par>
                          <p:cTn id="90" fill="hold">
                            <p:stCondLst>
                              <p:cond delay="1500"/>
                            </p:stCondLst>
                            <p:childTnLst>
                              <p:par>
                                <p:cTn id="91" presetID="22" presetClass="entr" presetSubtype="8" fill="hold" grpId="0" nodeType="afterEffect">
                                  <p:stCondLst>
                                    <p:cond delay="0"/>
                                  </p:stCondLst>
                                  <p:childTnLst>
                                    <p:set>
                                      <p:cBhvr>
                                        <p:cTn id="92" dur="1" fill="hold">
                                          <p:stCondLst>
                                            <p:cond delay="0"/>
                                          </p:stCondLst>
                                        </p:cTn>
                                        <p:tgtEl>
                                          <p:spTgt spid="2">
                                            <p:txEl>
                                              <p:pRg st="5" end="5"/>
                                            </p:txEl>
                                          </p:spTgt>
                                        </p:tgtEl>
                                        <p:attrNameLst>
                                          <p:attrName>style.visibility</p:attrName>
                                        </p:attrNameLst>
                                      </p:cBhvr>
                                      <p:to>
                                        <p:strVal val="visible"/>
                                      </p:to>
                                    </p:set>
                                    <p:animEffect transition="in" filter="wipe(left)">
                                      <p:cBhvr>
                                        <p:cTn id="93" dur="500"/>
                                        <p:tgtEl>
                                          <p:spTgt spid="2">
                                            <p:txEl>
                                              <p:pRg st="5" end="5"/>
                                            </p:txEl>
                                          </p:spTgt>
                                        </p:tgtEl>
                                      </p:cBhvr>
                                    </p:animEffect>
                                  </p:childTnLst>
                                </p:cTn>
                              </p:par>
                            </p:childTnLst>
                          </p:cTn>
                        </p:par>
                        <p:par>
                          <p:cTn id="94" fill="hold">
                            <p:stCondLst>
                              <p:cond delay="2000"/>
                            </p:stCondLst>
                            <p:childTnLst>
                              <p:par>
                                <p:cTn id="95" presetID="53" presetClass="entr" presetSubtype="16" fill="hold" nodeType="after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p:cTn id="97" dur="500" fill="hold"/>
                                        <p:tgtEl>
                                          <p:spTgt spid="19"/>
                                        </p:tgtEl>
                                        <p:attrNameLst>
                                          <p:attrName>ppt_w</p:attrName>
                                        </p:attrNameLst>
                                      </p:cBhvr>
                                      <p:tavLst>
                                        <p:tav tm="0">
                                          <p:val>
                                            <p:fltVal val="0"/>
                                          </p:val>
                                        </p:tav>
                                        <p:tav tm="100000">
                                          <p:val>
                                            <p:strVal val="#ppt_w"/>
                                          </p:val>
                                        </p:tav>
                                      </p:tavLst>
                                    </p:anim>
                                    <p:anim calcmode="lin" valueType="num">
                                      <p:cBhvr>
                                        <p:cTn id="98" dur="500" fill="hold"/>
                                        <p:tgtEl>
                                          <p:spTgt spid="19"/>
                                        </p:tgtEl>
                                        <p:attrNameLst>
                                          <p:attrName>ppt_h</p:attrName>
                                        </p:attrNameLst>
                                      </p:cBhvr>
                                      <p:tavLst>
                                        <p:tav tm="0">
                                          <p:val>
                                            <p:fltVal val="0"/>
                                          </p:val>
                                        </p:tav>
                                        <p:tav tm="100000">
                                          <p:val>
                                            <p:strVal val="#ppt_h"/>
                                          </p:val>
                                        </p:tav>
                                      </p:tavLst>
                                    </p:anim>
                                    <p:animEffect transition="in" filter="fade">
                                      <p:cBhvr>
                                        <p:cTn id="99" dur="500"/>
                                        <p:tgtEl>
                                          <p:spTgt spid="19"/>
                                        </p:tgtEl>
                                      </p:cBhvr>
                                    </p:animEffect>
                                  </p:childTnLst>
                                </p:cTn>
                              </p:par>
                            </p:childTnLst>
                          </p:cTn>
                        </p:par>
                        <p:par>
                          <p:cTn id="100" fill="hold">
                            <p:stCondLst>
                              <p:cond delay="2500"/>
                            </p:stCondLst>
                            <p:childTnLst>
                              <p:par>
                                <p:cTn id="101" presetID="22" presetClass="entr" presetSubtype="8" fill="hold" grpId="0" nodeType="afterEffect">
                                  <p:stCondLst>
                                    <p:cond delay="0"/>
                                  </p:stCondLst>
                                  <p:childTnLst>
                                    <p:set>
                                      <p:cBhvr>
                                        <p:cTn id="102" dur="1" fill="hold">
                                          <p:stCondLst>
                                            <p:cond delay="0"/>
                                          </p:stCondLst>
                                        </p:cTn>
                                        <p:tgtEl>
                                          <p:spTgt spid="2">
                                            <p:txEl>
                                              <p:pRg st="6" end="6"/>
                                            </p:txEl>
                                          </p:spTgt>
                                        </p:tgtEl>
                                        <p:attrNameLst>
                                          <p:attrName>style.visibility</p:attrName>
                                        </p:attrNameLst>
                                      </p:cBhvr>
                                      <p:to>
                                        <p:strVal val="visible"/>
                                      </p:to>
                                    </p:set>
                                    <p:animEffect transition="in" filter="wipe(left)">
                                      <p:cBhvr>
                                        <p:cTn id="103"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5"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B8FCE33-C62C-C230-62F3-3B125DE7D606}"/>
              </a:ext>
            </a:extLst>
          </p:cNvPr>
          <p:cNvSpPr txBox="1"/>
          <p:nvPr/>
        </p:nvSpPr>
        <p:spPr>
          <a:xfrm>
            <a:off x="0" y="0"/>
            <a:ext cx="12192000" cy="769441"/>
          </a:xfrm>
          <a:prstGeom prst="rect">
            <a:avLst/>
          </a:prstGeom>
          <a:noFill/>
        </p:spPr>
        <p:txBody>
          <a:bodyPr wrap="square">
            <a:spAutoFit/>
          </a:bodyPr>
          <a:lstStyle/>
          <a:p>
            <a:pPr algn="ctr"/>
            <a:r>
              <a:rPr lang="es-E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38100">
                    <a:srgbClr val="277301"/>
                  </a:glow>
                  <a:outerShdw blurRad="38100" dist="38100" dir="2700000" algn="tl">
                    <a:srgbClr val="000000">
                      <a:alpha val="43137"/>
                    </a:srgbClr>
                  </a:outerShdw>
                </a:effectLst>
              </a:rPr>
              <a:t>L'INIZIO DELLA PRIMA CITAZIONE</a:t>
            </a:r>
          </a:p>
        </p:txBody>
      </p:sp>
      <p:sp>
        <p:nvSpPr>
          <p:cNvPr id="5" name="CuadroTexto 4">
            <a:extLst>
              <a:ext uri="{FF2B5EF4-FFF2-40B4-BE49-F238E27FC236}">
                <a16:creationId xmlns:a16="http://schemas.microsoft.com/office/drawing/2014/main" id="{5D3E95E1-F4FD-21D4-1EF9-6B8ED4E442CE}"/>
              </a:ext>
            </a:extLst>
          </p:cNvPr>
          <p:cNvSpPr txBox="1"/>
          <p:nvPr/>
        </p:nvSpPr>
        <p:spPr>
          <a:xfrm>
            <a:off x="1647825" y="643622"/>
            <a:ext cx="8896350" cy="369332"/>
          </a:xfrm>
          <a:prstGeom prst="rect">
            <a:avLst/>
          </a:prstGeom>
          <a:noFill/>
        </p:spPr>
        <p:txBody>
          <a:bodyPr wrap="square">
            <a:spAutoFit/>
          </a:bodyPr>
          <a:lstStyle/>
          <a:p>
            <a:pPr algn="ctr"/>
            <a:r>
              <a:rPr lang="it-IT" b="1" dirty="0">
                <a:solidFill>
                  <a:srgbClr val="F4F9B9"/>
                </a:solidFill>
                <a:effectLst>
                  <a:outerShdw blurRad="38100" dist="38100" dir="2700000" algn="tl">
                    <a:srgbClr val="000000">
                      <a:alpha val="43137"/>
                    </a:srgbClr>
                  </a:outerShdw>
                </a:effectLst>
                <a:latin typeface="Comic Sans MS" panose="030F0702030302020204" pitchFamily="66" charset="0"/>
              </a:rPr>
              <a:t>«Gesù Cristo è lo stesso ieri, oggi e in eterno»</a:t>
            </a:r>
            <a:r>
              <a:rPr lang="es-ES" b="1" dirty="0">
                <a:solidFill>
                  <a:srgbClr val="F4F9B9"/>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4F9B9"/>
                </a:solidFill>
                <a:effectLst>
                  <a:outerShdw blurRad="38100" dist="38100" dir="2700000" algn="tl">
                    <a:srgbClr val="000000">
                      <a:alpha val="43137"/>
                    </a:srgbClr>
                  </a:outerShdw>
                </a:effectLst>
                <a:latin typeface="Comic Sans MS" panose="030F0702030302020204" pitchFamily="66" charset="0"/>
              </a:rPr>
              <a:t>(Ebrei 13:8)</a:t>
            </a:r>
          </a:p>
        </p:txBody>
      </p:sp>
      <p:sp>
        <p:nvSpPr>
          <p:cNvPr id="6" name="CuadroTexto 5">
            <a:extLst>
              <a:ext uri="{FF2B5EF4-FFF2-40B4-BE49-F238E27FC236}">
                <a16:creationId xmlns:a16="http://schemas.microsoft.com/office/drawing/2014/main" id="{1468806E-F048-38CA-21D8-C2D1E872A2BB}"/>
              </a:ext>
            </a:extLst>
          </p:cNvPr>
          <p:cNvSpPr txBox="1"/>
          <p:nvPr/>
        </p:nvSpPr>
        <p:spPr>
          <a:xfrm>
            <a:off x="323850" y="1003429"/>
            <a:ext cx="6305550" cy="1015663"/>
          </a:xfrm>
          <a:prstGeom prst="rect">
            <a:avLst/>
          </a:prstGeom>
          <a:noFill/>
        </p:spPr>
        <p:txBody>
          <a:bodyPr wrap="square" rtlCol="0">
            <a:spAutoFit/>
          </a:bodyPr>
          <a:lstStyle/>
          <a:p>
            <a:pPr>
              <a:spcBef>
                <a:spcPts val="600"/>
              </a:spcBef>
            </a:pPr>
            <a:r>
              <a:rPr lang="it-IT" sz="2000" b="1" dirty="0"/>
              <a:t>Ogni corso di apprendimento inizia con una prima lezione. Di solito delinea i principi su cui si svilupperà l'argomento oggetto di studio</a:t>
            </a:r>
            <a:r>
              <a:rPr lang="es-ES" sz="2000" b="1" dirty="0"/>
              <a:t>.</a:t>
            </a:r>
          </a:p>
        </p:txBody>
      </p:sp>
      <p:pic>
        <p:nvPicPr>
          <p:cNvPr id="4" name="Imagen 3" descr="Texto&#10;&#10;El contenido generado por IA puede ser incorrecto.">
            <a:extLst>
              <a:ext uri="{FF2B5EF4-FFF2-40B4-BE49-F238E27FC236}">
                <a16:creationId xmlns:a16="http://schemas.microsoft.com/office/drawing/2014/main" id="{DF98D128-5EA9-4D10-5F36-5221E0A4CE4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30820" y="1130942"/>
            <a:ext cx="4965905" cy="3724429"/>
          </a:xfrm>
          <a:prstGeom prst="rect">
            <a:avLst/>
          </a:prstGeom>
          <a:solidFill>
            <a:srgbClr val="FFFFFF">
              <a:shade val="85000"/>
            </a:srgbClr>
          </a:solidFill>
          <a:ln w="88900" cap="sq">
            <a:solidFill>
              <a:schemeClr val="accent2">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93DED0F3-2E4A-4D39-9CDB-8C3258369797}"/>
              </a:ext>
            </a:extLst>
          </p:cNvPr>
          <p:cNvSpPr txBox="1"/>
          <p:nvPr/>
        </p:nvSpPr>
        <p:spPr>
          <a:xfrm>
            <a:off x="323850" y="5469813"/>
            <a:ext cx="6401324" cy="1323439"/>
          </a:xfrm>
          <a:prstGeom prst="rect">
            <a:avLst/>
          </a:prstGeom>
          <a:noFill/>
        </p:spPr>
        <p:txBody>
          <a:bodyPr wrap="square">
            <a:spAutoFit/>
          </a:bodyPr>
          <a:lstStyle/>
          <a:p>
            <a:pPr>
              <a:spcBef>
                <a:spcPts val="600"/>
              </a:spcBef>
            </a:pPr>
            <a:r>
              <a:rPr lang="it-IT" sz="2000" b="1" dirty="0"/>
              <a:t>Possiamo capire meglio Gesù, e ciò che ha fatto per noi, attraverso la prima citazione, di alcune parole chiave scritte in Genesi: AMORE, AGNELLO, MORTE e SERPENTE</a:t>
            </a:r>
            <a:r>
              <a:rPr lang="es-ES" sz="2000" b="1" dirty="0"/>
              <a:t>.</a:t>
            </a:r>
          </a:p>
        </p:txBody>
      </p:sp>
      <p:sp>
        <p:nvSpPr>
          <p:cNvPr id="11" name="CuadroTexto 10">
            <a:extLst>
              <a:ext uri="{FF2B5EF4-FFF2-40B4-BE49-F238E27FC236}">
                <a16:creationId xmlns:a16="http://schemas.microsoft.com/office/drawing/2014/main" id="{722A43E3-1A2A-980B-3F0C-44C6D8537A59}"/>
              </a:ext>
            </a:extLst>
          </p:cNvPr>
          <p:cNvSpPr txBox="1"/>
          <p:nvPr/>
        </p:nvSpPr>
        <p:spPr>
          <a:xfrm>
            <a:off x="323850" y="3265979"/>
            <a:ext cx="6460720" cy="2246769"/>
          </a:xfrm>
          <a:prstGeom prst="rect">
            <a:avLst/>
          </a:prstGeom>
          <a:noFill/>
        </p:spPr>
        <p:txBody>
          <a:bodyPr wrap="square">
            <a:spAutoFit/>
          </a:bodyPr>
          <a:lstStyle/>
          <a:p>
            <a:pPr>
              <a:spcBef>
                <a:spcPts val="600"/>
              </a:spcBef>
            </a:pPr>
            <a:r>
              <a:rPr lang="it-IT" sz="2000" b="1" dirty="0"/>
              <a:t>Dio non cambia (</a:t>
            </a:r>
            <a:r>
              <a:rPr lang="it-IT" sz="2000" b="1" dirty="0" err="1"/>
              <a:t>ved</a:t>
            </a:r>
            <a:r>
              <a:rPr lang="it-IT" sz="2000" b="1" dirty="0"/>
              <a:t>. Malachia 3:6a; Ebrei 13:8). La sua Parola non cambia (</a:t>
            </a:r>
            <a:r>
              <a:rPr lang="it-IT" sz="2000" b="1" dirty="0" err="1"/>
              <a:t>ved</a:t>
            </a:r>
            <a:r>
              <a:rPr lang="it-IT" sz="2000" b="1" dirty="0"/>
              <a:t>. Isaia 40:8). Pertanto, non ci sono contraddizioni nella Bibbia. Il piano di salvezza è spiegato in esso a poco a poco, fino a quando non è pienamente compreso o, almeno, fino alla comprensione che abbiamo bisogno di avere di esso, or</a:t>
            </a:r>
            <a:r>
              <a:rPr lang="es-ES" sz="2000" b="1" dirty="0"/>
              <a:t>a (ved. 2 Pietro 1:19).</a:t>
            </a:r>
          </a:p>
        </p:txBody>
      </p:sp>
      <p:sp>
        <p:nvSpPr>
          <p:cNvPr id="14" name="CuadroTexto 13">
            <a:extLst>
              <a:ext uri="{FF2B5EF4-FFF2-40B4-BE49-F238E27FC236}">
                <a16:creationId xmlns:a16="http://schemas.microsoft.com/office/drawing/2014/main" id="{F936E28D-BCD1-963A-2035-94147AD38F3B}"/>
              </a:ext>
            </a:extLst>
          </p:cNvPr>
          <p:cNvSpPr txBox="1"/>
          <p:nvPr/>
        </p:nvSpPr>
        <p:spPr>
          <a:xfrm>
            <a:off x="323850" y="1986608"/>
            <a:ext cx="6304330" cy="1323439"/>
          </a:xfrm>
          <a:prstGeom prst="rect">
            <a:avLst/>
          </a:prstGeom>
          <a:noFill/>
        </p:spPr>
        <p:txBody>
          <a:bodyPr wrap="square">
            <a:spAutoFit/>
          </a:bodyPr>
          <a:lstStyle/>
          <a:p>
            <a:pPr>
              <a:spcBef>
                <a:spcPts val="600"/>
              </a:spcBef>
            </a:pPr>
            <a:r>
              <a:rPr lang="it-IT" sz="2000" b="1" dirty="0"/>
              <a:t>Nella Bibbia, questa "prima lezione" si trova nella Genesi. Sono menzionate, per la prima volta, molte parole chiave che ci aiutano a comprendere il piano di salvezza in tutto il resto della Bibbia</a:t>
            </a:r>
            <a:r>
              <a:rPr lang="es-ES" sz="2000" b="1" dirty="0"/>
              <a:t>.</a:t>
            </a:r>
          </a:p>
        </p:txBody>
      </p:sp>
      <p:pic>
        <p:nvPicPr>
          <p:cNvPr id="3074" name="Picture 2" descr="C:\DATOS PC CLAUDIO\IGLESIA\Escuela Sabatica - ppt lecciones\2025\2 TRIMESTRE\leccion 2\Immagine6.jpg"/>
          <p:cNvPicPr>
            <a:picLocks noChangeAspect="1" noChangeArrowheads="1"/>
          </p:cNvPicPr>
          <p:nvPr/>
        </p:nvPicPr>
        <p:blipFill>
          <a:blip r:embed="rId4" cstate="email"/>
          <a:srcRect/>
          <a:stretch>
            <a:fillRect/>
          </a:stretch>
        </p:blipFill>
        <p:spPr bwMode="auto">
          <a:xfrm>
            <a:off x="6765556" y="4960155"/>
            <a:ext cx="5310187" cy="1731962"/>
          </a:xfrm>
          <a:prstGeom prst="rect">
            <a:avLst/>
          </a:prstGeom>
          <a:noFill/>
        </p:spPr>
      </p:pic>
    </p:spTree>
    <p:extLst>
      <p:ext uri="{BB962C8B-B14F-4D97-AF65-F5344CB8AC3E}">
        <p14:creationId xmlns:p14="http://schemas.microsoft.com/office/powerpoint/2010/main" val="166414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32"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diamond(out)">
                                      <p:cBhvr>
                                        <p:cTn id="26" dur="1000"/>
                                        <p:tgtEl>
                                          <p:spTgt spid="4"/>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0-#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3074"/>
                                        </p:tgtEl>
                                        <p:attrNameLst>
                                          <p:attrName>style.visibility</p:attrName>
                                        </p:attrNameLst>
                                      </p:cBhvr>
                                      <p:to>
                                        <p:strVal val="visible"/>
                                      </p:to>
                                    </p:set>
                                    <p:anim calcmode="lin" valueType="num">
                                      <p:cBhvr additive="base">
                                        <p:cTn id="44" dur="500" fill="hold"/>
                                        <p:tgtEl>
                                          <p:spTgt spid="3074"/>
                                        </p:tgtEl>
                                        <p:attrNameLst>
                                          <p:attrName>ppt_x</p:attrName>
                                        </p:attrNameLst>
                                      </p:cBhvr>
                                      <p:tavLst>
                                        <p:tav tm="0">
                                          <p:val>
                                            <p:strVal val="0-#ppt_w/2"/>
                                          </p:val>
                                        </p:tav>
                                        <p:tav tm="100000">
                                          <p:val>
                                            <p:strVal val="#ppt_x"/>
                                          </p:val>
                                        </p:tav>
                                      </p:tavLst>
                                    </p:anim>
                                    <p:anim calcmode="lin" valueType="num">
                                      <p:cBhvr additive="base">
                                        <p:cTn id="45"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1"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397F813-4E93-99FF-B44D-74792C58577F}"/>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555C5B3-193A-4749-9AFD-682E53CDDE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2EAE06A6-F76A-41C9-827A-C561B0044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89F9D4E8-0639-444B-949B-951858506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7E3DA7A2-ED70-4BBA-AB72-00AD461FA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FC485432-3647-4218-B5D3-15D3FA222B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Forma, Rectángulo&#10;&#10;El contenido generado por IA puede ser incorrecto.">
            <a:extLst>
              <a:ext uri="{FF2B5EF4-FFF2-40B4-BE49-F238E27FC236}">
                <a16:creationId xmlns:a16="http://schemas.microsoft.com/office/drawing/2014/main" id="{15BF8D8C-5DA1-24A8-673B-3BB5D9274CC9}"/>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tretch>
            <a:fillRect/>
          </a:stretch>
        </p:blipFill>
        <p:spPr>
          <a:xfrm>
            <a:off x="-1" y="3954997"/>
            <a:ext cx="6611816" cy="2903000"/>
          </a:xfrm>
          <a:prstGeom prst="rect">
            <a:avLst/>
          </a:prstGeom>
          <a:effectLst>
            <a:outerShdw blurRad="50800" dist="38100" dir="2700000" algn="tl" rotWithShape="0">
              <a:prstClr val="black">
                <a:alpha val="40000"/>
              </a:prstClr>
            </a:outerShdw>
          </a:effectLst>
        </p:spPr>
      </p:pic>
      <p:pic>
        <p:nvPicPr>
          <p:cNvPr id="9" name="Imagen 8" descr="Una imagen de una vaca&#10;&#10;El contenido generado por IA puede ser incorrecto.">
            <a:extLst>
              <a:ext uri="{FF2B5EF4-FFF2-40B4-BE49-F238E27FC236}">
                <a16:creationId xmlns:a16="http://schemas.microsoft.com/office/drawing/2014/main" id="{195FC59D-3397-16AD-07AD-C115F676BC2D}"/>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tretch>
            <a:fillRect/>
          </a:stretch>
        </p:blipFill>
        <p:spPr>
          <a:xfrm>
            <a:off x="2076339" y="4418999"/>
            <a:ext cx="1900219" cy="2331142"/>
          </a:xfrm>
          <a:prstGeom prst="rect">
            <a:avLst/>
          </a:prstGeom>
          <a:effectLst>
            <a:outerShdw blurRad="50800" dist="38100" dir="8100000" algn="tr" rotWithShape="0">
              <a:prstClr val="black">
                <a:alpha val="40000"/>
              </a:prstClr>
            </a:outerShdw>
          </a:effectLst>
        </p:spPr>
      </p:pic>
      <p:sp>
        <p:nvSpPr>
          <p:cNvPr id="2" name="CuadroTexto 1">
            <a:extLst>
              <a:ext uri="{FF2B5EF4-FFF2-40B4-BE49-F238E27FC236}">
                <a16:creationId xmlns:a16="http://schemas.microsoft.com/office/drawing/2014/main" id="{6015F056-0AD3-F6B4-7C80-44D4B3F516C2}"/>
              </a:ext>
            </a:extLst>
          </p:cNvPr>
          <p:cNvSpPr txBox="1">
            <a:spLocks/>
          </p:cNvSpPr>
          <p:nvPr/>
        </p:nvSpPr>
        <p:spPr>
          <a:xfrm>
            <a:off x="596065" y="504439"/>
            <a:ext cx="6242198" cy="3139321"/>
          </a:xfrm>
          <a:prstGeom prst="rect">
            <a:avLst/>
          </a:prstGeom>
          <a:noFill/>
          <a:effectLst>
            <a:outerShdw blurRad="50800" dist="50800" dir="5400000" algn="ctr" rotWithShape="0">
              <a:srgbClr val="A63234"/>
            </a:outerShdw>
          </a:effectLst>
        </p:spPr>
        <p:txBody>
          <a:bodyPr wrap="square">
            <a:spAutoFit/>
          </a:bodyPr>
          <a:lstStyle/>
          <a:p>
            <a:pPr algn="ctr"/>
            <a:r>
              <a:rPr lang="it-IT" sz="6600" b="1" dirty="0">
                <a:ln w="6600">
                  <a:solidFill>
                    <a:schemeClr val="accent2"/>
                  </a:solidFill>
                  <a:prstDash val="solid"/>
                </a:ln>
                <a:solidFill>
                  <a:srgbClr val="FFFFFF"/>
                </a:solidFill>
                <a:effectLst>
                  <a:outerShdw dist="38100" dir="2700000" algn="tl" rotWithShape="0">
                    <a:schemeClr val="accent2"/>
                  </a:outerShdw>
                </a:effectLst>
              </a:rPr>
              <a:t>GENESI 22: L'AMORE E L'AGNELLO</a:t>
            </a:r>
            <a:endParaRPr lang="es-ES" sz="6600"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4098" name="Picture 2" descr="C:\DATOS PC CLAUDIO\IGLESIA\Escuela Sabatica - ppt lecciones\2025\2 TRIMESTRE\leccion 2\Immagine7.jpg"/>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7111781" y="921164"/>
            <a:ext cx="4767263" cy="4773612"/>
          </a:xfrm>
          <a:prstGeom prst="rect">
            <a:avLst/>
          </a:prstGeom>
          <a:noFill/>
        </p:spPr>
      </p:pic>
    </p:spTree>
    <p:extLst>
      <p:ext uri="{BB962C8B-B14F-4D97-AF65-F5344CB8AC3E}">
        <p14:creationId xmlns:p14="http://schemas.microsoft.com/office/powerpoint/2010/main" val="19247757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FF96935-732B-9691-C9D2-F8350D1C926A}"/>
              </a:ext>
            </a:extLst>
          </p:cNvPr>
          <p:cNvSpPr txBox="1"/>
          <p:nvPr/>
        </p:nvSpPr>
        <p:spPr>
          <a:xfrm>
            <a:off x="0" y="0"/>
            <a:ext cx="12192000" cy="769441"/>
          </a:xfrm>
          <a:prstGeom prst="rect">
            <a:avLst/>
          </a:prstGeom>
          <a:noFill/>
        </p:spPr>
        <p:txBody>
          <a:bodyPr wrap="square">
            <a:spAutoFit/>
            <a:scene3d>
              <a:camera prst="orthographicFront"/>
              <a:lightRig rig="glow" dir="t"/>
            </a:scene3d>
            <a:sp3d extrusionH="57150">
              <a:bevelT h="25400" prst="softRound"/>
            </a:sp3d>
          </a:bodyPr>
          <a:lstStyle/>
          <a:p>
            <a:pPr algn="ctr"/>
            <a:r>
              <a:rPr lang="it-IT" sz="4400" b="1" spc="300" dirty="0">
                <a:ln w="0"/>
                <a:gradFill flip="none" rotWithShape="1">
                  <a:gsLst>
                    <a:gs pos="0">
                      <a:schemeClr val="accent2">
                        <a:lumMod val="20000"/>
                        <a:lumOff val="80000"/>
                      </a:schemeClr>
                    </a:gs>
                    <a:gs pos="35000">
                      <a:schemeClr val="accent2">
                        <a:lumMod val="40000"/>
                        <a:lumOff val="60000"/>
                      </a:schemeClr>
                    </a:gs>
                    <a:gs pos="100000">
                      <a:schemeClr val="accent2">
                        <a:lumMod val="60000"/>
                        <a:lumOff val="40000"/>
                      </a:schemeClr>
                    </a:gs>
                  </a:gsLst>
                  <a:path path="circle">
                    <a:fillToRect l="50000" t="-80000" r="50000" b="180000"/>
                  </a:path>
                  <a:tileRect/>
                </a:gradFill>
                <a:effectLst>
                  <a:outerShdw blurRad="38100" dist="38100" dir="2700000" algn="tl">
                    <a:srgbClr val="000000">
                      <a:alpha val="43137"/>
                    </a:srgbClr>
                  </a:outerShdw>
                  <a:reflection blurRad="6350" stA="53000" endA="300" endPos="35500" dir="5400000" sy="-90000" algn="bl" rotWithShape="0"/>
                </a:effectLst>
              </a:rPr>
              <a:t>«</a:t>
            </a:r>
            <a:r>
              <a:rPr lang="es-ES" sz="4400" b="1" spc="300" dirty="0" err="1">
                <a:ln w="0"/>
                <a:gradFill flip="none" rotWithShape="1">
                  <a:gsLst>
                    <a:gs pos="0">
                      <a:schemeClr val="accent2">
                        <a:lumMod val="20000"/>
                        <a:lumOff val="80000"/>
                      </a:schemeClr>
                    </a:gs>
                    <a:gs pos="35000">
                      <a:schemeClr val="accent2">
                        <a:lumMod val="40000"/>
                        <a:lumOff val="60000"/>
                      </a:schemeClr>
                    </a:gs>
                    <a:gs pos="100000">
                      <a:schemeClr val="accent2">
                        <a:lumMod val="60000"/>
                        <a:lumOff val="40000"/>
                      </a:schemeClr>
                    </a:gs>
                  </a:gsLst>
                  <a:path path="circle">
                    <a:fillToRect l="50000" t="-80000" r="50000" b="180000"/>
                  </a:path>
                  <a:tileRect/>
                </a:gradFill>
                <a:effectLst>
                  <a:outerShdw blurRad="38100" dist="38100" dir="2700000" algn="tl">
                    <a:srgbClr val="000000">
                      <a:alpha val="43137"/>
                    </a:srgbClr>
                  </a:outerShdw>
                  <a:reflection blurRad="6350" stA="53000" endA="300" endPos="35500" dir="5400000" sy="-90000" algn="bl" rotWithShape="0"/>
                </a:effectLst>
              </a:rPr>
              <a:t>Isacco</a:t>
            </a:r>
            <a:r>
              <a:rPr lang="es-ES" sz="4400" b="1" spc="300" dirty="0">
                <a:ln w="0"/>
                <a:gradFill flip="none" rotWithShape="1">
                  <a:gsLst>
                    <a:gs pos="0">
                      <a:schemeClr val="accent2">
                        <a:lumMod val="20000"/>
                        <a:lumOff val="80000"/>
                      </a:schemeClr>
                    </a:gs>
                    <a:gs pos="35000">
                      <a:schemeClr val="accent2">
                        <a:lumMod val="40000"/>
                        <a:lumOff val="60000"/>
                      </a:schemeClr>
                    </a:gs>
                    <a:gs pos="100000">
                      <a:schemeClr val="accent2">
                        <a:lumMod val="60000"/>
                        <a:lumOff val="40000"/>
                      </a:schemeClr>
                    </a:gs>
                  </a:gsLst>
                  <a:path path="circle">
                    <a:fillToRect l="50000" t="-80000" r="50000" b="180000"/>
                  </a:path>
                  <a:tileRect/>
                </a:gradFill>
                <a:effectLst>
                  <a:outerShdw blurRad="38100" dist="38100" dir="2700000" algn="tl">
                    <a:srgbClr val="000000">
                      <a:alpha val="43137"/>
                    </a:srgbClr>
                  </a:outerShdw>
                  <a:reflection blurRad="6350" stA="53000" endA="300" endPos="35500" dir="5400000" sy="-90000" algn="bl" rotWithShape="0"/>
                </a:effectLst>
              </a:rPr>
              <a:t>, che tu AMI</a:t>
            </a:r>
            <a:r>
              <a:rPr lang="it-IT" sz="4400" b="1" spc="300" dirty="0">
                <a:ln w="0"/>
                <a:gradFill flip="none" rotWithShape="1">
                  <a:gsLst>
                    <a:gs pos="0">
                      <a:schemeClr val="accent2">
                        <a:lumMod val="20000"/>
                        <a:lumOff val="80000"/>
                      </a:schemeClr>
                    </a:gs>
                    <a:gs pos="35000">
                      <a:schemeClr val="accent2">
                        <a:lumMod val="40000"/>
                        <a:lumOff val="60000"/>
                      </a:schemeClr>
                    </a:gs>
                    <a:gs pos="100000">
                      <a:schemeClr val="accent2">
                        <a:lumMod val="60000"/>
                        <a:lumOff val="40000"/>
                      </a:schemeClr>
                    </a:gs>
                  </a:gsLst>
                  <a:path path="circle">
                    <a:fillToRect l="50000" t="-80000" r="50000" b="180000"/>
                  </a:path>
                  <a:tileRect/>
                </a:gradFill>
                <a:effectLst>
                  <a:outerShdw blurRad="38100" dist="38100" dir="2700000" algn="tl">
                    <a:srgbClr val="000000">
                      <a:alpha val="43137"/>
                    </a:srgbClr>
                  </a:outerShdw>
                  <a:reflection blurRad="6350" stA="53000" endA="300" endPos="35500" dir="5400000" sy="-90000" algn="bl" rotWithShape="0"/>
                </a:effectLst>
              </a:rPr>
              <a:t>»</a:t>
            </a:r>
            <a:endParaRPr lang="es-ES" sz="4400" b="1" spc="300" dirty="0">
              <a:ln w="0"/>
              <a:gradFill flip="none" rotWithShape="1">
                <a:gsLst>
                  <a:gs pos="0">
                    <a:schemeClr val="accent2">
                      <a:lumMod val="20000"/>
                      <a:lumOff val="80000"/>
                    </a:schemeClr>
                  </a:gs>
                  <a:gs pos="35000">
                    <a:schemeClr val="accent2">
                      <a:lumMod val="40000"/>
                      <a:lumOff val="60000"/>
                    </a:schemeClr>
                  </a:gs>
                  <a:gs pos="100000">
                    <a:schemeClr val="accent2">
                      <a:lumMod val="60000"/>
                      <a:lumOff val="40000"/>
                    </a:schemeClr>
                  </a:gs>
                </a:gsLst>
                <a:path path="circle">
                  <a:fillToRect l="50000" t="-80000" r="50000" b="180000"/>
                </a:path>
                <a:tileRect/>
              </a:gradFill>
              <a:effectLst>
                <a:outerShdw blurRad="38100" dist="38100" dir="2700000" algn="tl">
                  <a:srgbClr val="000000">
                    <a:alpha val="43137"/>
                  </a:srgbClr>
                </a:outerShdw>
                <a:reflection blurRad="6350" stA="53000" endA="300" endPos="35500" dir="5400000" sy="-90000" algn="bl" rotWithShape="0"/>
              </a:effectLst>
            </a:endParaRPr>
          </a:p>
        </p:txBody>
      </p:sp>
      <p:sp>
        <p:nvSpPr>
          <p:cNvPr id="5" name="CuadroTexto 4">
            <a:extLst>
              <a:ext uri="{FF2B5EF4-FFF2-40B4-BE49-F238E27FC236}">
                <a16:creationId xmlns:a16="http://schemas.microsoft.com/office/drawing/2014/main" id="{6F505A7A-FA2A-07AF-9859-613D3BEF22F0}"/>
              </a:ext>
            </a:extLst>
          </p:cNvPr>
          <p:cNvSpPr txBox="1"/>
          <p:nvPr/>
        </p:nvSpPr>
        <p:spPr>
          <a:xfrm>
            <a:off x="771525" y="664666"/>
            <a:ext cx="10815638" cy="646331"/>
          </a:xfrm>
          <a:prstGeom prst="rect">
            <a:avLst/>
          </a:prstGeom>
          <a:noFill/>
        </p:spPr>
        <p:txBody>
          <a:bodyPr wrap="square">
            <a:spAutoFit/>
          </a:bodyPr>
          <a:lstStyle/>
          <a:p>
            <a:pPr algn="ctr"/>
            <a:r>
              <a:rPr lang="it-IT"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«E DIO disse: </a:t>
            </a:r>
            <a:r>
              <a:rPr lang="es-ES"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a:t>
            </a:r>
            <a:r>
              <a:rPr lang="it-IT"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Prendi ora tuo figlio, il tuo unico figlio, colui che tu ami, Isacco, va' nel paese di </a:t>
            </a:r>
            <a:r>
              <a:rPr lang="it-IT" b="1" dirty="0" err="1">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Moriah</a:t>
            </a:r>
            <a:r>
              <a:rPr lang="it-IT"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 e là offrilo in olocausto sopra uno dei monti che io ti dirò</a:t>
            </a:r>
            <a:r>
              <a:rPr lang="es-ES"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a:t>
            </a:r>
            <a:r>
              <a:rPr lang="it-IT"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a:t>
            </a:r>
            <a:r>
              <a:rPr lang="es-ES"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5">
                    <a:lumMod val="40000"/>
                    <a:lumOff val="60000"/>
                  </a:schemeClr>
                </a:solidFill>
                <a:effectLst>
                  <a:glow rad="101600">
                    <a:srgbClr val="013F47"/>
                  </a:glow>
                  <a:outerShdw blurRad="38100" dist="38100" dir="2700000" algn="tl">
                    <a:srgbClr val="000000">
                      <a:alpha val="43137"/>
                    </a:srgbClr>
                  </a:outerShdw>
                </a:effectLst>
                <a:latin typeface="Comic Sans MS" panose="030F0702030302020204" pitchFamily="66" charset="0"/>
              </a:rPr>
              <a:t>(Genesi 22:2)</a:t>
            </a:r>
          </a:p>
        </p:txBody>
      </p:sp>
      <p:sp>
        <p:nvSpPr>
          <p:cNvPr id="6" name="CuadroTexto 5">
            <a:extLst>
              <a:ext uri="{FF2B5EF4-FFF2-40B4-BE49-F238E27FC236}">
                <a16:creationId xmlns:a16="http://schemas.microsoft.com/office/drawing/2014/main" id="{5425B888-B480-3C1A-64C7-024556868914}"/>
              </a:ext>
            </a:extLst>
          </p:cNvPr>
          <p:cNvSpPr txBox="1"/>
          <p:nvPr/>
        </p:nvSpPr>
        <p:spPr>
          <a:xfrm>
            <a:off x="257174" y="1371808"/>
            <a:ext cx="7314429" cy="1015663"/>
          </a:xfrm>
          <a:prstGeom prst="rect">
            <a:avLst/>
          </a:prstGeom>
          <a:noFill/>
        </p:spPr>
        <p:txBody>
          <a:bodyPr wrap="square" rtlCol="0">
            <a:spAutoFit/>
          </a:bodyPr>
          <a:lstStyle/>
          <a:p>
            <a:pPr>
              <a:spcBef>
                <a:spcPts val="600"/>
              </a:spcBef>
            </a:pPr>
            <a:r>
              <a:rPr lang="it-IT" sz="2000" b="1" dirty="0"/>
              <a:t>Amore! Come definiamo l'amore? Il nostro concetto di amore è chiaramente distorto dal peccato. Come comprendere, allora, l'amore di Dio, che è puro e santo?</a:t>
            </a:r>
            <a:endParaRPr lang="es-ES" sz="2000" b="1" dirty="0"/>
          </a:p>
        </p:txBody>
      </p:sp>
      <p:pic>
        <p:nvPicPr>
          <p:cNvPr id="2" name="Imagen 1">
            <a:extLst>
              <a:ext uri="{FF2B5EF4-FFF2-40B4-BE49-F238E27FC236}">
                <a16:creationId xmlns:a16="http://schemas.microsoft.com/office/drawing/2014/main" id="{37114875-1922-77A4-453D-348249CDBCB2}"/>
              </a:ext>
            </a:extLst>
          </p:cNvPr>
          <p:cNvPicPr>
            <a:picLocks noChangeAspect="1"/>
          </p:cNvPicPr>
          <p:nvPr/>
        </p:nvPicPr>
        <p:blipFill>
          <a:blip r:embed="rId3" cstate="email"/>
          <a:stretch>
            <a:fillRect/>
          </a:stretch>
        </p:blipFill>
        <p:spPr>
          <a:xfrm>
            <a:off x="7664555" y="1425581"/>
            <a:ext cx="4363221" cy="5380916"/>
          </a:xfrm>
          <a:prstGeom prst="roundRect">
            <a:avLst>
              <a:gd name="adj" fmla="val 697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uadroTexto 6">
            <a:extLst>
              <a:ext uri="{FF2B5EF4-FFF2-40B4-BE49-F238E27FC236}">
                <a16:creationId xmlns:a16="http://schemas.microsoft.com/office/drawing/2014/main" id="{2E97690F-BD5D-A6E0-0BC3-8E8F63C2982E}"/>
              </a:ext>
            </a:extLst>
          </p:cNvPr>
          <p:cNvSpPr txBox="1"/>
          <p:nvPr/>
        </p:nvSpPr>
        <p:spPr>
          <a:xfrm>
            <a:off x="1778876" y="3869056"/>
            <a:ext cx="5792728" cy="1323439"/>
          </a:xfrm>
          <a:prstGeom prst="rect">
            <a:avLst/>
          </a:prstGeom>
          <a:noFill/>
        </p:spPr>
        <p:txBody>
          <a:bodyPr wrap="square">
            <a:spAutoFit/>
          </a:bodyPr>
          <a:lstStyle/>
          <a:p>
            <a:pPr>
              <a:spcBef>
                <a:spcPts val="600"/>
              </a:spcBef>
            </a:pPr>
            <a:r>
              <a:rPr lang="it-IT" sz="2000" b="1" dirty="0"/>
              <a:t>Confrontate questa citazione con la prima citazione dell'amore che troviamo nei vangeli sinottici: «Questi [Gesù] è il mio Figlio AMATO» (Matteo 3:17; Marco 1:11; Luca 3:22)</a:t>
            </a:r>
            <a:r>
              <a:rPr lang="es-ES" sz="2000" b="1" dirty="0"/>
              <a:t>.</a:t>
            </a:r>
          </a:p>
        </p:txBody>
      </p:sp>
      <p:pic>
        <p:nvPicPr>
          <p:cNvPr id="9" name="Imagen 8" descr="Una caricatura de una persona&#10;&#10;El contenido generado por IA puede ser incorrecto.">
            <a:extLst>
              <a:ext uri="{FF2B5EF4-FFF2-40B4-BE49-F238E27FC236}">
                <a16:creationId xmlns:a16="http://schemas.microsoft.com/office/drawing/2014/main" id="{563D6C2E-8EB8-FAA1-F437-4B25CDA1F69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64224" y="4018687"/>
            <a:ext cx="1521701" cy="2705963"/>
          </a:xfrm>
          <a:prstGeom prst="roundRect">
            <a:avLst>
              <a:gd name="adj" fmla="val 4167"/>
            </a:avLst>
          </a:prstGeom>
          <a:solidFill>
            <a:srgbClr val="FFFFFF"/>
          </a:solidFill>
          <a:ln w="76200" cap="sq">
            <a:solidFill>
              <a:srgbClr val="F07889"/>
            </a:solidFill>
            <a:miter lim="800000"/>
          </a:ln>
          <a:effectLst/>
          <a:scene3d>
            <a:camera prst="orthographicFront"/>
            <a:lightRig rig="threePt" dir="t">
              <a:rot lat="0" lon="0" rev="2700000"/>
            </a:lightRig>
          </a:scene3d>
          <a:sp3d contourW="6350">
            <a:bevelT h="38100"/>
            <a:contourClr>
              <a:srgbClr val="C0C0C0"/>
            </a:contourClr>
          </a:sp3d>
        </p:spPr>
      </p:pic>
      <p:sp>
        <p:nvSpPr>
          <p:cNvPr id="8" name="CuadroTexto 7">
            <a:extLst>
              <a:ext uri="{FF2B5EF4-FFF2-40B4-BE49-F238E27FC236}">
                <a16:creationId xmlns:a16="http://schemas.microsoft.com/office/drawing/2014/main" id="{ADCB466B-1B9C-464F-E97B-300DC4375132}"/>
              </a:ext>
            </a:extLst>
          </p:cNvPr>
          <p:cNvSpPr txBox="1"/>
          <p:nvPr/>
        </p:nvSpPr>
        <p:spPr>
          <a:xfrm>
            <a:off x="257175" y="2326660"/>
            <a:ext cx="7314428" cy="1631216"/>
          </a:xfrm>
          <a:prstGeom prst="rect">
            <a:avLst/>
          </a:prstGeom>
          <a:noFill/>
        </p:spPr>
        <p:txBody>
          <a:bodyPr wrap="square">
            <a:spAutoFit/>
          </a:bodyPr>
          <a:lstStyle/>
          <a:p>
            <a:pPr>
              <a:spcBef>
                <a:spcPts val="600"/>
              </a:spcBef>
            </a:pPr>
            <a:r>
              <a:rPr lang="it-IT" sz="2000" b="1" dirty="0"/>
              <a:t>La prima citazione biblica dell'amore si riferisce alla relazione di un padre e di suo figlio: Abramo e Isacco (Genesi 22:2). A prima vista, il contesto sembra scoraggiante: Abramo doveva sacrificare il suo figlio prediletto! (Non preoccupatevi, alla fine non l'ha fatto</a:t>
            </a:r>
            <a:r>
              <a:rPr lang="es-ES" sz="2000" b="1" dirty="0"/>
              <a:t>).</a:t>
            </a:r>
          </a:p>
        </p:txBody>
      </p:sp>
      <p:sp>
        <p:nvSpPr>
          <p:cNvPr id="11" name="CuadroTexto 10">
            <a:extLst>
              <a:ext uri="{FF2B5EF4-FFF2-40B4-BE49-F238E27FC236}">
                <a16:creationId xmlns:a16="http://schemas.microsoft.com/office/drawing/2014/main" id="{F1F5245F-1594-441F-42FA-B317FD33E2AD}"/>
              </a:ext>
            </a:extLst>
          </p:cNvPr>
          <p:cNvSpPr txBox="1"/>
          <p:nvPr/>
        </p:nvSpPr>
        <p:spPr>
          <a:xfrm>
            <a:off x="1778876" y="5192495"/>
            <a:ext cx="5792727" cy="1631216"/>
          </a:xfrm>
          <a:prstGeom prst="rect">
            <a:avLst/>
          </a:prstGeom>
          <a:noFill/>
        </p:spPr>
        <p:txBody>
          <a:bodyPr wrap="square">
            <a:spAutoFit/>
          </a:bodyPr>
          <a:lstStyle/>
          <a:p>
            <a:pPr>
              <a:spcBef>
                <a:spcPts val="600"/>
              </a:spcBef>
            </a:pPr>
            <a:r>
              <a:rPr lang="it-IT" sz="2000" b="1" dirty="0"/>
              <a:t>E non perdetevi la prima citazione del vangelo di Giovanni (Giovanni 3:16). L'atto di Abramo di sacrificare suo figlio illustra come Dio ci amò al punto di sacrificare suo Figlio affinché potessimo vivere eternamente</a:t>
            </a:r>
            <a:r>
              <a:rPr lang="es-ES" sz="2000" b="1" dirty="0"/>
              <a:t>.</a:t>
            </a:r>
          </a:p>
        </p:txBody>
      </p:sp>
    </p:spTree>
    <p:extLst>
      <p:ext uri="{BB962C8B-B14F-4D97-AF65-F5344CB8AC3E}">
        <p14:creationId xmlns:p14="http://schemas.microsoft.com/office/powerpoint/2010/main" val="51276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5"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31" dur="1000" fill="hold"/>
                                        <p:tgtEl>
                                          <p:spTgt spid="2"/>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2"/>
                                        </p:tgtEl>
                                      </p:cBhvr>
                                    </p:animEffect>
                                  </p:childTnLst>
                                </p:cTn>
                              </p:par>
                            </p:childTnLst>
                          </p:cTn>
                        </p:par>
                        <p:par>
                          <p:cTn id="36" fill="hold">
                            <p:stCondLst>
                              <p:cond delay="1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25"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47" dur="1000" fill="hold"/>
                                        <p:tgtEl>
                                          <p:spTgt spid="9"/>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9"/>
                                        </p:tgtEl>
                                      </p:cBhvr>
                                    </p:animEffect>
                                  </p:childTnLst>
                                </p:cTn>
                              </p:par>
                            </p:childTnLst>
                          </p:cTn>
                        </p:par>
                        <p:par>
                          <p:cTn id="52" fill="hold">
                            <p:stCondLst>
                              <p:cond delay="1000"/>
                            </p:stCondLst>
                            <p:childTnLst>
                              <p:par>
                                <p:cTn id="53" presetID="22" presetClass="entr" presetSubtype="8"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311F0BDD-D183-927C-412A-DB70B3EB7D8C}"/>
            </a:ext>
          </a:extLst>
        </p:cNvPr>
        <p:cNvGrpSpPr/>
        <p:nvPr/>
      </p:nvGrpSpPr>
      <p:grpSpPr>
        <a:xfrm>
          <a:off x="0" y="0"/>
          <a:ext cx="0" cy="0"/>
          <a:chOff x="0" y="0"/>
          <a:chExt cx="0" cy="0"/>
        </a:xfrm>
      </p:grpSpPr>
      <p:pic>
        <p:nvPicPr>
          <p:cNvPr id="9" name="Imagen 8" descr="Imagen que contiene exterior, hombre, parado, café&#10;&#10;El contenido generado por IA puede ser incorrecto.">
            <a:extLst>
              <a:ext uri="{FF2B5EF4-FFF2-40B4-BE49-F238E27FC236}">
                <a16:creationId xmlns:a16="http://schemas.microsoft.com/office/drawing/2014/main" id="{6C74D9C8-8D89-1E23-DA93-373B9F153F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328" y="2578801"/>
            <a:ext cx="2669202" cy="341162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CuadroTexto 2">
            <a:extLst>
              <a:ext uri="{FF2B5EF4-FFF2-40B4-BE49-F238E27FC236}">
                <a16:creationId xmlns:a16="http://schemas.microsoft.com/office/drawing/2014/main" id="{D249B76D-A2F7-D42E-7557-F1FDAC2E919C}"/>
              </a:ext>
            </a:extLst>
          </p:cNvPr>
          <p:cNvSpPr txBox="1"/>
          <p:nvPr/>
        </p:nvSpPr>
        <p:spPr>
          <a:xfrm>
            <a:off x="0" y="0"/>
            <a:ext cx="12192000" cy="769441"/>
          </a:xfrm>
          <a:prstGeom prst="rect">
            <a:avLst/>
          </a:prstGeom>
          <a:noFill/>
        </p:spPr>
        <p:txBody>
          <a:bodyPr wrap="square">
            <a:spAutoFit/>
          </a:bodyPr>
          <a:lstStyle/>
          <a:p>
            <a:pPr algn="ctr"/>
            <a:r>
              <a:rPr lang="it-IT"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a:t>
            </a:r>
            <a:r>
              <a:rPr lang="es-ES" sz="4400" b="1" spc="300" dirty="0" err="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Dov'è</a:t>
            </a: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 </a:t>
            </a:r>
            <a:r>
              <a:rPr lang="es-ES" sz="4400" b="1" spc="300" dirty="0" err="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l'AGNELLO</a:t>
            </a: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a:t>
            </a:r>
            <a:r>
              <a:rPr lang="it-IT"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a:t>
            </a:r>
            <a:endPar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endParaRPr>
          </a:p>
        </p:txBody>
      </p:sp>
      <p:sp>
        <p:nvSpPr>
          <p:cNvPr id="5" name="CuadroTexto 4">
            <a:extLst>
              <a:ext uri="{FF2B5EF4-FFF2-40B4-BE49-F238E27FC236}">
                <a16:creationId xmlns:a16="http://schemas.microsoft.com/office/drawing/2014/main" id="{2C7D694B-72C8-8FC6-EDA5-50F97F11E671}"/>
              </a:ext>
            </a:extLst>
          </p:cNvPr>
          <p:cNvSpPr txBox="1"/>
          <p:nvPr/>
        </p:nvSpPr>
        <p:spPr>
          <a:xfrm>
            <a:off x="395288" y="680948"/>
            <a:ext cx="11401424" cy="646331"/>
          </a:xfrm>
          <a:prstGeom prst="rect">
            <a:avLst/>
          </a:prstGeom>
          <a:noFill/>
        </p:spPr>
        <p:txBody>
          <a:bodyPr wrap="square">
            <a:spAutoFit/>
          </a:bodyPr>
          <a:lstStyle/>
          <a:p>
            <a:pPr algn="ct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«E Isacco parlò a suo padre </a:t>
            </a:r>
            <a:r>
              <a:rPr lang="it-IT" b="1" dirty="0" err="1">
                <a:solidFill>
                  <a:srgbClr val="CCFFCC"/>
                </a:solidFill>
                <a:effectLst>
                  <a:outerShdw blurRad="38100" dist="38100" dir="2700000" algn="tl">
                    <a:srgbClr val="000000">
                      <a:alpha val="43137"/>
                    </a:srgbClr>
                  </a:outerShdw>
                </a:effectLst>
                <a:latin typeface="Comic Sans MS" panose="030F0702030302020204" pitchFamily="66" charset="0"/>
              </a:rPr>
              <a:t>Abrahamo</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 e disse: </a:t>
            </a:r>
            <a:r>
              <a:rPr lang="es-ES" b="1" dirty="0">
                <a:solidFill>
                  <a:srgbClr val="CCFFCC"/>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Padre mio!</a:t>
            </a:r>
            <a:r>
              <a:rPr lang="es-ES" b="1" dirty="0">
                <a:solidFill>
                  <a:srgbClr val="CCFFCC"/>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 </a:t>
            </a:r>
            <a:r>
              <a:rPr lang="it-IT" b="1" dirty="0" err="1">
                <a:solidFill>
                  <a:srgbClr val="CCFFCC"/>
                </a:solidFill>
                <a:effectLst>
                  <a:outerShdw blurRad="38100" dist="38100" dir="2700000" algn="tl">
                    <a:srgbClr val="000000">
                      <a:alpha val="43137"/>
                    </a:srgbClr>
                  </a:outerShdw>
                </a:effectLst>
                <a:latin typeface="Comic Sans MS" panose="030F0702030302020204" pitchFamily="66" charset="0"/>
              </a:rPr>
              <a:t>Abrahamo</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 rispose: </a:t>
            </a:r>
            <a:r>
              <a:rPr lang="es-ES" b="1" dirty="0">
                <a:solidFill>
                  <a:srgbClr val="CCFFCC"/>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Eccomi, figlio mio</a:t>
            </a:r>
            <a:r>
              <a:rPr lang="es-ES" b="1" dirty="0">
                <a:solidFill>
                  <a:srgbClr val="CCFFCC"/>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 E Isacco disse: </a:t>
            </a:r>
            <a:r>
              <a:rPr lang="es-ES" b="1" dirty="0">
                <a:solidFill>
                  <a:srgbClr val="CCFFCC"/>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Ecco il fuoco e la legna; ma dov'è l'agnello per l'olocausto?</a:t>
            </a:r>
            <a:r>
              <a:rPr lang="es-ES" b="1" dirty="0">
                <a:solidFill>
                  <a:srgbClr val="CCFFCC"/>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CCFFCC"/>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CCFFCC"/>
                </a:solidFill>
                <a:effectLst>
                  <a:outerShdw blurRad="38100" dist="38100" dir="2700000" algn="tl">
                    <a:srgbClr val="000000">
                      <a:alpha val="43137"/>
                    </a:srgbClr>
                  </a:outerShdw>
                </a:effectLst>
                <a:latin typeface="Comic Sans MS" panose="030F0702030302020204" pitchFamily="66" charset="0"/>
              </a:rPr>
              <a:t>(Genesi 22:7)</a:t>
            </a:r>
          </a:p>
        </p:txBody>
      </p:sp>
      <p:sp>
        <p:nvSpPr>
          <p:cNvPr id="6" name="CuadroTexto 5">
            <a:extLst>
              <a:ext uri="{FF2B5EF4-FFF2-40B4-BE49-F238E27FC236}">
                <a16:creationId xmlns:a16="http://schemas.microsoft.com/office/drawing/2014/main" id="{2068D7C1-56F4-FEDE-69DD-EFEFA64DCC74}"/>
              </a:ext>
            </a:extLst>
          </p:cNvPr>
          <p:cNvSpPr txBox="1"/>
          <p:nvPr/>
        </p:nvSpPr>
        <p:spPr>
          <a:xfrm>
            <a:off x="323850" y="1357850"/>
            <a:ext cx="6548898" cy="1015663"/>
          </a:xfrm>
          <a:prstGeom prst="rect">
            <a:avLst/>
          </a:prstGeom>
          <a:noFill/>
        </p:spPr>
        <p:txBody>
          <a:bodyPr wrap="square" rtlCol="0">
            <a:spAutoFit/>
          </a:bodyPr>
          <a:lstStyle/>
          <a:p>
            <a:pPr>
              <a:spcBef>
                <a:spcPts val="600"/>
              </a:spcBef>
            </a:pPr>
            <a:r>
              <a:rPr lang="it-IT" sz="2000" b="1" dirty="0"/>
              <a:t>La prima citazione della parola AGNELLO non è casuale (Genesi 22:7). È la base per comprendere la citazione ripetuta dell'Agnello in Apocalisse </a:t>
            </a:r>
            <a:r>
              <a:rPr lang="es-ES" sz="2000" b="1" dirty="0"/>
              <a:t>(5:6).</a:t>
            </a:r>
          </a:p>
        </p:txBody>
      </p:sp>
      <p:graphicFrame>
        <p:nvGraphicFramePr>
          <p:cNvPr id="2" name="Diagrama 1">
            <a:extLst>
              <a:ext uri="{FF2B5EF4-FFF2-40B4-BE49-F238E27FC236}">
                <a16:creationId xmlns:a16="http://schemas.microsoft.com/office/drawing/2014/main" id="{16A4F62F-4034-CC19-0B18-A581CDC0B0F7}"/>
              </a:ext>
            </a:extLst>
          </p:cNvPr>
          <p:cNvGraphicFramePr/>
          <p:nvPr>
            <p:extLst>
              <p:ext uri="{D42A27DB-BD31-4B8C-83A1-F6EECF244321}">
                <p14:modId xmlns:p14="http://schemas.microsoft.com/office/powerpoint/2010/main" val="2940635062"/>
              </p:ext>
            </p:extLst>
          </p:nvPr>
        </p:nvGraphicFramePr>
        <p:xfrm>
          <a:off x="7132686" y="1378705"/>
          <a:ext cx="4926322" cy="36554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E09C0CD4-8C31-601A-49BA-E4E7AD002FC2}"/>
              </a:ext>
            </a:extLst>
          </p:cNvPr>
          <p:cNvSpPr txBox="1"/>
          <p:nvPr/>
        </p:nvSpPr>
        <p:spPr>
          <a:xfrm>
            <a:off x="7328459" y="5055073"/>
            <a:ext cx="4838343" cy="1631216"/>
          </a:xfrm>
          <a:prstGeom prst="rect">
            <a:avLst/>
          </a:prstGeom>
          <a:noFill/>
        </p:spPr>
        <p:txBody>
          <a:bodyPr wrap="square" rtlCol="0">
            <a:spAutoFit/>
          </a:bodyPr>
          <a:lstStyle/>
          <a:p>
            <a:pPr>
              <a:spcBef>
                <a:spcPts val="600"/>
              </a:spcBef>
            </a:pPr>
            <a:r>
              <a:rPr lang="it-IT" sz="2000" b="1" dirty="0"/>
              <a:t>Non c'è da stupirsi che l'Apocalisse non spieghi l'identità dell'Agnello. L'Agnello è Gesù, che è stato immolato per i miei peccati e che intercede sempre per me presso il Padre (Ebrei</a:t>
            </a:r>
            <a:r>
              <a:rPr lang="es-ES" sz="2000" b="1" dirty="0"/>
              <a:t> 7:25).</a:t>
            </a:r>
          </a:p>
        </p:txBody>
      </p:sp>
      <p:sp>
        <p:nvSpPr>
          <p:cNvPr id="11" name="CuadroTexto 10">
            <a:extLst>
              <a:ext uri="{FF2B5EF4-FFF2-40B4-BE49-F238E27FC236}">
                <a16:creationId xmlns:a16="http://schemas.microsoft.com/office/drawing/2014/main" id="{0F706076-291F-D2DE-CA42-4BD96E7F0CAF}"/>
              </a:ext>
            </a:extLst>
          </p:cNvPr>
          <p:cNvSpPr txBox="1"/>
          <p:nvPr/>
        </p:nvSpPr>
        <p:spPr>
          <a:xfrm>
            <a:off x="2639705" y="2397537"/>
            <a:ext cx="4424516" cy="3170099"/>
          </a:xfrm>
          <a:prstGeom prst="rect">
            <a:avLst/>
          </a:prstGeom>
          <a:noFill/>
        </p:spPr>
        <p:txBody>
          <a:bodyPr wrap="square">
            <a:spAutoFit/>
          </a:bodyPr>
          <a:lstStyle/>
          <a:p>
            <a:pPr>
              <a:spcBef>
                <a:spcPts val="600"/>
              </a:spcBef>
            </a:pPr>
            <a:r>
              <a:rPr lang="it-IT" sz="2000" b="1" dirty="0"/>
              <a:t>Notate che l'agnello provveduto da Dio era in realtà un montone (Genesi 22:8,13). A Pasqua veniva sacrificato un agnello, benché poteva essere un agnello o </a:t>
            </a:r>
            <a:r>
              <a:rPr lang="it-IT" sz="2000" b="1"/>
              <a:t>un capretto </a:t>
            </a:r>
            <a:r>
              <a:rPr lang="es-ES" sz="2000" b="1" dirty="0"/>
              <a:t>(</a:t>
            </a:r>
            <a:r>
              <a:rPr lang="es-ES" sz="2000" b="1" dirty="0" err="1"/>
              <a:t>Esodo</a:t>
            </a:r>
            <a:r>
              <a:rPr lang="es-ES" sz="2000" b="1" dirty="0"/>
              <a:t> 12:3,5). </a:t>
            </a:r>
            <a:r>
              <a:rPr lang="it-IT" sz="2000" b="1" dirty="0"/>
              <a:t>Cioè, la parola "agnello" venne a significare il sacrificio per eccellenza. A poco a poco, la Bibbia amplia il significato simbolico dell'agnello</a:t>
            </a:r>
            <a:r>
              <a:rPr lang="es-ES" sz="2000" b="1" dirty="0"/>
              <a:t>:</a:t>
            </a:r>
          </a:p>
        </p:txBody>
      </p:sp>
      <p:pic>
        <p:nvPicPr>
          <p:cNvPr id="13" name="Imagen 12" descr="Imagen que contiene tabla, vestido, sostener, parado&#10;&#10;El contenido generado por IA puede ser incorrecto.">
            <a:extLst>
              <a:ext uri="{FF2B5EF4-FFF2-40B4-BE49-F238E27FC236}">
                <a16:creationId xmlns:a16="http://schemas.microsoft.com/office/drawing/2014/main" id="{C945FD94-3FB2-A7A1-4D59-F25A4207F8F4}"/>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2732495" y="5611324"/>
            <a:ext cx="4331726" cy="1054781"/>
          </a:xfrm>
          <a:prstGeom prst="roundRect">
            <a:avLst>
              <a:gd name="adj" fmla="val 0"/>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679708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900" decel="100000" fill="hold"/>
                                        <p:tgtEl>
                                          <p:spTgt spid="11"/>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2">
                                            <p:graphicEl>
                                              <a:dgm id="{D4723044-D2D1-4550-9D95-EB958915C41C}"/>
                                            </p:graphicEl>
                                          </p:spTgt>
                                        </p:tgtEl>
                                        <p:attrNameLst>
                                          <p:attrName>style.visibility</p:attrName>
                                        </p:attrNameLst>
                                      </p:cBhvr>
                                      <p:to>
                                        <p:strVal val="visible"/>
                                      </p:to>
                                    </p:set>
                                    <p:anim calcmode="lin" valueType="num">
                                      <p:cBhvr>
                                        <p:cTn id="43" dur="500" fill="hold"/>
                                        <p:tgtEl>
                                          <p:spTgt spid="2">
                                            <p:graphicEl>
                                              <a:dgm id="{D4723044-D2D1-4550-9D95-EB958915C41C}"/>
                                            </p:graphicEl>
                                          </p:spTgt>
                                        </p:tgtEl>
                                        <p:attrNameLst>
                                          <p:attrName>ppt_w</p:attrName>
                                        </p:attrNameLst>
                                      </p:cBhvr>
                                      <p:tavLst>
                                        <p:tav tm="0">
                                          <p:val>
                                            <p:fltVal val="0"/>
                                          </p:val>
                                        </p:tav>
                                        <p:tav tm="100000">
                                          <p:val>
                                            <p:strVal val="#ppt_w"/>
                                          </p:val>
                                        </p:tav>
                                      </p:tavLst>
                                    </p:anim>
                                    <p:anim calcmode="lin" valueType="num">
                                      <p:cBhvr>
                                        <p:cTn id="44" dur="500" fill="hold"/>
                                        <p:tgtEl>
                                          <p:spTgt spid="2">
                                            <p:graphicEl>
                                              <a:dgm id="{D4723044-D2D1-4550-9D95-EB958915C41C}"/>
                                            </p:graphicEl>
                                          </p:spTgt>
                                        </p:tgtEl>
                                        <p:attrNameLst>
                                          <p:attrName>ppt_h</p:attrName>
                                        </p:attrNameLst>
                                      </p:cBhvr>
                                      <p:tavLst>
                                        <p:tav tm="0">
                                          <p:val>
                                            <p:fltVal val="0"/>
                                          </p:val>
                                        </p:tav>
                                        <p:tav tm="100000">
                                          <p:val>
                                            <p:strVal val="#ppt_h"/>
                                          </p:val>
                                        </p:tav>
                                      </p:tavLst>
                                    </p:anim>
                                    <p:animEffect transition="in" filter="fade">
                                      <p:cBhvr>
                                        <p:cTn id="45" dur="500"/>
                                        <p:tgtEl>
                                          <p:spTgt spid="2">
                                            <p:graphicEl>
                                              <a:dgm id="{D4723044-D2D1-4550-9D95-EB958915C41C}"/>
                                            </p:graphicEl>
                                          </p:spTgt>
                                        </p:tgtEl>
                                      </p:cBhvr>
                                    </p:animEffect>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2">
                                            <p:graphicEl>
                                              <a:dgm id="{5D1DBA96-9D6C-41A3-ABD5-CCCFB1557543}"/>
                                            </p:graphicEl>
                                          </p:spTgt>
                                        </p:tgtEl>
                                        <p:attrNameLst>
                                          <p:attrName>style.visibility</p:attrName>
                                        </p:attrNameLst>
                                      </p:cBhvr>
                                      <p:to>
                                        <p:strVal val="visible"/>
                                      </p:to>
                                    </p:set>
                                    <p:animEffect transition="in" filter="wipe(left)">
                                      <p:cBhvr>
                                        <p:cTn id="49" dur="500"/>
                                        <p:tgtEl>
                                          <p:spTgt spid="2">
                                            <p:graphicEl>
                                              <a:dgm id="{5D1DBA96-9D6C-41A3-ABD5-CCCFB1557543}"/>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2">
                                            <p:graphicEl>
                                              <a:dgm id="{D6702C92-E533-4B94-A0A1-A31E82A86482}"/>
                                            </p:graphicEl>
                                          </p:spTgt>
                                        </p:tgtEl>
                                        <p:attrNameLst>
                                          <p:attrName>style.visibility</p:attrName>
                                        </p:attrNameLst>
                                      </p:cBhvr>
                                      <p:to>
                                        <p:strVal val="visible"/>
                                      </p:to>
                                    </p:set>
                                    <p:anim calcmode="lin" valueType="num">
                                      <p:cBhvr>
                                        <p:cTn id="54" dur="500" fill="hold"/>
                                        <p:tgtEl>
                                          <p:spTgt spid="2">
                                            <p:graphicEl>
                                              <a:dgm id="{D6702C92-E533-4B94-A0A1-A31E82A86482}"/>
                                            </p:graphicEl>
                                          </p:spTgt>
                                        </p:tgtEl>
                                        <p:attrNameLst>
                                          <p:attrName>ppt_w</p:attrName>
                                        </p:attrNameLst>
                                      </p:cBhvr>
                                      <p:tavLst>
                                        <p:tav tm="0">
                                          <p:val>
                                            <p:fltVal val="0"/>
                                          </p:val>
                                        </p:tav>
                                        <p:tav tm="100000">
                                          <p:val>
                                            <p:strVal val="#ppt_w"/>
                                          </p:val>
                                        </p:tav>
                                      </p:tavLst>
                                    </p:anim>
                                    <p:anim calcmode="lin" valueType="num">
                                      <p:cBhvr>
                                        <p:cTn id="55" dur="500" fill="hold"/>
                                        <p:tgtEl>
                                          <p:spTgt spid="2">
                                            <p:graphicEl>
                                              <a:dgm id="{D6702C92-E533-4B94-A0A1-A31E82A86482}"/>
                                            </p:graphicEl>
                                          </p:spTgt>
                                        </p:tgtEl>
                                        <p:attrNameLst>
                                          <p:attrName>ppt_h</p:attrName>
                                        </p:attrNameLst>
                                      </p:cBhvr>
                                      <p:tavLst>
                                        <p:tav tm="0">
                                          <p:val>
                                            <p:fltVal val="0"/>
                                          </p:val>
                                        </p:tav>
                                        <p:tav tm="100000">
                                          <p:val>
                                            <p:strVal val="#ppt_h"/>
                                          </p:val>
                                        </p:tav>
                                      </p:tavLst>
                                    </p:anim>
                                    <p:animEffect transition="in" filter="fade">
                                      <p:cBhvr>
                                        <p:cTn id="56" dur="500"/>
                                        <p:tgtEl>
                                          <p:spTgt spid="2">
                                            <p:graphicEl>
                                              <a:dgm id="{D6702C92-E533-4B94-A0A1-A31E82A86482}"/>
                                            </p:graphicEl>
                                          </p:spTgt>
                                        </p:tgtEl>
                                      </p:cBhvr>
                                    </p:animEffect>
                                  </p:childTnLst>
                                </p:cTn>
                              </p:par>
                            </p:childTnLst>
                          </p:cTn>
                        </p:par>
                        <p:par>
                          <p:cTn id="57" fill="hold">
                            <p:stCondLst>
                              <p:cond delay="500"/>
                            </p:stCondLst>
                            <p:childTnLst>
                              <p:par>
                                <p:cTn id="58" presetID="22" presetClass="entr" presetSubtype="8" fill="hold" grpId="0" nodeType="afterEffect">
                                  <p:stCondLst>
                                    <p:cond delay="0"/>
                                  </p:stCondLst>
                                  <p:childTnLst>
                                    <p:set>
                                      <p:cBhvr>
                                        <p:cTn id="59" dur="1" fill="hold">
                                          <p:stCondLst>
                                            <p:cond delay="0"/>
                                          </p:stCondLst>
                                        </p:cTn>
                                        <p:tgtEl>
                                          <p:spTgt spid="2">
                                            <p:graphicEl>
                                              <a:dgm id="{6B07F4BF-F691-45ED-96B6-9EBF4A114D24}"/>
                                            </p:graphicEl>
                                          </p:spTgt>
                                        </p:tgtEl>
                                        <p:attrNameLst>
                                          <p:attrName>style.visibility</p:attrName>
                                        </p:attrNameLst>
                                      </p:cBhvr>
                                      <p:to>
                                        <p:strVal val="visible"/>
                                      </p:to>
                                    </p:set>
                                    <p:animEffect transition="in" filter="wipe(left)">
                                      <p:cBhvr>
                                        <p:cTn id="60" dur="500"/>
                                        <p:tgtEl>
                                          <p:spTgt spid="2">
                                            <p:graphicEl>
                                              <a:dgm id="{6B07F4BF-F691-45ED-96B6-9EBF4A114D24}"/>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2">
                                            <p:graphicEl>
                                              <a:dgm id="{4C7E936B-6681-4887-AEA6-ECBE22186E37}"/>
                                            </p:graphicEl>
                                          </p:spTgt>
                                        </p:tgtEl>
                                        <p:attrNameLst>
                                          <p:attrName>style.visibility</p:attrName>
                                        </p:attrNameLst>
                                      </p:cBhvr>
                                      <p:to>
                                        <p:strVal val="visible"/>
                                      </p:to>
                                    </p:set>
                                    <p:anim calcmode="lin" valueType="num">
                                      <p:cBhvr>
                                        <p:cTn id="65" dur="500" fill="hold"/>
                                        <p:tgtEl>
                                          <p:spTgt spid="2">
                                            <p:graphicEl>
                                              <a:dgm id="{4C7E936B-6681-4887-AEA6-ECBE22186E37}"/>
                                            </p:graphicEl>
                                          </p:spTgt>
                                        </p:tgtEl>
                                        <p:attrNameLst>
                                          <p:attrName>ppt_w</p:attrName>
                                        </p:attrNameLst>
                                      </p:cBhvr>
                                      <p:tavLst>
                                        <p:tav tm="0">
                                          <p:val>
                                            <p:fltVal val="0"/>
                                          </p:val>
                                        </p:tav>
                                        <p:tav tm="100000">
                                          <p:val>
                                            <p:strVal val="#ppt_w"/>
                                          </p:val>
                                        </p:tav>
                                      </p:tavLst>
                                    </p:anim>
                                    <p:anim calcmode="lin" valueType="num">
                                      <p:cBhvr>
                                        <p:cTn id="66" dur="500" fill="hold"/>
                                        <p:tgtEl>
                                          <p:spTgt spid="2">
                                            <p:graphicEl>
                                              <a:dgm id="{4C7E936B-6681-4887-AEA6-ECBE22186E37}"/>
                                            </p:graphicEl>
                                          </p:spTgt>
                                        </p:tgtEl>
                                        <p:attrNameLst>
                                          <p:attrName>ppt_h</p:attrName>
                                        </p:attrNameLst>
                                      </p:cBhvr>
                                      <p:tavLst>
                                        <p:tav tm="0">
                                          <p:val>
                                            <p:fltVal val="0"/>
                                          </p:val>
                                        </p:tav>
                                        <p:tav tm="100000">
                                          <p:val>
                                            <p:strVal val="#ppt_h"/>
                                          </p:val>
                                        </p:tav>
                                      </p:tavLst>
                                    </p:anim>
                                    <p:animEffect transition="in" filter="fade">
                                      <p:cBhvr>
                                        <p:cTn id="67" dur="500"/>
                                        <p:tgtEl>
                                          <p:spTgt spid="2">
                                            <p:graphicEl>
                                              <a:dgm id="{4C7E936B-6681-4887-AEA6-ECBE22186E37}"/>
                                            </p:graphicEl>
                                          </p:spTgt>
                                        </p:tgtEl>
                                      </p:cBhvr>
                                    </p:animEffect>
                                  </p:childTnLst>
                                </p:cTn>
                              </p:par>
                            </p:childTnLst>
                          </p:cTn>
                        </p:par>
                        <p:par>
                          <p:cTn id="68" fill="hold">
                            <p:stCondLst>
                              <p:cond delay="500"/>
                            </p:stCondLst>
                            <p:childTnLst>
                              <p:par>
                                <p:cTn id="69" presetID="22" presetClass="entr" presetSubtype="8" fill="hold" grpId="0" nodeType="afterEffect">
                                  <p:stCondLst>
                                    <p:cond delay="0"/>
                                  </p:stCondLst>
                                  <p:childTnLst>
                                    <p:set>
                                      <p:cBhvr>
                                        <p:cTn id="70" dur="1" fill="hold">
                                          <p:stCondLst>
                                            <p:cond delay="0"/>
                                          </p:stCondLst>
                                        </p:cTn>
                                        <p:tgtEl>
                                          <p:spTgt spid="2">
                                            <p:graphicEl>
                                              <a:dgm id="{C85D6093-025B-40CE-94F6-86B0F3046342}"/>
                                            </p:graphicEl>
                                          </p:spTgt>
                                        </p:tgtEl>
                                        <p:attrNameLst>
                                          <p:attrName>style.visibility</p:attrName>
                                        </p:attrNameLst>
                                      </p:cBhvr>
                                      <p:to>
                                        <p:strVal val="visible"/>
                                      </p:to>
                                    </p:set>
                                    <p:animEffect transition="in" filter="wipe(left)">
                                      <p:cBhvr>
                                        <p:cTn id="71" dur="500"/>
                                        <p:tgtEl>
                                          <p:spTgt spid="2">
                                            <p:graphicEl>
                                              <a:dgm id="{C85D6093-025B-40CE-94F6-86B0F3046342}"/>
                                            </p:graphicEl>
                                          </p:spTgt>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grpId="0" nodeType="clickEffect">
                                  <p:stCondLst>
                                    <p:cond delay="0"/>
                                  </p:stCondLst>
                                  <p:childTnLst>
                                    <p:set>
                                      <p:cBhvr>
                                        <p:cTn id="75" dur="1" fill="hold">
                                          <p:stCondLst>
                                            <p:cond delay="0"/>
                                          </p:stCondLst>
                                        </p:cTn>
                                        <p:tgtEl>
                                          <p:spTgt spid="2">
                                            <p:graphicEl>
                                              <a:dgm id="{D8EF8D64-81CE-4426-8689-2FB535C5DB63}"/>
                                            </p:graphicEl>
                                          </p:spTgt>
                                        </p:tgtEl>
                                        <p:attrNameLst>
                                          <p:attrName>style.visibility</p:attrName>
                                        </p:attrNameLst>
                                      </p:cBhvr>
                                      <p:to>
                                        <p:strVal val="visible"/>
                                      </p:to>
                                    </p:set>
                                    <p:anim calcmode="lin" valueType="num">
                                      <p:cBhvr>
                                        <p:cTn id="76" dur="500" fill="hold"/>
                                        <p:tgtEl>
                                          <p:spTgt spid="2">
                                            <p:graphicEl>
                                              <a:dgm id="{D8EF8D64-81CE-4426-8689-2FB535C5DB63}"/>
                                            </p:graphicEl>
                                          </p:spTgt>
                                        </p:tgtEl>
                                        <p:attrNameLst>
                                          <p:attrName>ppt_w</p:attrName>
                                        </p:attrNameLst>
                                      </p:cBhvr>
                                      <p:tavLst>
                                        <p:tav tm="0">
                                          <p:val>
                                            <p:fltVal val="0"/>
                                          </p:val>
                                        </p:tav>
                                        <p:tav tm="100000">
                                          <p:val>
                                            <p:strVal val="#ppt_w"/>
                                          </p:val>
                                        </p:tav>
                                      </p:tavLst>
                                    </p:anim>
                                    <p:anim calcmode="lin" valueType="num">
                                      <p:cBhvr>
                                        <p:cTn id="77" dur="500" fill="hold"/>
                                        <p:tgtEl>
                                          <p:spTgt spid="2">
                                            <p:graphicEl>
                                              <a:dgm id="{D8EF8D64-81CE-4426-8689-2FB535C5DB63}"/>
                                            </p:graphicEl>
                                          </p:spTgt>
                                        </p:tgtEl>
                                        <p:attrNameLst>
                                          <p:attrName>ppt_h</p:attrName>
                                        </p:attrNameLst>
                                      </p:cBhvr>
                                      <p:tavLst>
                                        <p:tav tm="0">
                                          <p:val>
                                            <p:fltVal val="0"/>
                                          </p:val>
                                        </p:tav>
                                        <p:tav tm="100000">
                                          <p:val>
                                            <p:strVal val="#ppt_h"/>
                                          </p:val>
                                        </p:tav>
                                      </p:tavLst>
                                    </p:anim>
                                    <p:animEffect transition="in" filter="fade">
                                      <p:cBhvr>
                                        <p:cTn id="78" dur="500"/>
                                        <p:tgtEl>
                                          <p:spTgt spid="2">
                                            <p:graphicEl>
                                              <a:dgm id="{D8EF8D64-81CE-4426-8689-2FB535C5DB63}"/>
                                            </p:graphicEl>
                                          </p:spTgt>
                                        </p:tgtEl>
                                      </p:cBhvr>
                                    </p:animEffect>
                                  </p:childTnLst>
                                </p:cTn>
                              </p:par>
                            </p:childTnLst>
                          </p:cTn>
                        </p:par>
                        <p:par>
                          <p:cTn id="79" fill="hold">
                            <p:stCondLst>
                              <p:cond delay="500"/>
                            </p:stCondLst>
                            <p:childTnLst>
                              <p:par>
                                <p:cTn id="80" presetID="22" presetClass="entr" presetSubtype="8" fill="hold" grpId="0" nodeType="afterEffect">
                                  <p:stCondLst>
                                    <p:cond delay="0"/>
                                  </p:stCondLst>
                                  <p:childTnLst>
                                    <p:set>
                                      <p:cBhvr>
                                        <p:cTn id="81" dur="1" fill="hold">
                                          <p:stCondLst>
                                            <p:cond delay="0"/>
                                          </p:stCondLst>
                                        </p:cTn>
                                        <p:tgtEl>
                                          <p:spTgt spid="2">
                                            <p:graphicEl>
                                              <a:dgm id="{B7F141EC-FE06-4F7A-9C6D-F97732C8C161}"/>
                                            </p:graphicEl>
                                          </p:spTgt>
                                        </p:tgtEl>
                                        <p:attrNameLst>
                                          <p:attrName>style.visibility</p:attrName>
                                        </p:attrNameLst>
                                      </p:cBhvr>
                                      <p:to>
                                        <p:strVal val="visible"/>
                                      </p:to>
                                    </p:set>
                                    <p:animEffect transition="in" filter="wipe(left)">
                                      <p:cBhvr>
                                        <p:cTn id="82" dur="500"/>
                                        <p:tgtEl>
                                          <p:spTgt spid="2">
                                            <p:graphicEl>
                                              <a:dgm id="{B7F141EC-FE06-4F7A-9C6D-F97732C8C161}"/>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49" presetClass="entr" presetSubtype="0" decel="100000" fill="hold" nodeType="clickEffect">
                                  <p:stCondLst>
                                    <p:cond delay="0"/>
                                  </p:stCondLst>
                                  <p:childTnLst>
                                    <p:set>
                                      <p:cBhvr>
                                        <p:cTn id="86" dur="1" fill="hold">
                                          <p:stCondLst>
                                            <p:cond delay="0"/>
                                          </p:stCondLst>
                                        </p:cTn>
                                        <p:tgtEl>
                                          <p:spTgt spid="13"/>
                                        </p:tgtEl>
                                        <p:attrNameLst>
                                          <p:attrName>style.visibility</p:attrName>
                                        </p:attrNameLst>
                                      </p:cBhvr>
                                      <p:to>
                                        <p:strVal val="visible"/>
                                      </p:to>
                                    </p:set>
                                    <p:anim calcmode="lin" valueType="num">
                                      <p:cBhvr>
                                        <p:cTn id="87" dur="500" fill="hold"/>
                                        <p:tgtEl>
                                          <p:spTgt spid="13"/>
                                        </p:tgtEl>
                                        <p:attrNameLst>
                                          <p:attrName>ppt_w</p:attrName>
                                        </p:attrNameLst>
                                      </p:cBhvr>
                                      <p:tavLst>
                                        <p:tav tm="0">
                                          <p:val>
                                            <p:fltVal val="0"/>
                                          </p:val>
                                        </p:tav>
                                        <p:tav tm="100000">
                                          <p:val>
                                            <p:strVal val="#ppt_w"/>
                                          </p:val>
                                        </p:tav>
                                      </p:tavLst>
                                    </p:anim>
                                    <p:anim calcmode="lin" valueType="num">
                                      <p:cBhvr>
                                        <p:cTn id="88" dur="500" fill="hold"/>
                                        <p:tgtEl>
                                          <p:spTgt spid="13"/>
                                        </p:tgtEl>
                                        <p:attrNameLst>
                                          <p:attrName>ppt_h</p:attrName>
                                        </p:attrNameLst>
                                      </p:cBhvr>
                                      <p:tavLst>
                                        <p:tav tm="0">
                                          <p:val>
                                            <p:fltVal val="0"/>
                                          </p:val>
                                        </p:tav>
                                        <p:tav tm="100000">
                                          <p:val>
                                            <p:strVal val="#ppt_h"/>
                                          </p:val>
                                        </p:tav>
                                      </p:tavLst>
                                    </p:anim>
                                    <p:anim calcmode="lin" valueType="num">
                                      <p:cBhvr>
                                        <p:cTn id="89" dur="500" fill="hold"/>
                                        <p:tgtEl>
                                          <p:spTgt spid="13"/>
                                        </p:tgtEl>
                                        <p:attrNameLst>
                                          <p:attrName>style.rotation</p:attrName>
                                        </p:attrNameLst>
                                      </p:cBhvr>
                                      <p:tavLst>
                                        <p:tav tm="0">
                                          <p:val>
                                            <p:fltVal val="360"/>
                                          </p:val>
                                        </p:tav>
                                        <p:tav tm="100000">
                                          <p:val>
                                            <p:fltVal val="0"/>
                                          </p:val>
                                        </p:tav>
                                      </p:tavLst>
                                    </p:anim>
                                    <p:animEffect transition="in" filter="fade">
                                      <p:cBhvr>
                                        <p:cTn id="90" dur="500"/>
                                        <p:tgtEl>
                                          <p:spTgt spid="13"/>
                                        </p:tgtEl>
                                      </p:cBhvr>
                                    </p:animEffect>
                                  </p:childTnLst>
                                </p:cTn>
                              </p:par>
                            </p:childTnLst>
                          </p:cTn>
                        </p:par>
                        <p:par>
                          <p:cTn id="91" fill="hold">
                            <p:stCondLst>
                              <p:cond delay="500"/>
                            </p:stCondLst>
                            <p:childTnLst>
                              <p:par>
                                <p:cTn id="92" presetID="22" presetClass="entr" presetSubtype="8" fill="hold" grpId="0" nodeType="after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wipe(left)">
                                      <p:cBhvr>
                                        <p:cTn id="9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 grpId="0" uiExpand="1">
        <p:bldSub>
          <a:bldDgm bld="one"/>
        </p:bldSub>
      </p:bldGraphic>
      <p:bldP spid="8"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BD388ADC-05ED-246A-2BCE-D9783E13E098}"/>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3839313B-44BE-83EE-951D-364691085ED0}"/>
              </a:ext>
            </a:extLst>
          </p:cNvPr>
          <p:cNvSpPr txBox="1"/>
          <p:nvPr/>
        </p:nvSpPr>
        <p:spPr>
          <a:xfrm>
            <a:off x="162838" y="463463"/>
            <a:ext cx="10546915" cy="5493812"/>
          </a:xfrm>
          <a:prstGeom prst="rect">
            <a:avLst/>
          </a:prstGeom>
          <a:noFill/>
        </p:spPr>
        <p:txBody>
          <a:bodyPr wrap="square">
            <a:spAutoFit/>
          </a:bodyPr>
          <a:lstStyle/>
          <a:p>
            <a:pPr algn="ctr">
              <a:spcBef>
                <a:spcPts val="600"/>
              </a:spcBef>
            </a:pPr>
            <a:r>
              <a:rPr lang="it-IT" sz="2700" b="1" dirty="0">
                <a:latin typeface="Comic Sans MS" pitchFamily="66" charset="0"/>
              </a:rPr>
              <a:t>«Era stato difficile anche per gli angeli comprendere il mistero della redenzione, comprendere che il Signore del cielo, il Figlio di Dio, doveva morire per l’uomo peccatore. Quando fu chiesto ad Abramo di sacrificare suo figlio, tutti gli esseri del cielo furono coinvolti, e osservarono con grande interesse e attenzione l’esecuzione di quell’ordine. Quando alla domanda di Isacco: </a:t>
            </a:r>
            <a:r>
              <a:rPr lang="es-ES" sz="2700" b="1" dirty="0">
                <a:latin typeface="Comic Sans MS" pitchFamily="66" charset="0"/>
              </a:rPr>
              <a:t>“</a:t>
            </a:r>
            <a:r>
              <a:rPr lang="it-IT" sz="2700" b="1" dirty="0">
                <a:latin typeface="Comic Sans MS" pitchFamily="66" charset="0"/>
              </a:rPr>
              <a:t>... Dov’è l’agnello per l’olocausto? Abramo rispose: Iddio se lo provvederà...</a:t>
            </a:r>
            <a:r>
              <a:rPr lang="es-ES" sz="2700" b="1" dirty="0">
                <a:latin typeface="Comic Sans MS" pitchFamily="66" charset="0"/>
              </a:rPr>
              <a:t> ”</a:t>
            </a:r>
            <a:r>
              <a:rPr lang="it-IT" sz="2700" b="1" dirty="0">
                <a:latin typeface="Comic Sans MS" pitchFamily="66" charset="0"/>
              </a:rPr>
              <a:t> ; quando la mano del padre si alzò per colpire il figlio e infine il montone che Dio aveva procurato fu offerto al posto di Isacco, il mistero della redenzione si illuminò di una luce più intensa e anche gli angeli capirono più chiaramente il grande piano che Dio aveva previsto per la salvezza»</a:t>
            </a:r>
            <a:endParaRPr lang="es-ES" sz="2700" b="1" dirty="0">
              <a:latin typeface="Comic Sans MS" pitchFamily="66" charset="0"/>
            </a:endParaRPr>
          </a:p>
        </p:txBody>
      </p:sp>
      <p:sp>
        <p:nvSpPr>
          <p:cNvPr id="4" name="CuadroTexto 3">
            <a:extLst>
              <a:ext uri="{FF2B5EF4-FFF2-40B4-BE49-F238E27FC236}">
                <a16:creationId xmlns:a16="http://schemas.microsoft.com/office/drawing/2014/main" id="{A02443E6-B76F-3C34-0495-B4C9803A0F3F}"/>
              </a:ext>
            </a:extLst>
          </p:cNvPr>
          <p:cNvSpPr txBox="1"/>
          <p:nvPr/>
        </p:nvSpPr>
        <p:spPr>
          <a:xfrm>
            <a:off x="6417182" y="6096608"/>
            <a:ext cx="4299895" cy="338554"/>
          </a:xfrm>
          <a:prstGeom prst="rect">
            <a:avLst/>
          </a:prstGeom>
          <a:noFill/>
        </p:spPr>
        <p:txBody>
          <a:bodyPr wrap="non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pp. 126,127) </a:t>
            </a:r>
          </a:p>
        </p:txBody>
      </p:sp>
    </p:spTree>
    <p:extLst>
      <p:ext uri="{BB962C8B-B14F-4D97-AF65-F5344CB8AC3E}">
        <p14:creationId xmlns:p14="http://schemas.microsoft.com/office/powerpoint/2010/main" val="932801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A01F3CD-5506-6AB9-1A31-B50A61D8A6F6}"/>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E3D2C72-F421-F91F-64C9-70128614D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057E70E0-4CF6-25E0-6ABF-5AE09D375D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5B869400-652A-A9E6-0177-75FD75F81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5C773F70-0204-C0D1-AA79-3FB3D28B1C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131A15FF-B58A-30A6-2AFA-C82A8928C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06A4D555-D12D-BA79-1BE5-56F5C8F65041}"/>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838264" y="1062544"/>
            <a:ext cx="4756162" cy="4756162"/>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n 7" descr="Imagen que contiene tabla, azul, pastel, cama&#10;&#10;El contenido generado por IA puede ser incorrecto.">
            <a:extLst>
              <a:ext uri="{FF2B5EF4-FFF2-40B4-BE49-F238E27FC236}">
                <a16:creationId xmlns:a16="http://schemas.microsoft.com/office/drawing/2014/main" id="{6FEC704E-59ED-78AD-282D-D54EB64050C9}"/>
              </a:ext>
            </a:extLst>
          </p:cNvPr>
          <p:cNvPicPr>
            <a:picLocks noGrp="1" noRot="1" noChangeAspect="1" noMove="1" noResize="1" noEditPoints="1" noAdjustHandles="1" noChangeArrowheads="1" noChangeShapeType="1" noCrop="1"/>
          </p:cNvPicPr>
          <p:nvPr/>
        </p:nvPicPr>
        <p:blipFill>
          <a:blip r:embed="rId4" cstate="email">
            <a:extLst>
              <a:ext uri="{28A0092B-C50C-407E-A947-70E740481C1C}">
                <a14:useLocalDpi xmlns:a14="http://schemas.microsoft.com/office/drawing/2010/main"/>
              </a:ext>
            </a:extLst>
          </a:blip>
          <a:stretch>
            <a:fillRect/>
          </a:stretch>
        </p:blipFill>
        <p:spPr>
          <a:xfrm>
            <a:off x="-31025" y="3643760"/>
            <a:ext cx="6428474" cy="3214237"/>
          </a:xfrm>
          <a:prstGeom prst="rect">
            <a:avLst/>
          </a:prstGeom>
        </p:spPr>
      </p:pic>
      <p:sp>
        <p:nvSpPr>
          <p:cNvPr id="2" name="CuadroTexto 1">
            <a:extLst>
              <a:ext uri="{FF2B5EF4-FFF2-40B4-BE49-F238E27FC236}">
                <a16:creationId xmlns:a16="http://schemas.microsoft.com/office/drawing/2014/main" id="{235DE382-7DAC-B1CD-943A-D8E20635EC74}"/>
              </a:ext>
            </a:extLst>
          </p:cNvPr>
          <p:cNvSpPr txBox="1">
            <a:spLocks/>
          </p:cNvSpPr>
          <p:nvPr/>
        </p:nvSpPr>
        <p:spPr>
          <a:xfrm>
            <a:off x="596065" y="504439"/>
            <a:ext cx="6242198" cy="3139321"/>
          </a:xfrm>
          <a:prstGeom prst="rect">
            <a:avLst/>
          </a:prstGeom>
          <a:noFill/>
          <a:effectLst>
            <a:outerShdw blurRad="50800" dist="50800" dir="5400000" algn="ctr" rotWithShape="0">
              <a:srgbClr val="A63234"/>
            </a:outerShdw>
          </a:effectLst>
        </p:spPr>
        <p:txBody>
          <a:bodyPr wrap="square">
            <a:spAutoFit/>
          </a:bodyPr>
          <a:lstStyle/>
          <a:p>
            <a:pPr algn="ctr"/>
            <a:r>
              <a:rPr lang="it-IT" sz="6600" b="1" dirty="0">
                <a:ln w="6600">
                  <a:solidFill>
                    <a:schemeClr val="accent2"/>
                  </a:solidFill>
                  <a:prstDash val="solid"/>
                </a:ln>
                <a:solidFill>
                  <a:srgbClr val="FFFFFF"/>
                </a:solidFill>
                <a:effectLst>
                  <a:outerShdw dist="38100" dir="2700000" algn="tl" rotWithShape="0">
                    <a:schemeClr val="accent2"/>
                  </a:outerShdw>
                </a:effectLst>
              </a:rPr>
              <a:t>GENESI 2-3: LA MORTE E IL SERPENTE</a:t>
            </a:r>
            <a:endParaRPr lang="es-ES" sz="66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10967002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Tema de Office">
  <a:themeElements>
    <a:clrScheme name="Personalizado 3">
      <a:dk1>
        <a:sysClr val="windowText" lastClr="000000"/>
      </a:dk1>
      <a:lt1>
        <a:sysClr val="window" lastClr="FFFFFF"/>
      </a:lt1>
      <a:dk2>
        <a:srgbClr val="FF00FF"/>
      </a:dk2>
      <a:lt2>
        <a:srgbClr val="CCCC00"/>
      </a:lt2>
      <a:accent1>
        <a:srgbClr val="2FC753"/>
      </a:accent1>
      <a:accent2>
        <a:srgbClr val="E3B84B"/>
      </a:accent2>
      <a:accent3>
        <a:srgbClr val="B1319F"/>
      </a:accent3>
      <a:accent4>
        <a:srgbClr val="48CEE0"/>
      </a:accent4>
      <a:accent5>
        <a:srgbClr val="D91934"/>
      </a:accent5>
      <a:accent6>
        <a:srgbClr val="635DD3"/>
      </a:accent6>
      <a:hlink>
        <a:srgbClr val="9454C3"/>
      </a:hlink>
      <a:folHlink>
        <a:srgbClr val="3EBBF0"/>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otalTime>937</TotalTime>
  <Words>1449</Words>
  <Application>Microsoft Macintosh PowerPoint</Application>
  <PresentationFormat>Widescreen</PresentationFormat>
  <Paragraphs>56</Paragraphs>
  <Slides>12</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12</vt:i4>
      </vt:variant>
    </vt:vector>
  </HeadingPairs>
  <TitlesOfParts>
    <vt:vector size="20" baseType="lpstr">
      <vt:lpstr>Aptos</vt:lpstr>
      <vt:lpstr>Comic Sans MS</vt:lpstr>
      <vt:lpstr>Arial</vt:lpstr>
      <vt:lpstr>Calibri</vt:lpstr>
      <vt:lpstr>Arial Black</vt:lpstr>
      <vt:lpstr>Aptos Display</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85</cp:revision>
  <dcterms:created xsi:type="dcterms:W3CDTF">2025-03-22T15:34:11Z</dcterms:created>
  <dcterms:modified xsi:type="dcterms:W3CDTF">2025-04-04T07:01:40Z</dcterms:modified>
</cp:coreProperties>
</file>