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1"/>
  </p:notesMasterIdLst>
  <p:sldIdLst>
    <p:sldId id="318" r:id="rId3"/>
    <p:sldId id="317" r:id="rId4"/>
    <p:sldId id="257" r:id="rId5"/>
    <p:sldId id="298" r:id="rId6"/>
    <p:sldId id="259" r:id="rId7"/>
    <p:sldId id="260" r:id="rId8"/>
    <p:sldId id="292" r:id="rId9"/>
    <p:sldId id="297" r:id="rId10"/>
    <p:sldId id="300" r:id="rId11"/>
    <p:sldId id="311" r:id="rId12"/>
    <p:sldId id="312" r:id="rId13"/>
    <p:sldId id="304" r:id="rId14"/>
    <p:sldId id="313" r:id="rId15"/>
    <p:sldId id="314" r:id="rId16"/>
    <p:sldId id="315" r:id="rId17"/>
    <p:sldId id="308" r:id="rId18"/>
    <p:sldId id="316" r:id="rId19"/>
    <p:sldId id="291" r:id="rId20"/>
  </p:sldIdLst>
  <p:sldSz cx="12192000" cy="6858000"/>
  <p:notesSz cx="6858000" cy="9144000"/>
  <p:embeddedFontLst>
    <p:embeddedFont>
      <p:font typeface="Arial Black" panose="020B0604020202020204" pitchFamily="34" charset="0"/>
      <p:bold r:id="rId22"/>
    </p:embeddedFont>
    <p:embeddedFont>
      <p:font typeface="Comic Sans MS" panose="030F0902030302020204" pitchFamily="66" charset="0"/>
      <p:regular r:id="rId23"/>
      <p:bold r:id="rId24"/>
      <p:italic r:id="rId25"/>
      <p:boldItalic r:id="rId26"/>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6A6D"/>
    <a:srgbClr val="AE4522"/>
    <a:srgbClr val="F6F3FF"/>
    <a:srgbClr val="2254AE"/>
    <a:srgbClr val="EABDB4"/>
    <a:srgbClr val="C74F36"/>
    <a:srgbClr val="8443EC"/>
    <a:srgbClr val="E400EA"/>
    <a:srgbClr val="FEB3FF"/>
    <a:srgbClr val="D7D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4658"/>
  </p:normalViewPr>
  <p:slideViewPr>
    <p:cSldViewPr snapToGrid="0">
      <p:cViewPr varScale="1">
        <p:scale>
          <a:sx n="116" d="100"/>
          <a:sy n="116" d="100"/>
        </p:scale>
        <p:origin x="21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36.png"/></Relationships>
</file>

<file path=ppt/diagrams/_rels/data10.xml.rels><?xml version="1.0" encoding="UTF-8" standalone="yes"?>
<Relationships xmlns="http://schemas.openxmlformats.org/package/2006/relationships"><Relationship Id="rId1" Type="http://schemas.openxmlformats.org/officeDocument/2006/relationships/image" Target="../media/image61.jpeg"/></Relationships>
</file>

<file path=ppt/diagrams/_rels/data2.xml.rels><?xml version="1.0" encoding="UTF-8" standalone="yes"?>
<Relationships xmlns="http://schemas.openxmlformats.org/package/2006/relationships"><Relationship Id="rId1" Type="http://schemas.openxmlformats.org/officeDocument/2006/relationships/image" Target="../media/image40.jpeg"/></Relationships>
</file>

<file path=ppt/diagrams/_rels/data3.xml.rels><?xml version="1.0" encoding="UTF-8" standalone="yes"?>
<Relationships xmlns="http://schemas.openxmlformats.org/package/2006/relationships"><Relationship Id="rId1" Type="http://schemas.openxmlformats.org/officeDocument/2006/relationships/image" Target="../media/image42.jpeg"/></Relationships>
</file>

<file path=ppt/diagrams/_rels/data4.xml.rels><?xml version="1.0" encoding="UTF-8" standalone="yes"?>
<Relationships xmlns="http://schemas.openxmlformats.org/package/2006/relationships"><Relationship Id="rId1" Type="http://schemas.openxmlformats.org/officeDocument/2006/relationships/image" Target="../media/image45.jpeg"/></Relationships>
</file>

<file path=ppt/diagrams/_rels/data5.xml.rels><?xml version="1.0" encoding="UTF-8" standalone="yes"?>
<Relationships xmlns="http://schemas.openxmlformats.org/package/2006/relationships"><Relationship Id="rId1" Type="http://schemas.openxmlformats.org/officeDocument/2006/relationships/image" Target="../media/image48.jpeg"/></Relationships>
</file>

<file path=ppt/diagrams/_rels/data6.xml.rels><?xml version="1.0" encoding="UTF-8" standalone="yes"?>
<Relationships xmlns="http://schemas.openxmlformats.org/package/2006/relationships"><Relationship Id="rId1" Type="http://schemas.openxmlformats.org/officeDocument/2006/relationships/image" Target="../media/image51.jpeg"/></Relationships>
</file>

<file path=ppt/diagrams/_rels/data7.xml.rels><?xml version="1.0" encoding="UTF-8" standalone="yes"?>
<Relationships xmlns="http://schemas.openxmlformats.org/package/2006/relationships"><Relationship Id="rId1" Type="http://schemas.openxmlformats.org/officeDocument/2006/relationships/image" Target="../media/image54.jpeg"/></Relationships>
</file>

<file path=ppt/diagrams/_rels/data8.xml.rels><?xml version="1.0" encoding="UTF-8" standalone="yes"?>
<Relationships xmlns="http://schemas.openxmlformats.org/package/2006/relationships"><Relationship Id="rId1" Type="http://schemas.openxmlformats.org/officeDocument/2006/relationships/image" Target="../media/image55.jpeg"/></Relationships>
</file>

<file path=ppt/diagrams/_rels/data9.xml.rels><?xml version="1.0" encoding="UTF-8" standalone="yes"?>
<Relationships xmlns="http://schemas.openxmlformats.org/package/2006/relationships"><Relationship Id="rId1" Type="http://schemas.openxmlformats.org/officeDocument/2006/relationships/image" Target="../media/image58.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6.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61.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4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42.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45.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48.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54.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55.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5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1" qsCatId="3D" csTypeId="urn:microsoft.com/office/officeart/2005/8/colors/accent1_2" csCatId="accent1" phldr="1"/>
      <dgm:spPr/>
      <dgm:t>
        <a:bodyPr/>
        <a:lstStyle/>
        <a:p>
          <a:endParaRPr lang="es-ES"/>
        </a:p>
      </dgm:t>
    </dgm:pt>
    <dgm:pt modelId="{83444280-FCAB-4A5A-8B86-9D46FC3EBCA7}">
      <dgm:prSet custT="1"/>
      <dgm:spPr>
        <a:solidFill>
          <a:srgbClr val="5A7ED7"/>
        </a:solidFill>
      </dgm:spPr>
      <dgm:t>
        <a:bodyPr/>
        <a:lstStyle/>
        <a:p>
          <a:r>
            <a:rPr lang="es-ES" sz="2000" b="1" dirty="0">
              <a:effectLst>
                <a:outerShdw blurRad="38100" dist="38100" dir="2700000" algn="tl">
                  <a:srgbClr val="000000">
                    <a:alpha val="43137"/>
                  </a:srgbClr>
                </a:outerShdw>
              </a:effectLst>
            </a:rPr>
            <a:t>Hapi, dio del Nilo</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dpi="0" rotWithShape="1">
          <a:blip xmlns:r="http://schemas.openxmlformats.org/officeDocument/2006/relationships" r:embed="rId1"/>
          <a:srcRect/>
          <a:stretch>
            <a:fillRect t="-8000" b="-8000"/>
          </a:stretch>
        </a:blipFill>
        <a:ln>
          <a:solidFill>
            <a:srgbClr val="5A7ED7"/>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7" qsCatId="3D" csTypeId="urn:microsoft.com/office/officeart/2005/8/colors/accent1_2" csCatId="accent1" phldr="1"/>
      <dgm:spPr/>
      <dgm:t>
        <a:bodyPr/>
        <a:lstStyle/>
        <a:p>
          <a:endParaRPr lang="es-ES"/>
        </a:p>
      </dgm:t>
    </dgm:pt>
    <dgm:pt modelId="{83444280-FCAB-4A5A-8B86-9D46FC3EBCA7}">
      <dgm:prSet custT="1"/>
      <dgm:spPr>
        <a:solidFill>
          <a:srgbClr val="626A6D"/>
        </a:solidFill>
        <a:ln>
          <a:solidFill>
            <a:srgbClr val="626A6D"/>
          </a:solidFill>
        </a:ln>
      </dgm:spPr>
      <dgm:t>
        <a:bodyPr/>
        <a:lstStyle/>
        <a:p>
          <a:r>
            <a:rPr lang="es-ES" sz="2000" b="1" dirty="0">
              <a:effectLst>
                <a:outerShdw blurRad="38100" dist="38100" dir="2700000" algn="tl">
                  <a:srgbClr val="000000">
                    <a:alpha val="43137"/>
                  </a:srgbClr>
                </a:outerShdw>
              </a:effectLst>
            </a:rPr>
            <a:t>Ra, dio del sole</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rotWithShape="1">
          <a:blip xmlns:r="http://schemas.openxmlformats.org/officeDocument/2006/relationships" r:embed="rId1"/>
          <a:srcRect/>
          <a:stretch>
            <a:fillRect l="-27000" r="-27000"/>
          </a:stretch>
        </a:blipFill>
        <a:ln>
          <a:solidFill>
            <a:srgbClr val="626A6D"/>
          </a:solidFill>
        </a:ln>
      </dgm:spPr>
      <dgm:t>
        <a:bodyPr/>
        <a:lstStyle/>
        <a:p>
          <a:pPr algn="ctr"/>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custScaleY="79763">
        <dgm:presLayoutVars>
          <dgm:chMax val="0"/>
          <dgm:chPref val="0"/>
          <dgm:bulletEnabled val="1"/>
        </dgm:presLayoutVars>
      </dgm:prSet>
      <dgm:spPr>
        <a:prstGeom prst="plaqu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66064" custLinFactY="-100000" custLinFactNeighborX="100000" custLinFactNeighborY="-150423"/>
      <dgm:spPr>
        <a:prstGeom prst="plaque">
          <a:avLst/>
        </a:prstGeom>
        <a:ln>
          <a:solidFill>
            <a:srgbClr val="626A6D"/>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plaqu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X="48133" custLinFactY="-77844" custLinFactNeighborX="100000" custLinFactNeighborY="-100000"/>
      <dgm:spPr>
        <a:prstGeom prst="plaque">
          <a:avLst/>
        </a:prstGeom>
        <a:ln>
          <a:solidFill>
            <a:srgbClr val="626A6D"/>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2" qsCatId="3D" csTypeId="urn:microsoft.com/office/officeart/2005/8/colors/accent1_2" csCatId="accent1" phldr="1"/>
      <dgm:spPr/>
      <dgm:t>
        <a:bodyPr/>
        <a:lstStyle/>
        <a:p>
          <a:endParaRPr lang="es-ES"/>
        </a:p>
      </dgm:t>
    </dgm:pt>
    <dgm:pt modelId="{83444280-FCAB-4A5A-8B86-9D46FC3EBCA7}">
      <dgm:prSet custT="1"/>
      <dgm:spPr>
        <a:solidFill>
          <a:srgbClr val="438E67"/>
        </a:solidFill>
      </dgm:spPr>
      <dgm:t>
        <a:bodyPr/>
        <a:lstStyle/>
        <a:p>
          <a:r>
            <a:rPr lang="es-ES" sz="2000" b="1" dirty="0">
              <a:effectLst>
                <a:outerShdw blurRad="38100" dist="38100" dir="2700000" algn="tl">
                  <a:srgbClr val="000000">
                    <a:alpha val="43137"/>
                  </a:srgbClr>
                </a:outerShdw>
              </a:effectLst>
            </a:rPr>
            <a:t>Heqet, dea delle rane</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rotWithShape="1">
          <a:blip xmlns:r="http://schemas.openxmlformats.org/officeDocument/2006/relationships" r:embed="rId1"/>
          <a:srcRect/>
          <a:stretch>
            <a:fillRect l="-16000" r="-16000"/>
          </a:stretch>
        </a:blipFill>
        <a:ln>
          <a:solidFill>
            <a:srgbClr val="438E67"/>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3" qsCatId="3D" csTypeId="urn:microsoft.com/office/officeart/2005/8/colors/accent1_2" csCatId="accent1" phldr="1"/>
      <dgm:spPr/>
      <dgm:t>
        <a:bodyPr/>
        <a:lstStyle/>
        <a:p>
          <a:endParaRPr lang="es-ES"/>
        </a:p>
      </dgm:t>
    </dgm:pt>
    <dgm:pt modelId="{83444280-FCAB-4A5A-8B86-9D46FC3EBCA7}">
      <dgm:prSet custT="1"/>
      <dgm:spPr>
        <a:solidFill>
          <a:srgbClr val="8E7144"/>
        </a:solidFill>
      </dgm:spPr>
      <dgm:t>
        <a:bodyPr/>
        <a:lstStyle/>
        <a:p>
          <a:r>
            <a:rPr lang="es-ES" sz="2000" b="1" dirty="0">
              <a:effectLst>
                <a:outerShdw blurRad="38100" dist="38100" dir="2700000" algn="tl">
                  <a:srgbClr val="000000">
                    <a:alpha val="43137"/>
                  </a:srgbClr>
                </a:outerShdw>
              </a:effectLst>
            </a:rPr>
            <a:t>Geb, dio della terra</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dpi="0" rotWithShape="1">
          <a:blip xmlns:r="http://schemas.openxmlformats.org/officeDocument/2006/relationships" r:embed="rId1"/>
          <a:srcRect/>
          <a:stretch>
            <a:fillRect l="-17198" t="-5514" r="-10890" b="-8122"/>
          </a:stretch>
        </a:blipFill>
        <a:ln>
          <a:solidFill>
            <a:srgbClr val="8E7144"/>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1" qsCatId="3D" csTypeId="urn:microsoft.com/office/officeart/2005/8/colors/accent1_2" csCatId="accent1" phldr="1"/>
      <dgm:spPr/>
      <dgm:t>
        <a:bodyPr/>
        <a:lstStyle/>
        <a:p>
          <a:endParaRPr lang="es-ES"/>
        </a:p>
      </dgm:t>
    </dgm:pt>
    <dgm:pt modelId="{83444280-FCAB-4A5A-8B86-9D46FC3EBCA7}">
      <dgm:prSet custT="1"/>
      <dgm:spPr>
        <a:solidFill>
          <a:srgbClr val="F88B47"/>
        </a:solidFill>
        <a:ln>
          <a:solidFill>
            <a:srgbClr val="F88B47"/>
          </a:solidFill>
        </a:ln>
      </dgm:spPr>
      <dgm:t>
        <a:bodyPr/>
        <a:lstStyle/>
        <a:p>
          <a:r>
            <a:rPr lang="es-ES" sz="2000" b="1" dirty="0">
              <a:effectLst>
                <a:outerShdw blurRad="38100" dist="38100" dir="2700000" algn="tl">
                  <a:srgbClr val="000000">
                    <a:alpha val="43137"/>
                  </a:srgbClr>
                </a:outerShdw>
              </a:effectLst>
            </a:rPr>
            <a:t>Uatchit, dea delle paludi</a:t>
          </a:r>
        </a:p>
      </dgm:t>
    </dgm:pt>
    <dgm:pt modelId="{108A8581-FFAD-4B13-9B52-0305C57B24D5}" type="sibTrans" cxnId="{30E30401-B688-4274-913C-E4B736DBC061}">
      <dgm:prSet/>
      <dgm:spPr>
        <a:blipFill rotWithShape="1">
          <a:blip xmlns:r="http://schemas.openxmlformats.org/officeDocument/2006/relationships" r:embed="rId1"/>
          <a:srcRect/>
          <a:stretch>
            <a:fillRect l="-27000" r="-27000"/>
          </a:stretch>
        </a:blipFill>
        <a:ln>
          <a:solidFill>
            <a:srgbClr val="F88B47"/>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ellips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102448" custLinFactY="-154724" custLinFactNeighborX="200000" custLinFactNeighborY="-200000"/>
      <dgm:spPr>
        <a:prstGeom prst="ellipse">
          <a:avLst/>
        </a:prstGeom>
        <a:ln>
          <a:solidFill>
            <a:srgbClr val="F66912"/>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ellips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X="53240" custLinFactY="-141082" custLinFactNeighborX="100000" custLinFactNeighborY="-200000"/>
      <dgm:spPr>
        <a:prstGeom prst="ellipse">
          <a:avLst/>
        </a:prstGeom>
        <a:ln>
          <a:solidFill>
            <a:srgbClr val="F66912"/>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1" qsCatId="3D" csTypeId="urn:microsoft.com/office/officeart/2005/8/colors/accent1_2" csCatId="accent1" phldr="1"/>
      <dgm:spPr/>
      <dgm:t>
        <a:bodyPr/>
        <a:lstStyle/>
        <a:p>
          <a:endParaRPr lang="es-ES"/>
        </a:p>
      </dgm:t>
    </dgm:pt>
    <dgm:pt modelId="{83444280-FCAB-4A5A-8B86-9D46FC3EBCA7}">
      <dgm:prSet custT="1"/>
      <dgm:spPr>
        <a:solidFill>
          <a:srgbClr val="12AA6C"/>
        </a:solidFill>
        <a:ln>
          <a:solidFill>
            <a:srgbClr val="12AA6C"/>
          </a:solidFill>
        </a:ln>
      </dgm:spPr>
      <dgm:t>
        <a:bodyPr/>
        <a:lstStyle/>
        <a:p>
          <a:r>
            <a:rPr lang="es-ES" sz="2000" b="1" dirty="0">
              <a:effectLst>
                <a:outerShdw blurRad="38100" dist="38100" dir="2700000" algn="tl">
                  <a:srgbClr val="000000">
                    <a:alpha val="43137"/>
                  </a:srgbClr>
                </a:outerShdw>
              </a:effectLst>
            </a:rPr>
            <a:t>Jnum, dio creatore</a:t>
          </a:r>
        </a:p>
      </dgm:t>
    </dgm:pt>
    <dgm:pt modelId="{108A8581-FFAD-4B13-9B52-0305C57B24D5}" type="sibTrans" cxnId="{30E30401-B688-4274-913C-E4B736DBC061}">
      <dgm:prSet/>
      <dgm:spPr>
        <a:blipFill rotWithShape="1">
          <a:blip xmlns:r="http://schemas.openxmlformats.org/officeDocument/2006/relationships" r:embed="rId1"/>
          <a:srcRect/>
          <a:stretch>
            <a:fillRect l="-10000" r="-10000"/>
          </a:stretch>
        </a:blipFill>
        <a:ln>
          <a:solidFill>
            <a:srgbClr val="12AA6C"/>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ellips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102448" custLinFactY="-154724" custLinFactNeighborX="200000" custLinFactNeighborY="-200000"/>
      <dgm:spPr>
        <a:prstGeom prst="ellipse">
          <a:avLst/>
        </a:prstGeom>
        <a:ln>
          <a:solidFill>
            <a:srgbClr val="12AA6C"/>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ellips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X="53240" custLinFactY="-141082" custLinFactNeighborX="100000" custLinFactNeighborY="-200000"/>
      <dgm:spPr>
        <a:prstGeom prst="ellipse">
          <a:avLst/>
        </a:prstGeom>
        <a:ln>
          <a:solidFill>
            <a:srgbClr val="12AA6C"/>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1" qsCatId="3D" csTypeId="urn:microsoft.com/office/officeart/2005/8/colors/accent1_2" csCatId="accent1" phldr="1"/>
      <dgm:spPr/>
      <dgm:t>
        <a:bodyPr/>
        <a:lstStyle/>
        <a:p>
          <a:endParaRPr lang="es-ES"/>
        </a:p>
      </dgm:t>
    </dgm:pt>
    <dgm:pt modelId="{83444280-FCAB-4A5A-8B86-9D46FC3EBCA7}">
      <dgm:prSet custT="1"/>
      <dgm:spPr>
        <a:solidFill>
          <a:srgbClr val="8443EC"/>
        </a:solidFill>
        <a:ln>
          <a:solidFill>
            <a:srgbClr val="8443EC"/>
          </a:solidFill>
        </a:ln>
      </dgm:spPr>
      <dgm:t>
        <a:bodyPr/>
        <a:lstStyle/>
        <a:p>
          <a:r>
            <a:rPr lang="es-ES" sz="2000" b="1" dirty="0">
              <a:effectLst>
                <a:outerShdw blurRad="38100" dist="38100" dir="2700000" algn="tl">
                  <a:srgbClr val="000000">
                    <a:alpha val="43137"/>
                  </a:srgbClr>
                </a:outerShdw>
              </a:effectLst>
            </a:rPr>
            <a:t>Sekhmet, dea della guarigione</a:t>
          </a:r>
        </a:p>
      </dgm:t>
    </dgm:pt>
    <dgm:pt modelId="{108A8581-FFAD-4B13-9B52-0305C57B24D5}" type="sibTrans" cxnId="{30E30401-B688-4274-913C-E4B736DBC061}">
      <dgm:prSet/>
      <dgm:spPr>
        <a:blipFill rotWithShape="1">
          <a:blip xmlns:r="http://schemas.openxmlformats.org/officeDocument/2006/relationships" r:embed="rId1"/>
          <a:srcRect/>
          <a:stretch>
            <a:fillRect l="-4000" r="-4000"/>
          </a:stretch>
        </a:blipFill>
        <a:ln>
          <a:solidFill>
            <a:srgbClr val="8443EC"/>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ellips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102448" custLinFactY="-154724" custLinFactNeighborX="200000" custLinFactNeighborY="-200000"/>
      <dgm:spPr>
        <a:prstGeom prst="ellipse">
          <a:avLst/>
        </a:prstGeom>
        <a:ln>
          <a:solidFill>
            <a:srgbClr val="8443EC"/>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ellips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X="53240" custLinFactY="-141082" custLinFactNeighborX="100000" custLinFactNeighborY="-200000"/>
      <dgm:spPr>
        <a:prstGeom prst="ellipse">
          <a:avLst/>
        </a:prstGeom>
        <a:ln>
          <a:solidFill>
            <a:srgbClr val="8443EC"/>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4" qsCatId="3D" csTypeId="urn:microsoft.com/office/officeart/2005/8/colors/accent1_2" csCatId="accent1" phldr="1"/>
      <dgm:spPr/>
      <dgm:t>
        <a:bodyPr/>
        <a:lstStyle/>
        <a:p>
          <a:endParaRPr lang="es-ES"/>
        </a:p>
      </dgm:t>
    </dgm:pt>
    <dgm:pt modelId="{83444280-FCAB-4A5A-8B86-9D46FC3EBCA7}">
      <dgm:prSet custT="1"/>
      <dgm:spPr>
        <a:solidFill>
          <a:srgbClr val="2254AE"/>
        </a:solidFill>
        <a:ln>
          <a:solidFill>
            <a:srgbClr val="2254AE"/>
          </a:solidFill>
        </a:ln>
      </dgm:spPr>
      <dgm:t>
        <a:bodyPr/>
        <a:lstStyle/>
        <a:p>
          <a:r>
            <a:rPr lang="es-ES" sz="2000" b="1" dirty="0">
              <a:effectLst>
                <a:outerShdw blurRad="38100" dist="38100" dir="2700000" algn="tl">
                  <a:srgbClr val="000000">
                    <a:alpha val="43137"/>
                  </a:srgbClr>
                </a:outerShdw>
              </a:effectLst>
            </a:rPr>
            <a:t>Nut, dea del cielo</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dpi="0" rotWithShape="1">
          <a:blip xmlns:r="http://schemas.openxmlformats.org/officeDocument/2006/relationships" r:embed="rId1"/>
          <a:srcRect/>
          <a:stretch>
            <a:fillRect l="-66992" t="-43933" r="-65186" b="-35631"/>
          </a:stretch>
        </a:blipFill>
        <a:ln>
          <a:solidFill>
            <a:srgbClr val="2254AE"/>
          </a:solidFill>
        </a:ln>
      </dgm:spPr>
      <dgm:t>
        <a:bodyPr/>
        <a:lstStyle/>
        <a:p>
          <a:pPr algn="ctr"/>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plaqu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61451" custLinFactY="-119903" custLinFactNeighborX="100000" custLinFactNeighborY="-200000"/>
      <dgm:spPr>
        <a:prstGeom prst="plaque">
          <a:avLst/>
        </a:prstGeom>
        <a:ln>
          <a:solidFill>
            <a:srgbClr val="2254AE"/>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plaqu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NeighborX="4750" custLinFactNeighborY="-33538"/>
      <dgm:spPr>
        <a:prstGeom prst="plaque">
          <a:avLst/>
        </a:prstGeom>
        <a:ln>
          <a:solidFill>
            <a:srgbClr val="2254AE"/>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5" qsCatId="3D" csTypeId="urn:microsoft.com/office/officeart/2005/8/colors/accent1_2" csCatId="accent1" phldr="1"/>
      <dgm:spPr/>
      <dgm:t>
        <a:bodyPr/>
        <a:lstStyle/>
        <a:p>
          <a:endParaRPr lang="es-ES"/>
        </a:p>
      </dgm:t>
    </dgm:pt>
    <dgm:pt modelId="{83444280-FCAB-4A5A-8B86-9D46FC3EBCA7}">
      <dgm:prSet custT="1"/>
      <dgm:spPr>
        <a:solidFill>
          <a:srgbClr val="2254AE"/>
        </a:solidFill>
        <a:ln>
          <a:solidFill>
            <a:srgbClr val="2254AE"/>
          </a:solidFill>
        </a:ln>
      </dgm:spPr>
      <dgm:t>
        <a:bodyPr/>
        <a:lstStyle/>
        <a:p>
          <a:r>
            <a:rPr lang="es-ES" sz="2000" b="1" dirty="0">
              <a:effectLst>
                <a:outerShdw blurRad="38100" dist="38100" dir="2700000" algn="tl">
                  <a:srgbClr val="000000">
                    <a:alpha val="43137"/>
                  </a:srgbClr>
                </a:outerShdw>
              </a:effectLst>
            </a:rPr>
            <a:t>Seth, dio della tempesta</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rotWithShape="1">
          <a:blip xmlns:r="http://schemas.openxmlformats.org/officeDocument/2006/relationships" r:embed="rId1"/>
          <a:srcRect/>
          <a:stretch>
            <a:fillRect l="-7000" r="-7000"/>
          </a:stretch>
        </a:blipFill>
        <a:ln>
          <a:solidFill>
            <a:srgbClr val="2254AE"/>
          </a:solidFill>
        </a:ln>
      </dgm:spPr>
      <dgm:t>
        <a:bodyPr/>
        <a:lstStyle/>
        <a:p>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plaqu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61451" custLinFactY="-119903" custLinFactNeighborX="100000" custLinFactNeighborY="-200000"/>
      <dgm:spPr>
        <a:prstGeom prst="plaque">
          <a:avLst/>
        </a:prstGeom>
        <a:ln>
          <a:solidFill>
            <a:srgbClr val="2254AE"/>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custScaleX="83906"/>
      <dgm:spPr>
        <a:prstGeom prst="plaqu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X="47613" custLinFactY="-100000" custLinFactNeighborX="100000" custLinFactNeighborY="-126439"/>
      <dgm:spPr>
        <a:prstGeom prst="plaque">
          <a:avLst/>
        </a:prstGeom>
        <a:ln>
          <a:solidFill>
            <a:srgbClr val="2254AE"/>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40BAB67-2500-4EB8-9E8E-C3BE8A56A865}" type="doc">
      <dgm:prSet loTypeId="urn:microsoft.com/office/officeart/2008/layout/HexagonCluster" loCatId="picture" qsTypeId="urn:microsoft.com/office/officeart/2005/8/quickstyle/3d2#6" qsCatId="3D" csTypeId="urn:microsoft.com/office/officeart/2005/8/colors/accent1_2" csCatId="accent1" phldr="1"/>
      <dgm:spPr/>
      <dgm:t>
        <a:bodyPr/>
        <a:lstStyle/>
        <a:p>
          <a:endParaRPr lang="es-ES"/>
        </a:p>
      </dgm:t>
    </dgm:pt>
    <dgm:pt modelId="{83444280-FCAB-4A5A-8B86-9D46FC3EBCA7}">
      <dgm:prSet custT="1"/>
      <dgm:spPr>
        <a:solidFill>
          <a:srgbClr val="AE4522"/>
        </a:solidFill>
        <a:ln>
          <a:solidFill>
            <a:srgbClr val="AE4522"/>
          </a:solidFill>
        </a:ln>
      </dgm:spPr>
      <dgm:t>
        <a:bodyPr/>
        <a:lstStyle/>
        <a:p>
          <a:r>
            <a:rPr lang="es-ES" sz="2000" b="1" dirty="0">
              <a:effectLst>
                <a:outerShdw blurRad="38100" dist="38100" dir="2700000" algn="tl">
                  <a:srgbClr val="000000">
                    <a:alpha val="43137"/>
                  </a:srgbClr>
                </a:outerShdw>
              </a:effectLst>
            </a:rPr>
            <a:t>Nepri, dio del grano</a:t>
          </a:r>
          <a:endParaRPr lang="es-ES" sz="2000" dirty="0">
            <a:effectLst>
              <a:outerShdw blurRad="38100" dist="38100" dir="2700000" algn="tl">
                <a:srgbClr val="000000">
                  <a:alpha val="43137"/>
                </a:srgbClr>
              </a:outerShdw>
            </a:effectLst>
          </a:endParaRPr>
        </a:p>
      </dgm:t>
    </dgm:pt>
    <dgm:pt modelId="{108A8581-FFAD-4B13-9B52-0305C57B24D5}" type="sibTrans" cxnId="{30E30401-B688-4274-913C-E4B736DBC061}">
      <dgm:prSet/>
      <dgm:spPr>
        <a:blipFill rotWithShape="1">
          <a:blip xmlns:r="http://schemas.openxmlformats.org/officeDocument/2006/relationships" r:embed="rId1"/>
          <a:srcRect/>
          <a:stretch>
            <a:fillRect l="-34000" r="-34000"/>
          </a:stretch>
        </a:blipFill>
        <a:ln>
          <a:solidFill>
            <a:srgbClr val="AE4522"/>
          </a:solidFill>
        </a:ln>
      </dgm:spPr>
      <dgm:t>
        <a:bodyPr/>
        <a:lstStyle/>
        <a:p>
          <a:pPr algn="ctr"/>
          <a:endParaRPr lang="es-ES"/>
        </a:p>
      </dgm:t>
    </dgm:pt>
    <dgm:pt modelId="{ABB2160C-6E6D-4542-AF60-6496D5304CC0}" type="parTrans" cxnId="{30E30401-B688-4274-913C-E4B736DBC061}">
      <dgm:prSet/>
      <dgm:spPr/>
      <dgm:t>
        <a:bodyPr/>
        <a:lstStyle/>
        <a:p>
          <a:endParaRPr lang="es-ES"/>
        </a:p>
      </dgm:t>
    </dgm:pt>
    <dgm:pt modelId="{1A33D1AD-6088-4A4C-BE9B-65F89809F9B9}" type="pres">
      <dgm:prSet presAssocID="{A40BAB67-2500-4EB8-9E8E-C3BE8A56A865}" presName="Name0" presStyleCnt="0">
        <dgm:presLayoutVars>
          <dgm:chMax val="21"/>
          <dgm:chPref val="21"/>
        </dgm:presLayoutVars>
      </dgm:prSet>
      <dgm:spPr/>
    </dgm:pt>
    <dgm:pt modelId="{810CEB2D-B67E-4FE0-8E54-1B70430A0CE9}" type="pres">
      <dgm:prSet presAssocID="{83444280-FCAB-4A5A-8B86-9D46FC3EBCA7}" presName="text1" presStyleCnt="0"/>
      <dgm:spPr/>
    </dgm:pt>
    <dgm:pt modelId="{541A2A98-DADA-493E-AA67-012FA271BC58}" type="pres">
      <dgm:prSet presAssocID="{83444280-FCAB-4A5A-8B86-9D46FC3EBCA7}" presName="textRepeatNode" presStyleLbl="alignNode1" presStyleIdx="0" presStyleCnt="1">
        <dgm:presLayoutVars>
          <dgm:chMax val="0"/>
          <dgm:chPref val="0"/>
          <dgm:bulletEnabled val="1"/>
        </dgm:presLayoutVars>
      </dgm:prSet>
      <dgm:spPr>
        <a:prstGeom prst="plaque">
          <a:avLst/>
        </a:prstGeom>
      </dgm:spPr>
    </dgm:pt>
    <dgm:pt modelId="{B62EC72A-3A78-4D94-AE52-BD9F9F524F23}" type="pres">
      <dgm:prSet presAssocID="{83444280-FCAB-4A5A-8B86-9D46FC3EBCA7}" presName="textaccent1" presStyleCnt="0"/>
      <dgm:spPr/>
    </dgm:pt>
    <dgm:pt modelId="{4003989A-EAE1-47D4-B0F1-272D4DE7EFDC}" type="pres">
      <dgm:prSet presAssocID="{83444280-FCAB-4A5A-8B86-9D46FC3EBCA7}" presName="accentRepeatNode" presStyleLbl="solidAlignAcc1" presStyleIdx="0" presStyleCnt="2" custLinFactX="61451" custLinFactY="-119903" custLinFactNeighborX="100000" custLinFactNeighborY="-200000"/>
      <dgm:spPr>
        <a:prstGeom prst="plaque">
          <a:avLst/>
        </a:prstGeom>
        <a:ln>
          <a:solidFill>
            <a:srgbClr val="AE4522"/>
          </a:solidFill>
        </a:ln>
      </dgm:spPr>
    </dgm:pt>
    <dgm:pt modelId="{15264BFF-E96E-451D-9BBF-9874B747991F}" type="pres">
      <dgm:prSet presAssocID="{108A8581-FFAD-4B13-9B52-0305C57B24D5}" presName="image1" presStyleCnt="0"/>
      <dgm:spPr/>
    </dgm:pt>
    <dgm:pt modelId="{55665AE2-B3CF-4701-AD26-BB2DC9BB3BC9}" type="pres">
      <dgm:prSet presAssocID="{108A8581-FFAD-4B13-9B52-0305C57B24D5}" presName="imageRepeatNode" presStyleLbl="alignAcc1" presStyleIdx="0" presStyleCnt="1"/>
      <dgm:spPr>
        <a:prstGeom prst="plaque">
          <a:avLst/>
        </a:prstGeom>
      </dgm:spPr>
    </dgm:pt>
    <dgm:pt modelId="{5898163C-218A-4B45-A3CF-234AD7519FD8}" type="pres">
      <dgm:prSet presAssocID="{108A8581-FFAD-4B13-9B52-0305C57B24D5}" presName="imageaccent1" presStyleCnt="0"/>
      <dgm:spPr/>
    </dgm:pt>
    <dgm:pt modelId="{EEB6D9FE-3D47-461C-B945-D3B867989DA2}" type="pres">
      <dgm:prSet presAssocID="{108A8581-FFAD-4B13-9B52-0305C57B24D5}" presName="accentRepeatNode" presStyleLbl="solidAlignAcc1" presStyleIdx="1" presStyleCnt="2" custLinFactNeighborX="4750" custLinFactNeighborY="-33538"/>
      <dgm:spPr>
        <a:prstGeom prst="plaque">
          <a:avLst/>
        </a:prstGeom>
        <a:ln>
          <a:solidFill>
            <a:srgbClr val="AE4522"/>
          </a:solidFill>
        </a:ln>
      </dgm:spPr>
    </dgm:pt>
  </dgm:ptLst>
  <dgm:cxnLst>
    <dgm:cxn modelId="{30E30401-B688-4274-913C-E4B736DBC061}" srcId="{A40BAB67-2500-4EB8-9E8E-C3BE8A56A865}" destId="{83444280-FCAB-4A5A-8B86-9D46FC3EBCA7}" srcOrd="0" destOrd="0" parTransId="{ABB2160C-6E6D-4542-AF60-6496D5304CC0}" sibTransId="{108A8581-FFAD-4B13-9B52-0305C57B24D5}"/>
    <dgm:cxn modelId="{DFF1ED54-57B9-4DF6-B291-015C265B4D30}" type="presOf" srcId="{108A8581-FFAD-4B13-9B52-0305C57B24D5}" destId="{55665AE2-B3CF-4701-AD26-BB2DC9BB3BC9}" srcOrd="0" destOrd="0" presId="urn:microsoft.com/office/officeart/2008/layout/HexagonCluster"/>
    <dgm:cxn modelId="{6B123C96-3F63-4FC8-9432-E2F1C16C3227}" type="presOf" srcId="{83444280-FCAB-4A5A-8B86-9D46FC3EBCA7}" destId="{541A2A98-DADA-493E-AA67-012FA271BC58}" srcOrd="0" destOrd="0" presId="urn:microsoft.com/office/officeart/2008/layout/HexagonCluster"/>
    <dgm:cxn modelId="{D77BDDFB-178D-48FA-B5AB-18710E0E8BC8}" type="presOf" srcId="{A40BAB67-2500-4EB8-9E8E-C3BE8A56A865}" destId="{1A33D1AD-6088-4A4C-BE9B-65F89809F9B9}" srcOrd="0" destOrd="0" presId="urn:microsoft.com/office/officeart/2008/layout/HexagonCluster"/>
    <dgm:cxn modelId="{46E07F54-12D8-4C3D-9832-EC55963466A8}" type="presParOf" srcId="{1A33D1AD-6088-4A4C-BE9B-65F89809F9B9}" destId="{810CEB2D-B67E-4FE0-8E54-1B70430A0CE9}" srcOrd="0" destOrd="0" presId="urn:microsoft.com/office/officeart/2008/layout/HexagonCluster"/>
    <dgm:cxn modelId="{231EE34A-F1A0-4189-9DC3-BEC6A4EB83B7}" type="presParOf" srcId="{810CEB2D-B67E-4FE0-8E54-1B70430A0CE9}" destId="{541A2A98-DADA-493E-AA67-012FA271BC58}" srcOrd="0" destOrd="0" presId="urn:microsoft.com/office/officeart/2008/layout/HexagonCluster"/>
    <dgm:cxn modelId="{F31E2FED-2C99-4A46-85D3-432476EEF18B}" type="presParOf" srcId="{1A33D1AD-6088-4A4C-BE9B-65F89809F9B9}" destId="{B62EC72A-3A78-4D94-AE52-BD9F9F524F23}" srcOrd="1" destOrd="0" presId="urn:microsoft.com/office/officeart/2008/layout/HexagonCluster"/>
    <dgm:cxn modelId="{C4246FC0-F847-4976-844C-EAF655C6BD31}" type="presParOf" srcId="{B62EC72A-3A78-4D94-AE52-BD9F9F524F23}" destId="{4003989A-EAE1-47D4-B0F1-272D4DE7EFDC}" srcOrd="0" destOrd="0" presId="urn:microsoft.com/office/officeart/2008/layout/HexagonCluster"/>
    <dgm:cxn modelId="{88C122EC-D607-4BF3-8D7F-EC7C6CB97BC5}" type="presParOf" srcId="{1A33D1AD-6088-4A4C-BE9B-65F89809F9B9}" destId="{15264BFF-E96E-451D-9BBF-9874B747991F}" srcOrd="2" destOrd="0" presId="urn:microsoft.com/office/officeart/2008/layout/HexagonCluster"/>
    <dgm:cxn modelId="{2219615D-F4DB-4B93-B92C-BCD086CFAD47}" type="presParOf" srcId="{15264BFF-E96E-451D-9BBF-9874B747991F}" destId="{55665AE2-B3CF-4701-AD26-BB2DC9BB3BC9}" srcOrd="0" destOrd="0" presId="urn:microsoft.com/office/officeart/2008/layout/HexagonCluster"/>
    <dgm:cxn modelId="{6FFD5AF0-4B29-459B-A22B-145D43CCE0E5}" type="presParOf" srcId="{1A33D1AD-6088-4A4C-BE9B-65F89809F9B9}" destId="{5898163C-218A-4B45-A3CF-234AD7519FD8}" srcOrd="3" destOrd="0" presId="urn:microsoft.com/office/officeart/2008/layout/HexagonCluster"/>
    <dgm:cxn modelId="{15A794E7-949A-4F7D-BAFC-8F40D368CD1A}" type="presParOf" srcId="{5898163C-218A-4B45-A3CF-234AD7519FD8}" destId="{EEB6D9FE-3D47-461C-B945-D3B867989DA2}"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338274" y="848714"/>
          <a:ext cx="1619238" cy="1394429"/>
        </a:xfrm>
        <a:prstGeom prst="hexagon">
          <a:avLst>
            <a:gd name="adj" fmla="val 25000"/>
            <a:gd name="vf" fmla="val 115470"/>
          </a:avLst>
        </a:prstGeom>
        <a:solidFill>
          <a:srgbClr val="5A7ED7"/>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Hapi, dio del Nilo</a:t>
          </a:r>
          <a:endParaRPr lang="es-ES" sz="2000" kern="1200" dirty="0">
            <a:effectLst>
              <a:outerShdw blurRad="38100" dist="38100" dir="2700000" algn="tl">
                <a:srgbClr val="000000">
                  <a:alpha val="43137"/>
                </a:srgbClr>
              </a:outerShdw>
            </a:effectLst>
          </a:endParaRPr>
        </a:p>
      </dsp:txBody>
      <dsp:txXfrm>
        <a:off x="1589413" y="1064986"/>
        <a:ext cx="1116960" cy="961885"/>
      </dsp:txXfrm>
    </dsp:sp>
    <dsp:sp modelId="{4003989A-EAE1-47D4-B0F1-272D4DE7EFDC}">
      <dsp:nvSpPr>
        <dsp:cNvPr id="0" name=""/>
        <dsp:cNvSpPr/>
      </dsp:nvSpPr>
      <dsp:spPr>
        <a:xfrm>
          <a:off x="1375835" y="1464481"/>
          <a:ext cx="188985" cy="16310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0" y="110988"/>
          <a:ext cx="1617168" cy="1394003"/>
        </a:xfrm>
        <a:prstGeom prst="hexagon">
          <a:avLst>
            <a:gd name="adj" fmla="val 25000"/>
            <a:gd name="vf" fmla="val 115470"/>
          </a:avLst>
        </a:prstGeom>
        <a:blipFill dpi="0" rotWithShape="1">
          <a:blip xmlns:r="http://schemas.openxmlformats.org/officeDocument/2006/relationships" r:embed="rId1"/>
          <a:srcRect/>
          <a:stretch>
            <a:fillRect t="-8000" b="-8000"/>
          </a:stretch>
        </a:blipFill>
        <a:ln w="12700" cap="flat" cmpd="sng" algn="ctr">
          <a:solidFill>
            <a:srgbClr val="5A7ED7"/>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094871" y="1312031"/>
          <a:ext cx="188985" cy="163109"/>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528988" y="1048207"/>
          <a:ext cx="1787816" cy="1228033"/>
        </a:xfrm>
        <a:prstGeom prst="plaque">
          <a:avLst/>
        </a:prstGeom>
        <a:solidFill>
          <a:srgbClr val="626A6D"/>
        </a:solidFill>
        <a:ln>
          <a:solidFill>
            <a:srgbClr val="626A6D"/>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Ra, dio del sole</a:t>
          </a:r>
          <a:endParaRPr lang="es-ES" sz="2000" kern="1200" dirty="0">
            <a:effectLst>
              <a:outerShdw blurRad="38100" dist="38100" dir="2700000" algn="tl">
                <a:srgbClr val="000000">
                  <a:alpha val="43137"/>
                </a:srgbClr>
              </a:outerShdw>
            </a:effectLst>
          </a:endParaRPr>
        </a:p>
      </dsp:txBody>
      <dsp:txXfrm>
        <a:off x="1673717" y="1192936"/>
        <a:ext cx="1498358" cy="938575"/>
      </dsp:txXfrm>
    </dsp:sp>
    <dsp:sp modelId="{4003989A-EAE1-47D4-B0F1-272D4DE7EFDC}">
      <dsp:nvSpPr>
        <dsp:cNvPr id="0" name=""/>
        <dsp:cNvSpPr/>
      </dsp:nvSpPr>
      <dsp:spPr>
        <a:xfrm>
          <a:off x="1916968" y="1121306"/>
          <a:ext cx="208660" cy="180091"/>
        </a:xfrm>
        <a:prstGeom prst="plaque">
          <a:avLst/>
        </a:prstGeom>
        <a:solidFill>
          <a:schemeClr val="lt1">
            <a:hueOff val="0"/>
            <a:satOff val="0"/>
            <a:lumOff val="0"/>
            <a:alphaOff val="0"/>
          </a:schemeClr>
        </a:solidFill>
        <a:ln w="12700" cap="flat" cmpd="sng" algn="ctr">
          <a:solidFill>
            <a:srgbClr val="626A6D"/>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51387" y="77892"/>
          <a:ext cx="1785530" cy="1539132"/>
        </a:xfrm>
        <a:prstGeom prst="plaque">
          <a:avLst/>
        </a:prstGeom>
        <a:blipFill rotWithShape="1">
          <a:blip xmlns:r="http://schemas.openxmlformats.org/officeDocument/2006/relationships" r:embed="rId1"/>
          <a:srcRect/>
          <a:stretch>
            <a:fillRect l="-27000" r="-27000"/>
          </a:stretch>
        </a:blipFill>
        <a:ln w="12700" cap="flat" cmpd="sng" algn="ctr">
          <a:solidFill>
            <a:srgbClr val="626A6D"/>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569339" y="1083694"/>
          <a:ext cx="208660" cy="180091"/>
        </a:xfrm>
        <a:prstGeom prst="plaque">
          <a:avLst/>
        </a:prstGeom>
        <a:solidFill>
          <a:schemeClr val="lt1">
            <a:hueOff val="0"/>
            <a:satOff val="0"/>
            <a:lumOff val="0"/>
            <a:alphaOff val="0"/>
          </a:schemeClr>
        </a:solidFill>
        <a:ln w="12700" cap="flat" cmpd="sng" algn="ctr">
          <a:solidFill>
            <a:srgbClr val="626A6D"/>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759299" y="1029459"/>
          <a:ext cx="2128655" cy="1833121"/>
        </a:xfrm>
        <a:prstGeom prst="hexagon">
          <a:avLst>
            <a:gd name="adj" fmla="val 25000"/>
            <a:gd name="vf" fmla="val 115470"/>
          </a:avLst>
        </a:prstGeom>
        <a:solidFill>
          <a:srgbClr val="438E67"/>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Heqet, dea delle rane</a:t>
          </a:r>
          <a:endParaRPr lang="es-ES" sz="2000" kern="1200" dirty="0">
            <a:effectLst>
              <a:outerShdw blurRad="38100" dist="38100" dir="2700000" algn="tl">
                <a:srgbClr val="000000">
                  <a:alpha val="43137"/>
                </a:srgbClr>
              </a:outerShdw>
            </a:effectLst>
          </a:endParaRPr>
        </a:p>
      </dsp:txBody>
      <dsp:txXfrm>
        <a:off x="2089447" y="1313771"/>
        <a:ext cx="1468359" cy="1264497"/>
      </dsp:txXfrm>
    </dsp:sp>
    <dsp:sp modelId="{4003989A-EAE1-47D4-B0F1-272D4DE7EFDC}">
      <dsp:nvSpPr>
        <dsp:cNvPr id="0" name=""/>
        <dsp:cNvSpPr/>
      </dsp:nvSpPr>
      <dsp:spPr>
        <a:xfrm>
          <a:off x="1808676" y="1838948"/>
          <a:ext cx="248440" cy="214424"/>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0" y="59643"/>
          <a:ext cx="2125933" cy="1832560"/>
        </a:xfrm>
        <a:prstGeom prst="hexagon">
          <a:avLst>
            <a:gd name="adj" fmla="val 25000"/>
            <a:gd name="vf" fmla="val 115470"/>
          </a:avLst>
        </a:prstGeom>
        <a:blipFill rotWithShape="1">
          <a:blip xmlns:r="http://schemas.openxmlformats.org/officeDocument/2006/relationships" r:embed="rId1"/>
          <a:srcRect/>
          <a:stretch>
            <a:fillRect l="-16000" r="-16000"/>
          </a:stretch>
        </a:blipFill>
        <a:ln w="12700" cap="flat" cmpd="sng" algn="ctr">
          <a:solidFill>
            <a:srgbClr val="438E67"/>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439320" y="1638537"/>
          <a:ext cx="248440" cy="214424"/>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713612" y="931732"/>
          <a:ext cx="2045064" cy="1761135"/>
        </a:xfrm>
        <a:prstGeom prst="hexagon">
          <a:avLst>
            <a:gd name="adj" fmla="val 25000"/>
            <a:gd name="vf" fmla="val 115470"/>
          </a:avLst>
        </a:prstGeom>
        <a:solidFill>
          <a:srgbClr val="8E7144"/>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Geb, dio della terra</a:t>
          </a:r>
          <a:endParaRPr lang="es-ES" sz="2000" kern="1200" dirty="0">
            <a:effectLst>
              <a:outerShdw blurRad="38100" dist="38100" dir="2700000" algn="tl">
                <a:srgbClr val="000000">
                  <a:alpha val="43137"/>
                </a:srgbClr>
              </a:outerShdw>
            </a:effectLst>
          </a:endParaRPr>
        </a:p>
      </dsp:txBody>
      <dsp:txXfrm>
        <a:off x="2030795" y="1204879"/>
        <a:ext cx="1410698" cy="1214841"/>
      </dsp:txXfrm>
    </dsp:sp>
    <dsp:sp modelId="{4003989A-EAE1-47D4-B0F1-272D4DE7EFDC}">
      <dsp:nvSpPr>
        <dsp:cNvPr id="0" name=""/>
        <dsp:cNvSpPr/>
      </dsp:nvSpPr>
      <dsp:spPr>
        <a:xfrm>
          <a:off x="1761050" y="1709432"/>
          <a:ext cx="238684" cy="206004"/>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23399" y="0"/>
          <a:ext cx="2042449" cy="1760597"/>
        </a:xfrm>
        <a:prstGeom prst="hexagon">
          <a:avLst>
            <a:gd name="adj" fmla="val 25000"/>
            <a:gd name="vf" fmla="val 115470"/>
          </a:avLst>
        </a:prstGeom>
        <a:blipFill dpi="0" rotWithShape="1">
          <a:blip xmlns:r="http://schemas.openxmlformats.org/officeDocument/2006/relationships" r:embed="rId1"/>
          <a:srcRect/>
          <a:stretch>
            <a:fillRect l="-17198" t="-5514" r="-10890" b="-8122"/>
          </a:stretch>
        </a:blipFill>
        <a:ln w="12700" cap="flat" cmpd="sng" algn="ctr">
          <a:solidFill>
            <a:srgbClr val="8E7144"/>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406199" y="1516892"/>
          <a:ext cx="238684" cy="206004"/>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713612" y="931732"/>
          <a:ext cx="2045064" cy="1761135"/>
        </a:xfrm>
        <a:prstGeom prst="ellipse">
          <a:avLst/>
        </a:prstGeom>
        <a:solidFill>
          <a:srgbClr val="F88B47"/>
        </a:solidFill>
        <a:ln w="12700" cap="flat" cmpd="sng" algn="ctr">
          <a:solidFill>
            <a:srgbClr val="F88B47"/>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Uatchit, dea delle paludi</a:t>
          </a:r>
        </a:p>
      </dsp:txBody>
      <dsp:txXfrm>
        <a:off x="2013105" y="1189644"/>
        <a:ext cx="1446078" cy="1245311"/>
      </dsp:txXfrm>
    </dsp:sp>
    <dsp:sp modelId="{4003989A-EAE1-47D4-B0F1-272D4DE7EFDC}">
      <dsp:nvSpPr>
        <dsp:cNvPr id="0" name=""/>
        <dsp:cNvSpPr/>
      </dsp:nvSpPr>
      <dsp:spPr>
        <a:xfrm>
          <a:off x="2482946" y="978685"/>
          <a:ext cx="238684" cy="206004"/>
        </a:xfrm>
        <a:prstGeom prst="ellipse">
          <a:avLst/>
        </a:prstGeom>
        <a:solidFill>
          <a:schemeClr val="lt1">
            <a:hueOff val="0"/>
            <a:satOff val="0"/>
            <a:lumOff val="0"/>
            <a:alphaOff val="0"/>
          </a:schemeClr>
        </a:solidFill>
        <a:ln w="12700" cap="flat" cmpd="sng" algn="ctr">
          <a:solidFill>
            <a:srgbClr val="F66912"/>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23399" y="0"/>
          <a:ext cx="2042449" cy="1760597"/>
        </a:xfrm>
        <a:prstGeom prst="ellipse">
          <a:avLst/>
        </a:prstGeom>
        <a:blipFill rotWithShape="1">
          <a:blip xmlns:r="http://schemas.openxmlformats.org/officeDocument/2006/relationships" r:embed="rId1"/>
          <a:srcRect/>
          <a:stretch>
            <a:fillRect l="-27000" r="-27000"/>
          </a:stretch>
        </a:blipFill>
        <a:ln w="12700" cap="flat" cmpd="sng" algn="ctr">
          <a:solidFill>
            <a:srgbClr val="F88B47"/>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771959" y="814248"/>
          <a:ext cx="238684" cy="206004"/>
        </a:xfrm>
        <a:prstGeom prst="ellipse">
          <a:avLst/>
        </a:prstGeom>
        <a:solidFill>
          <a:schemeClr val="lt1">
            <a:hueOff val="0"/>
            <a:satOff val="0"/>
            <a:lumOff val="0"/>
            <a:alphaOff val="0"/>
          </a:schemeClr>
        </a:solidFill>
        <a:ln w="12700" cap="flat" cmpd="sng" algn="ctr">
          <a:solidFill>
            <a:srgbClr val="F66912"/>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713612" y="931732"/>
          <a:ext cx="2045064" cy="1761135"/>
        </a:xfrm>
        <a:prstGeom prst="ellipse">
          <a:avLst/>
        </a:prstGeom>
        <a:solidFill>
          <a:srgbClr val="12AA6C"/>
        </a:solidFill>
        <a:ln w="12700" cap="flat" cmpd="sng" algn="ctr">
          <a:solidFill>
            <a:srgbClr val="12AA6C"/>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Jnum, dio creatore</a:t>
          </a:r>
        </a:p>
      </dsp:txBody>
      <dsp:txXfrm>
        <a:off x="2013105" y="1189644"/>
        <a:ext cx="1446078" cy="1245311"/>
      </dsp:txXfrm>
    </dsp:sp>
    <dsp:sp modelId="{4003989A-EAE1-47D4-B0F1-272D4DE7EFDC}">
      <dsp:nvSpPr>
        <dsp:cNvPr id="0" name=""/>
        <dsp:cNvSpPr/>
      </dsp:nvSpPr>
      <dsp:spPr>
        <a:xfrm>
          <a:off x="2482946" y="978685"/>
          <a:ext cx="238684" cy="206004"/>
        </a:xfrm>
        <a:prstGeom prst="ellipse">
          <a:avLst/>
        </a:prstGeom>
        <a:solidFill>
          <a:schemeClr val="lt1">
            <a:hueOff val="0"/>
            <a:satOff val="0"/>
            <a:lumOff val="0"/>
            <a:alphaOff val="0"/>
          </a:schemeClr>
        </a:solidFill>
        <a:ln w="12700" cap="flat" cmpd="sng" algn="ctr">
          <a:solidFill>
            <a:srgbClr val="12AA6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23399" y="0"/>
          <a:ext cx="2042449" cy="1760597"/>
        </a:xfrm>
        <a:prstGeom prst="ellipse">
          <a:avLst/>
        </a:prstGeom>
        <a:blipFill rotWithShape="1">
          <a:blip xmlns:r="http://schemas.openxmlformats.org/officeDocument/2006/relationships" r:embed="rId1"/>
          <a:srcRect/>
          <a:stretch>
            <a:fillRect l="-10000" r="-10000"/>
          </a:stretch>
        </a:blipFill>
        <a:ln w="12700" cap="flat" cmpd="sng" algn="ctr">
          <a:solidFill>
            <a:srgbClr val="12AA6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771959" y="814248"/>
          <a:ext cx="238684" cy="206004"/>
        </a:xfrm>
        <a:prstGeom prst="ellipse">
          <a:avLst/>
        </a:prstGeom>
        <a:solidFill>
          <a:schemeClr val="lt1">
            <a:hueOff val="0"/>
            <a:satOff val="0"/>
            <a:lumOff val="0"/>
            <a:alphaOff val="0"/>
          </a:schemeClr>
        </a:solidFill>
        <a:ln w="12700" cap="flat" cmpd="sng" algn="ctr">
          <a:solidFill>
            <a:srgbClr val="12AA6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713612" y="931732"/>
          <a:ext cx="2045064" cy="1761135"/>
        </a:xfrm>
        <a:prstGeom prst="ellipse">
          <a:avLst/>
        </a:prstGeom>
        <a:solidFill>
          <a:srgbClr val="8443EC"/>
        </a:solidFill>
        <a:ln w="12700" cap="flat" cmpd="sng" algn="ctr">
          <a:solidFill>
            <a:srgbClr val="8443EC"/>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Sekhmet, dea della guarigione</a:t>
          </a:r>
        </a:p>
      </dsp:txBody>
      <dsp:txXfrm>
        <a:off x="2013105" y="1189644"/>
        <a:ext cx="1446078" cy="1245311"/>
      </dsp:txXfrm>
    </dsp:sp>
    <dsp:sp modelId="{4003989A-EAE1-47D4-B0F1-272D4DE7EFDC}">
      <dsp:nvSpPr>
        <dsp:cNvPr id="0" name=""/>
        <dsp:cNvSpPr/>
      </dsp:nvSpPr>
      <dsp:spPr>
        <a:xfrm>
          <a:off x="2482946" y="978685"/>
          <a:ext cx="238684" cy="206004"/>
        </a:xfrm>
        <a:prstGeom prst="ellipse">
          <a:avLst/>
        </a:prstGeom>
        <a:solidFill>
          <a:schemeClr val="lt1">
            <a:hueOff val="0"/>
            <a:satOff val="0"/>
            <a:lumOff val="0"/>
            <a:alphaOff val="0"/>
          </a:schemeClr>
        </a:solidFill>
        <a:ln w="12700" cap="flat" cmpd="sng" algn="ctr">
          <a:solidFill>
            <a:srgbClr val="8443E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23399" y="0"/>
          <a:ext cx="2042449" cy="1760597"/>
        </a:xfrm>
        <a:prstGeom prst="ellipse">
          <a:avLst/>
        </a:prstGeom>
        <a:blipFill rotWithShape="1">
          <a:blip xmlns:r="http://schemas.openxmlformats.org/officeDocument/2006/relationships" r:embed="rId1"/>
          <a:srcRect/>
          <a:stretch>
            <a:fillRect l="-4000" r="-4000"/>
          </a:stretch>
        </a:blipFill>
        <a:ln w="12700" cap="flat" cmpd="sng" algn="ctr">
          <a:solidFill>
            <a:srgbClr val="8443E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771959" y="814248"/>
          <a:ext cx="238684" cy="206004"/>
        </a:xfrm>
        <a:prstGeom prst="ellipse">
          <a:avLst/>
        </a:prstGeom>
        <a:solidFill>
          <a:schemeClr val="lt1">
            <a:hueOff val="0"/>
            <a:satOff val="0"/>
            <a:lumOff val="0"/>
            <a:alphaOff val="0"/>
          </a:schemeClr>
        </a:solidFill>
        <a:ln w="12700" cap="flat" cmpd="sng" algn="ctr">
          <a:solidFill>
            <a:srgbClr val="8443EC"/>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528988" y="814530"/>
          <a:ext cx="1787816" cy="1539602"/>
        </a:xfrm>
        <a:prstGeom prst="plaque">
          <a:avLst/>
        </a:prstGeom>
        <a:solidFill>
          <a:srgbClr val="2254AE"/>
        </a:solidFill>
        <a:ln>
          <a:solidFill>
            <a:srgbClr val="2254AE"/>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Nut, dea del cielo</a:t>
          </a:r>
          <a:endParaRPr lang="es-ES" sz="2000" kern="1200" dirty="0">
            <a:effectLst>
              <a:outerShdw blurRad="38100" dist="38100" dir="2700000" algn="tl">
                <a:srgbClr val="000000">
                  <a:alpha val="43137"/>
                </a:srgbClr>
              </a:outerShdw>
            </a:effectLst>
          </a:endParaRPr>
        </a:p>
      </dsp:txBody>
      <dsp:txXfrm>
        <a:off x="1710436" y="995978"/>
        <a:ext cx="1424920" cy="1176706"/>
      </dsp:txXfrm>
    </dsp:sp>
    <dsp:sp modelId="{4003989A-EAE1-47D4-B0F1-272D4DE7EFDC}">
      <dsp:nvSpPr>
        <dsp:cNvPr id="0" name=""/>
        <dsp:cNvSpPr/>
      </dsp:nvSpPr>
      <dsp:spPr>
        <a:xfrm>
          <a:off x="1907343" y="918286"/>
          <a:ext cx="208660" cy="180091"/>
        </a:xfrm>
        <a:prstGeom prst="plaque">
          <a:avLst/>
        </a:prstGeom>
        <a:solidFill>
          <a:schemeClr val="lt1">
            <a:hueOff val="0"/>
            <a:satOff val="0"/>
            <a:lumOff val="0"/>
            <a:alphaOff val="0"/>
          </a:schemeClr>
        </a:solid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51387" y="0"/>
          <a:ext cx="1785530" cy="1539132"/>
        </a:xfrm>
        <a:prstGeom prst="plaque">
          <a:avLst/>
        </a:prstGeom>
        <a:blipFill dpi="0" rotWithShape="1">
          <a:blip xmlns:r="http://schemas.openxmlformats.org/officeDocument/2006/relationships" r:embed="rId1"/>
          <a:srcRect/>
          <a:stretch>
            <a:fillRect l="-66992" t="-43933" r="-65186" b="-35631"/>
          </a:stretch>
        </a:blip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270156" y="1265684"/>
          <a:ext cx="208660" cy="180091"/>
        </a:xfrm>
        <a:prstGeom prst="plaque">
          <a:avLst/>
        </a:prstGeom>
        <a:solidFill>
          <a:schemeClr val="lt1">
            <a:hueOff val="0"/>
            <a:satOff val="0"/>
            <a:lumOff val="0"/>
            <a:alphaOff val="0"/>
          </a:schemeClr>
        </a:solid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457147" y="814530"/>
          <a:ext cx="1787816" cy="1539602"/>
        </a:xfrm>
        <a:prstGeom prst="plaque">
          <a:avLst/>
        </a:prstGeom>
        <a:solidFill>
          <a:srgbClr val="2254AE"/>
        </a:solidFill>
        <a:ln>
          <a:solidFill>
            <a:srgbClr val="2254AE"/>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Seth, dio della tempesta</a:t>
          </a:r>
          <a:endParaRPr lang="es-ES" sz="2000" kern="1200" dirty="0">
            <a:effectLst>
              <a:outerShdw blurRad="38100" dist="38100" dir="2700000" algn="tl">
                <a:srgbClr val="000000">
                  <a:alpha val="43137"/>
                </a:srgbClr>
              </a:outerShdw>
            </a:effectLst>
          </a:endParaRPr>
        </a:p>
      </dsp:txBody>
      <dsp:txXfrm>
        <a:off x="1638595" y="995978"/>
        <a:ext cx="1424920" cy="1176706"/>
      </dsp:txXfrm>
    </dsp:sp>
    <dsp:sp modelId="{4003989A-EAE1-47D4-B0F1-272D4DE7EFDC}">
      <dsp:nvSpPr>
        <dsp:cNvPr id="0" name=""/>
        <dsp:cNvSpPr/>
      </dsp:nvSpPr>
      <dsp:spPr>
        <a:xfrm>
          <a:off x="1835502" y="918286"/>
          <a:ext cx="208660" cy="180091"/>
        </a:xfrm>
        <a:prstGeom prst="plaque">
          <a:avLst/>
        </a:prstGeom>
        <a:solidFill>
          <a:schemeClr val="lt1">
            <a:hueOff val="0"/>
            <a:satOff val="0"/>
            <a:lumOff val="0"/>
            <a:alphaOff val="0"/>
          </a:schemeClr>
        </a:solid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123227" y="0"/>
          <a:ext cx="1498167" cy="1539132"/>
        </a:xfrm>
        <a:prstGeom prst="plaque">
          <a:avLst/>
        </a:prstGeom>
        <a:blipFill rotWithShape="1">
          <a:blip xmlns:r="http://schemas.openxmlformats.org/officeDocument/2006/relationships" r:embed="rId1"/>
          <a:srcRect/>
          <a:stretch>
            <a:fillRect l="-7000" r="-7000"/>
          </a:stretch>
        </a:blip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496413" y="918286"/>
          <a:ext cx="208660" cy="180091"/>
        </a:xfrm>
        <a:prstGeom prst="plaque">
          <a:avLst/>
        </a:prstGeom>
        <a:solidFill>
          <a:schemeClr val="lt1">
            <a:hueOff val="0"/>
            <a:satOff val="0"/>
            <a:lumOff val="0"/>
            <a:alphaOff val="0"/>
          </a:schemeClr>
        </a:solidFill>
        <a:ln w="12700" cap="flat" cmpd="sng" algn="ctr">
          <a:solidFill>
            <a:srgbClr val="2254AE"/>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A2A98-DADA-493E-AA67-012FA271BC58}">
      <dsp:nvSpPr>
        <dsp:cNvPr id="0" name=""/>
        <dsp:cNvSpPr/>
      </dsp:nvSpPr>
      <dsp:spPr>
        <a:xfrm>
          <a:off x="1528988" y="814530"/>
          <a:ext cx="1787816" cy="1539602"/>
        </a:xfrm>
        <a:prstGeom prst="plaque">
          <a:avLst/>
        </a:prstGeom>
        <a:solidFill>
          <a:srgbClr val="AE4522"/>
        </a:solidFill>
        <a:ln>
          <a:solidFill>
            <a:srgbClr val="AE452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Nepri, dio del grano</a:t>
          </a:r>
          <a:endParaRPr lang="es-ES" sz="2000" kern="1200" dirty="0">
            <a:effectLst>
              <a:outerShdw blurRad="38100" dist="38100" dir="2700000" algn="tl">
                <a:srgbClr val="000000">
                  <a:alpha val="43137"/>
                </a:srgbClr>
              </a:outerShdw>
            </a:effectLst>
          </a:endParaRPr>
        </a:p>
      </dsp:txBody>
      <dsp:txXfrm>
        <a:off x="1710436" y="995978"/>
        <a:ext cx="1424920" cy="1176706"/>
      </dsp:txXfrm>
    </dsp:sp>
    <dsp:sp modelId="{4003989A-EAE1-47D4-B0F1-272D4DE7EFDC}">
      <dsp:nvSpPr>
        <dsp:cNvPr id="0" name=""/>
        <dsp:cNvSpPr/>
      </dsp:nvSpPr>
      <dsp:spPr>
        <a:xfrm>
          <a:off x="1907343" y="918286"/>
          <a:ext cx="208660" cy="180091"/>
        </a:xfrm>
        <a:prstGeom prst="plaque">
          <a:avLst/>
        </a:prstGeom>
        <a:solidFill>
          <a:schemeClr val="lt1">
            <a:hueOff val="0"/>
            <a:satOff val="0"/>
            <a:lumOff val="0"/>
            <a:alphaOff val="0"/>
          </a:schemeClr>
        </a:solidFill>
        <a:ln w="12700" cap="flat" cmpd="sng" algn="ctr">
          <a:solidFill>
            <a:srgbClr val="AE4522"/>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5665AE2-B3CF-4701-AD26-BB2DC9BB3BC9}">
      <dsp:nvSpPr>
        <dsp:cNvPr id="0" name=""/>
        <dsp:cNvSpPr/>
      </dsp:nvSpPr>
      <dsp:spPr>
        <a:xfrm>
          <a:off x="51387" y="0"/>
          <a:ext cx="1785530" cy="1539132"/>
        </a:xfrm>
        <a:prstGeom prst="plaque">
          <a:avLst/>
        </a:prstGeom>
        <a:blipFill rotWithShape="1">
          <a:blip xmlns:r="http://schemas.openxmlformats.org/officeDocument/2006/relationships" r:embed="rId1"/>
          <a:srcRect/>
          <a:stretch>
            <a:fillRect l="-34000" r="-34000"/>
          </a:stretch>
        </a:blipFill>
        <a:ln w="12700" cap="flat" cmpd="sng" algn="ctr">
          <a:solidFill>
            <a:srgbClr val="AE4522"/>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EB6D9FE-3D47-461C-B945-D3B867989DA2}">
      <dsp:nvSpPr>
        <dsp:cNvPr id="0" name=""/>
        <dsp:cNvSpPr/>
      </dsp:nvSpPr>
      <dsp:spPr>
        <a:xfrm>
          <a:off x="1270156" y="1265684"/>
          <a:ext cx="208660" cy="180091"/>
        </a:xfrm>
        <a:prstGeom prst="plaque">
          <a:avLst/>
        </a:prstGeom>
        <a:solidFill>
          <a:schemeClr val="lt1">
            <a:hueOff val="0"/>
            <a:satOff val="0"/>
            <a:lumOff val="0"/>
            <a:alphaOff val="0"/>
          </a:schemeClr>
        </a:solidFill>
        <a:ln w="12700" cap="flat" cmpd="sng" algn="ctr">
          <a:solidFill>
            <a:srgbClr val="AE4522"/>
          </a:solidFill>
          <a:prstDash val="solid"/>
          <a:miter lim="800000"/>
        </a:ln>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7">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4">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5">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6">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1FE80B-0763-4392-AFEC-354438841FD7}" type="datetimeFigureOut">
              <a:rPr lang="es-ES" smtClean="0"/>
              <a:pPr/>
              <a:t>18/7/25</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B3F07-6A77-47EE-9E29-7A3E18A48FFE}" type="slidenum">
              <a:rPr lang="es-ES" smtClean="0"/>
              <a:pPr/>
              <a:t>‹N›</a:t>
            </a:fld>
            <a:endParaRPr lang="es-ES"/>
          </a:p>
        </p:txBody>
      </p:sp>
    </p:spTree>
    <p:extLst>
      <p:ext uri="{BB962C8B-B14F-4D97-AF65-F5344CB8AC3E}">
        <p14:creationId xmlns:p14="http://schemas.microsoft.com/office/powerpoint/2010/main" val="895368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95DB3F07-6A77-47EE-9E29-7A3E18A48FFE}" type="slidenum">
              <a:rPr lang="es-ES" smtClean="0"/>
              <a:pPr/>
              <a:t>6</a:t>
            </a:fld>
            <a:endParaRPr lang="es-ES"/>
          </a:p>
        </p:txBody>
      </p:sp>
    </p:spTree>
    <p:extLst>
      <p:ext uri="{BB962C8B-B14F-4D97-AF65-F5344CB8AC3E}">
        <p14:creationId xmlns:p14="http://schemas.microsoft.com/office/powerpoint/2010/main" val="3704524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C8958-DEB7-CE22-FC6D-874948BF957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AAEF29E2-AD31-C01F-58A2-5D3A78B0B1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5EDE711F-8E64-54BD-9B60-E0FE3CC10858}"/>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89AB7981-DBB1-4A17-E46C-3EADF237129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9F98C41-9286-C54D-DBE4-EE6D5C60017B}"/>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705141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76388-247B-3D63-6639-2397DC1F10C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A5AF03D-D81D-0604-EABA-67C272975A8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C9EE5D0-F6D3-2B3F-F0B0-AE7F939F01C1}"/>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C3164F0C-96DC-4BB6-C435-4740AA38401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AD85E4C-9CC8-13F0-20EF-51613BB30CC4}"/>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2460425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B0A970D-770E-571E-C3AA-9C7C2982A61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E0197039-1AD1-B43E-C33F-B790CD07A6D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EFB1716-A20D-3F86-0CEB-4C3B549D3C4A}"/>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C9EA92CA-B51E-CF92-1DBC-C6E85ADA156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55DC67D-D153-E694-1D82-DF43C956C23A}"/>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400697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BC5242-8B85-8557-BB6A-EC5FA5CC3C7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1636A15-A615-D552-643B-5BE998F78C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330B9167-08F1-9232-F550-BA3D31617F21}"/>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C843561D-3819-D62F-504E-0B23902F17F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7742DB3-855A-99A8-B1D1-ACB865A433D6}"/>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646074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187DD8-56B5-9443-F661-6A5303BE2E86}"/>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0DD9CD8-1BF2-D6C4-18CA-736C22A55B9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9736E3B-E045-D6EE-24D4-51DE43305804}"/>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E134C23E-B978-4FAF-1970-48AD1014CAD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B41B1BE-67DF-E439-79BB-16663D60CCE0}"/>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146917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B4B658-3017-E75B-309B-6D5BFB6C2BB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A4001EE6-8A99-E853-EB25-0F4F972B6F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3233F85-56E3-1FF6-7B6A-0581DA12F0A1}"/>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459DB2E5-B898-98C5-7B56-B1050038AF2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E4DF615-238F-9AC7-9D60-279B7B6DDA69}"/>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48437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B72884-11E8-0131-BFF5-34B10E06C11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3C304CA-0A82-E53F-91F0-76D2D0AF29B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2808C05-9AEE-2D43-5685-7B1E3261C53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21AA6CAF-E048-7217-7FBF-EECEA180C733}"/>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6" name="Marcador de pie de página 5">
            <a:extLst>
              <a:ext uri="{FF2B5EF4-FFF2-40B4-BE49-F238E27FC236}">
                <a16:creationId xmlns:a16="http://schemas.microsoft.com/office/drawing/2014/main" id="{87DE3D02-9131-C7FE-F779-4EBE9E7E262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97FAF90-F926-7323-B286-6A566EC788DC}"/>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126698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C566C8-1795-9A1F-5B24-AC8F0A4A5919}"/>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F339249-3A0A-0A66-E494-B94628E270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07B9772-F57D-1260-B879-6CD17157B78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B2C6B75B-F42A-1D8C-2DC1-88E812FE2B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3DAE0DD-DEBA-7DDB-CC33-639967131C3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58901A6-6BEB-9582-6595-DBC49D4A44BC}"/>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8" name="Marcador de pie de página 7">
            <a:extLst>
              <a:ext uri="{FF2B5EF4-FFF2-40B4-BE49-F238E27FC236}">
                <a16:creationId xmlns:a16="http://schemas.microsoft.com/office/drawing/2014/main" id="{F64D162B-61FC-6E58-78B1-6EBF5737B93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C96B3F92-54B5-5AA6-B9BC-A07442C435B7}"/>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026396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C27248-C770-6332-D9E1-06DB3AE442C6}"/>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9A658C4-D54E-2ED0-1AD6-363B9C14A6D3}"/>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4" name="Marcador de pie de página 3">
            <a:extLst>
              <a:ext uri="{FF2B5EF4-FFF2-40B4-BE49-F238E27FC236}">
                <a16:creationId xmlns:a16="http://schemas.microsoft.com/office/drawing/2014/main" id="{2F2FF0DF-D287-F5F7-8E3F-F9298B5459F4}"/>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804369D-471E-9828-D713-5D81F089C6E1}"/>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3831937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4A17242-C785-15C9-1379-B9A1BAA3EF41}"/>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3" name="Marcador de pie de página 2">
            <a:extLst>
              <a:ext uri="{FF2B5EF4-FFF2-40B4-BE49-F238E27FC236}">
                <a16:creationId xmlns:a16="http://schemas.microsoft.com/office/drawing/2014/main" id="{CA257EEF-4521-6B6D-C46B-BF189A6CD2B3}"/>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43945EE9-3A90-B540-5F95-634A74CB22AA}"/>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890797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9C0D16-1634-4B40-FF60-72962A4FFA4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DAD870E-339D-98B4-64C4-F46E5BC020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A8274894-088E-E1DF-3B76-F5FB7A8DD8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601A5DE-CAC1-18A7-4621-999A73F2851F}"/>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6" name="Marcador de pie de página 5">
            <a:extLst>
              <a:ext uri="{FF2B5EF4-FFF2-40B4-BE49-F238E27FC236}">
                <a16:creationId xmlns:a16="http://schemas.microsoft.com/office/drawing/2014/main" id="{0E7B2E03-EF41-6637-B9DE-92DA0500FDB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219CF3F-7614-AA39-8A82-6A41B6704F00}"/>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93769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AD5125-5046-5F2F-2343-37DB7D6E7188}"/>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F784373-01BF-1220-5EBE-91E1CB4BFEF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9B5427E-3F54-B3F2-81E7-B30FDFDE8491}"/>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9A4690D6-BBBF-6B02-EBBE-050F66B2AFA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62D11BF-E062-43D6-20D0-97123E98BBCE}"/>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30798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BC2151-1B6B-4677-46B3-6BCF7A84EED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F13D3CE2-F016-8279-EAB5-B22EC7B593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62ED04D-2FF8-C17A-240E-CE4B655E5F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104A8ED-5426-E73E-23BC-FEE4D9715910}"/>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6" name="Marcador de pie de página 5">
            <a:extLst>
              <a:ext uri="{FF2B5EF4-FFF2-40B4-BE49-F238E27FC236}">
                <a16:creationId xmlns:a16="http://schemas.microsoft.com/office/drawing/2014/main" id="{98678B2B-DFD3-B4FC-BD1C-F3EB3AB0A46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E7634A-07D9-F00C-0FF5-CBED5C447BC6}"/>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62226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F3FA4-91B3-2232-5B10-CB4EF8240E86}"/>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F5CD1151-E280-41E7-58B2-005A5AE7310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5376219-E411-BF11-6DB6-9CED6EB08D30}"/>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A5E5890B-CDD0-A1CB-FE9F-662538E790B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29D042B-4856-FB2D-F76D-9A6D65522165}"/>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2383157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1704705-6456-C284-FCBF-54308819DD2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3D2852E-553E-9CFB-8F7D-0838F276470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B903240-C095-16BA-327D-3CAAEBEBB5D8}"/>
              </a:ext>
            </a:extLst>
          </p:cNvPr>
          <p:cNvSpPr>
            <a:spLocks noGrp="1"/>
          </p:cNvSpPr>
          <p:nvPr>
            <p:ph type="dt" sz="half" idx="10"/>
          </p:nvPr>
        </p:nvSpPr>
        <p:spPr/>
        <p:txBody>
          <a:body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9DCEE36A-A456-EF06-E6A8-D61D12AC601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AB8E7F8-148F-BF52-D5B4-884F736D17AD}"/>
              </a:ext>
            </a:extLst>
          </p:cNvPr>
          <p:cNvSpPr>
            <a:spLocks noGrp="1"/>
          </p:cNvSpPr>
          <p:nvPr>
            <p:ph type="sldNum" sz="quarter" idx="12"/>
          </p:nvPr>
        </p:nvSpPr>
        <p:spPr/>
        <p:txBody>
          <a:bodyPr/>
          <a:lstStyle/>
          <a:p>
            <a:fld id="{63970836-AFF6-4270-B515-228F2A2EA8DC}" type="slidenum">
              <a:rPr lang="es-ES" smtClean="0"/>
              <a:pPr/>
              <a:t>‹N›</a:t>
            </a:fld>
            <a:endParaRPr lang="es-ES"/>
          </a:p>
        </p:txBody>
      </p:sp>
    </p:spTree>
    <p:extLst>
      <p:ext uri="{BB962C8B-B14F-4D97-AF65-F5344CB8AC3E}">
        <p14:creationId xmlns:p14="http://schemas.microsoft.com/office/powerpoint/2010/main" val="161027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D089D1-DC0C-B76F-6145-88605D40421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1FF360C-F41B-91C6-0047-AF32273E3B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9ED7722-D889-89EA-CD35-7E43074D2484}"/>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101D4814-A038-A670-AA70-524ACD39C63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446418E-4AFC-C82C-7F43-603EDC4473D7}"/>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1604813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3E03DF-6290-4D7B-4A3F-9CFAAABDC66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75F0331-DCCA-D8E6-1AFA-A98A2037A8B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209A39AB-334F-7115-3650-05F6FC95156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6C6DDFF0-1923-8E05-C056-218E4E315175}"/>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6" name="Marcador de pie de página 5">
            <a:extLst>
              <a:ext uri="{FF2B5EF4-FFF2-40B4-BE49-F238E27FC236}">
                <a16:creationId xmlns:a16="http://schemas.microsoft.com/office/drawing/2014/main" id="{305E0A56-A4AC-1123-42C6-490DC7ABAAD2}"/>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0B3349A-73D7-1591-B084-8DD0EDD78E1F}"/>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346986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B0784D-2F4A-0824-7888-A4F01E3B42B8}"/>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B3A4750-E1F5-02AF-942F-6EED89C773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83D45AB-3DD4-6E7C-AA6C-9BC54868B08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7FEA4474-9B8D-6BD9-7136-F2C0DA10D0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B6584BE-939E-B706-2502-729980CFBD1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968BCE80-AAF9-1BF5-9956-1FD56E31001E}"/>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8" name="Marcador de pie de página 7">
            <a:extLst>
              <a:ext uri="{FF2B5EF4-FFF2-40B4-BE49-F238E27FC236}">
                <a16:creationId xmlns:a16="http://schemas.microsoft.com/office/drawing/2014/main" id="{044780FF-3C5F-992F-9639-75579B8F9E4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449C8D03-1901-F2E4-8C9B-8112B4A70C5D}"/>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916155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FDB36D-6633-70B0-F512-C5E09F66D90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C5DC6E2-0328-364B-DD05-D6DF162E24E5}"/>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4" name="Marcador de pie de página 3">
            <a:extLst>
              <a:ext uri="{FF2B5EF4-FFF2-40B4-BE49-F238E27FC236}">
                <a16:creationId xmlns:a16="http://schemas.microsoft.com/office/drawing/2014/main" id="{D621B49F-A231-6378-C06D-70C6884ADAC3}"/>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2B844733-1778-9887-439D-CAC9740662A7}"/>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119453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9BC637D-C03F-705A-5EE7-98F19480E700}"/>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3" name="Marcador de pie de página 2">
            <a:extLst>
              <a:ext uri="{FF2B5EF4-FFF2-40B4-BE49-F238E27FC236}">
                <a16:creationId xmlns:a16="http://schemas.microsoft.com/office/drawing/2014/main" id="{DE5F84BD-3819-6377-3CAE-752869394EF5}"/>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A1A4B5AA-E84C-2014-5C9F-366859A5E65B}"/>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21246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874DEB-393F-ED00-8A84-634AB56E78E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F31F71C-2FEA-1977-7205-F21A6511B9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8E3AEF4D-096F-CC25-9A4A-F787D3BCE7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EEB55F0-911D-7351-D9CF-9E198E8A7E1B}"/>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6" name="Marcador de pie de página 5">
            <a:extLst>
              <a:ext uri="{FF2B5EF4-FFF2-40B4-BE49-F238E27FC236}">
                <a16:creationId xmlns:a16="http://schemas.microsoft.com/office/drawing/2014/main" id="{F9FB2D06-8850-52D4-18E4-D6D7E15BDC8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544B813-A5F0-B377-240A-D4593EFAD59D}"/>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274972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77AEDE-1A9E-040F-31E6-66F9B60E4ED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CF00E7A2-D8EB-9534-B175-1C8A24140E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F08F72D6-FD8B-36D6-3716-564C8B414E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6946F10-2E5E-5D77-034F-985DB09511E0}"/>
              </a:ext>
            </a:extLst>
          </p:cNvPr>
          <p:cNvSpPr>
            <a:spLocks noGrp="1"/>
          </p:cNvSpPr>
          <p:nvPr>
            <p:ph type="dt" sz="half" idx="10"/>
          </p:nvPr>
        </p:nvSpPr>
        <p:spPr/>
        <p:txBody>
          <a:bodyPr/>
          <a:lstStyle/>
          <a:p>
            <a:fld id="{2435A8A0-36A1-4A87-9068-626A0DA9179F}" type="datetimeFigureOut">
              <a:rPr lang="es-ES" smtClean="0"/>
              <a:pPr/>
              <a:t>18/7/25</a:t>
            </a:fld>
            <a:endParaRPr lang="es-ES"/>
          </a:p>
        </p:txBody>
      </p:sp>
      <p:sp>
        <p:nvSpPr>
          <p:cNvPr id="6" name="Marcador de pie de página 5">
            <a:extLst>
              <a:ext uri="{FF2B5EF4-FFF2-40B4-BE49-F238E27FC236}">
                <a16:creationId xmlns:a16="http://schemas.microsoft.com/office/drawing/2014/main" id="{5DC7AE18-933E-076A-0A80-9B4FC9C59E7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2DAAC27D-71F7-8C6A-3E8B-F45252F59D5E}"/>
              </a:ext>
            </a:extLst>
          </p:cNvPr>
          <p:cNvSpPr>
            <a:spLocks noGrp="1"/>
          </p:cNvSpPr>
          <p:nvPr>
            <p:ph type="sldNum" sz="quarter" idx="12"/>
          </p:nvPr>
        </p:nvSpPr>
        <p:spPr/>
        <p:txBody>
          <a:bodyPr/>
          <a:lstStyle/>
          <a:p>
            <a:fld id="{76F9E0AD-476D-4439-8624-E1E7787E3D3E}" type="slidenum">
              <a:rPr lang="es-ES" smtClean="0"/>
              <a:pPr/>
              <a:t>‹N›</a:t>
            </a:fld>
            <a:endParaRPr lang="es-ES"/>
          </a:p>
        </p:txBody>
      </p:sp>
    </p:spTree>
    <p:extLst>
      <p:ext uri="{BB962C8B-B14F-4D97-AF65-F5344CB8AC3E}">
        <p14:creationId xmlns:p14="http://schemas.microsoft.com/office/powerpoint/2010/main" val="242180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A8CE9C4-C26A-D45F-FCC6-C170A18A3A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662B41F-B65A-B127-8B50-089DA3A965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A362FA5-E187-0472-7BA2-8EE66BB696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435A8A0-36A1-4A87-9068-626A0DA9179F}" type="datetimeFigureOut">
              <a:rPr lang="es-ES" smtClean="0"/>
              <a:pPr/>
              <a:t>18/7/25</a:t>
            </a:fld>
            <a:endParaRPr lang="es-ES"/>
          </a:p>
        </p:txBody>
      </p:sp>
      <p:sp>
        <p:nvSpPr>
          <p:cNvPr id="5" name="Marcador de pie de página 4">
            <a:extLst>
              <a:ext uri="{FF2B5EF4-FFF2-40B4-BE49-F238E27FC236}">
                <a16:creationId xmlns:a16="http://schemas.microsoft.com/office/drawing/2014/main" id="{86D69CFD-9D71-4117-AE9A-B7845D039C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5A564C53-EC07-5628-0E3C-1D56B3D208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F9E0AD-476D-4439-8624-E1E7787E3D3E}" type="slidenum">
              <a:rPr lang="es-ES" smtClean="0"/>
              <a:pPr/>
              <a:t>‹N›</a:t>
            </a:fld>
            <a:endParaRPr lang="es-ES"/>
          </a:p>
        </p:txBody>
      </p:sp>
    </p:spTree>
    <p:extLst>
      <p:ext uri="{BB962C8B-B14F-4D97-AF65-F5344CB8AC3E}">
        <p14:creationId xmlns:p14="http://schemas.microsoft.com/office/powerpoint/2010/main" val="6496256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12C07F4-4E9F-F2BD-94BB-9CCA94DDC9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7C76BF94-1D6E-5419-7FFF-5D6BF9CFA6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8B5DAAF-503D-5C63-0D57-D02267677C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C0B3F51-AA9E-4D34-8144-3A5F1E1AEB52}" type="datetimeFigureOut">
              <a:rPr lang="es-ES" smtClean="0"/>
              <a:pPr/>
              <a:t>18/7/25</a:t>
            </a:fld>
            <a:endParaRPr lang="es-ES"/>
          </a:p>
        </p:txBody>
      </p:sp>
      <p:sp>
        <p:nvSpPr>
          <p:cNvPr id="5" name="Marcador de pie de página 4">
            <a:extLst>
              <a:ext uri="{FF2B5EF4-FFF2-40B4-BE49-F238E27FC236}">
                <a16:creationId xmlns:a16="http://schemas.microsoft.com/office/drawing/2014/main" id="{65C4CB22-D2D7-60F1-A7D6-29120CD021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B59F44E1-4CE8-5978-2F3E-CB1AC17DBB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3970836-AFF6-4270-B515-228F2A2EA8DC}" type="slidenum">
              <a:rPr lang="es-ES" smtClean="0"/>
              <a:pPr/>
              <a:t>‹N›</a:t>
            </a:fld>
            <a:endParaRPr lang="es-ES"/>
          </a:p>
        </p:txBody>
      </p:sp>
    </p:spTree>
    <p:extLst>
      <p:ext uri="{BB962C8B-B14F-4D97-AF65-F5344CB8AC3E}">
        <p14:creationId xmlns:p14="http://schemas.microsoft.com/office/powerpoint/2010/main" val="25418531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9.jpeg"/><Relationship Id="rId7" Type="http://schemas.openxmlformats.org/officeDocument/2006/relationships/diagramColors" Target="../diagrams/colors2.xml"/><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image" Target="../media/image56.jpeg"/><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4.png"/><Relationship Id="rId5" Type="http://schemas.openxmlformats.org/officeDocument/2006/relationships/image" Target="../media/image9.jpeg"/><Relationship Id="rId10" Type="http://schemas.openxmlformats.org/officeDocument/2006/relationships/image" Target="../media/image13.png"/><Relationship Id="rId4" Type="http://schemas.openxmlformats.org/officeDocument/2006/relationships/image" Target="../media/image8.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ATOS PC CLAUDIO\IGLESIA\Escuela Sabatica - ppt lecciones\2022\maschera presentaci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1" cy="6858000"/>
          </a:xfrm>
          <a:prstGeom prst="rect">
            <a:avLst/>
          </a:prstGeom>
          <a:noFill/>
        </p:spPr>
      </p:pic>
      <p:sp>
        <p:nvSpPr>
          <p:cNvPr id="3" name="Text Box 6">
            <a:extLst>
              <a:ext uri="{FF2B5EF4-FFF2-40B4-BE49-F238E27FC236}">
                <a16:creationId xmlns:a16="http://schemas.microsoft.com/office/drawing/2014/main" id="{33F071EE-DB6D-4343-AA24-70F660CE40D8}"/>
              </a:ext>
            </a:extLst>
          </p:cNvPr>
          <p:cNvSpPr txBox="1">
            <a:spLocks noChangeArrowheads="1"/>
          </p:cNvSpPr>
          <p:nvPr/>
        </p:nvSpPr>
        <p:spPr bwMode="auto">
          <a:xfrm>
            <a:off x="44248" y="6337882"/>
            <a:ext cx="2685726" cy="415492"/>
          </a:xfrm>
          <a:prstGeom prst="rect">
            <a:avLst/>
          </a:prstGeom>
          <a:noFill/>
          <a:ln w="9525">
            <a:noFill/>
            <a:miter lim="800000"/>
            <a:headEnd/>
            <a:tailEnd/>
          </a:ln>
          <a:effectLst/>
        </p:spPr>
        <p:txBody>
          <a:bodyPr wrap="square" lIns="121914" tIns="60957" rIns="121914" bIns="60957">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spcBef>
                <a:spcPct val="50000"/>
              </a:spcBef>
            </a:pPr>
            <a:r>
              <a:rPr lang="it-IT" altLang="es-ES" sz="1900" b="1" dirty="0">
                <a:solidFill>
                  <a:srgbClr val="FFFFCC"/>
                </a:solidFill>
                <a:effectLst>
                  <a:outerShdw blurRad="38100" dist="38100" dir="2700000" algn="tl">
                    <a:srgbClr val="C0C0C0"/>
                  </a:outerShdw>
                </a:effectLst>
                <a:latin typeface="Comic Sans MS" panose="030F0702030302020204" pitchFamily="66" charset="0"/>
              </a:rPr>
              <a:t>26 LUGLIO 2025</a:t>
            </a:r>
          </a:p>
        </p:txBody>
      </p:sp>
      <p:sp>
        <p:nvSpPr>
          <p:cNvPr id="4" name="CasellaDiTesto 3"/>
          <p:cNvSpPr txBox="1"/>
          <p:nvPr/>
        </p:nvSpPr>
        <p:spPr>
          <a:xfrm>
            <a:off x="932918" y="1359702"/>
            <a:ext cx="1187940" cy="369332"/>
          </a:xfrm>
          <a:prstGeom prst="rect">
            <a:avLst/>
          </a:prstGeom>
          <a:solidFill>
            <a:srgbClr val="760BC7"/>
          </a:solidFill>
          <a:scene3d>
            <a:camera prst="orthographicFront"/>
            <a:lightRig rig="threePt" dir="t"/>
          </a:scene3d>
          <a:sp3d>
            <a:bevelT/>
          </a:sp3d>
        </p:spPr>
        <p:txBody>
          <a:bodyPr wrap="square" lIns="121914" tIns="60957" rIns="121914" bIns="60957" rtlCol="0">
            <a:spAutoFit/>
          </a:bodyPr>
          <a:lstStyle/>
          <a:p>
            <a:pPr algn="ctr"/>
            <a:r>
              <a:rPr lang="es-ES" sz="800" b="1" dirty="0">
                <a:solidFill>
                  <a:srgbClr val="FFFF00"/>
                </a:solidFill>
                <a:latin typeface="Arial Black" pitchFamily="34" charset="0"/>
              </a:rPr>
              <a:t>3 TRIMESTRE 2025</a:t>
            </a:r>
            <a:endParaRPr lang="it-IT" sz="800" b="1" dirty="0">
              <a:solidFill>
                <a:srgbClr val="FFFF00"/>
              </a:solidFill>
              <a:latin typeface="Arial Black"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1019908" y="507752"/>
            <a:ext cx="11087830" cy="677102"/>
          </a:xfrm>
          <a:prstGeom prst="rect">
            <a:avLst/>
          </a:prstGeom>
          <a:noFill/>
          <a:ln w="9525">
            <a:noFill/>
            <a:miter lim="800000"/>
            <a:headEnd/>
            <a:tailEnd/>
          </a:ln>
          <a:effectLst/>
        </p:spPr>
        <p:txBody>
          <a:bodyPr wrap="square" lIns="121914" tIns="60957" rIns="121914" bIns="60957">
            <a:spAutoFit/>
          </a:bodyPr>
          <a:lstStyle/>
          <a:p>
            <a:pPr>
              <a:spcBef>
                <a:spcPct val="50000"/>
              </a:spcBef>
              <a:defRPr/>
            </a:pPr>
            <a:r>
              <a:rPr lang="it-IT" sz="3600" b="1" dirty="0">
                <a:solidFill>
                  <a:srgbClr val="FFFF99"/>
                </a:solidFill>
                <a:effectLst>
                  <a:outerShdw blurRad="38100" dist="38100" dir="2700000" algn="tl">
                    <a:srgbClr val="C0C0C0"/>
                  </a:outerShdw>
                </a:effectLst>
                <a:latin typeface="Comic Sans MS" pitchFamily="66" charset="0"/>
                <a:cs typeface="Arial" charset="0"/>
              </a:rPr>
              <a:t>LEZIONE 4 DELLA SCUOLA DEL SABATO</a:t>
            </a:r>
          </a:p>
        </p:txBody>
      </p:sp>
      <p:sp>
        <p:nvSpPr>
          <p:cNvPr id="6" name="Rettangolo arrotondato 5"/>
          <p:cNvSpPr/>
          <p:nvPr/>
        </p:nvSpPr>
        <p:spPr>
          <a:xfrm>
            <a:off x="2995905" y="5945171"/>
            <a:ext cx="8885920" cy="795725"/>
          </a:xfrm>
          <a:prstGeom prst="roundRect">
            <a:avLst/>
          </a:prstGeom>
          <a:gradFill flip="none" rotWithShape="1">
            <a:gsLst>
              <a:gs pos="0">
                <a:srgbClr val="8A3CA2">
                  <a:shade val="30000"/>
                  <a:satMod val="115000"/>
                </a:srgbClr>
              </a:gs>
              <a:gs pos="50000">
                <a:srgbClr val="8A3CA2">
                  <a:shade val="67500"/>
                  <a:satMod val="115000"/>
                </a:srgbClr>
              </a:gs>
              <a:gs pos="100000">
                <a:srgbClr val="8A3CA2">
                  <a:shade val="100000"/>
                  <a:satMod val="115000"/>
                </a:srgbClr>
              </a:gs>
            </a:gsLst>
            <a:path path="circl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7" name="CuadroTexto 4">
            <a:extLst>
              <a:ext uri="{FF2B5EF4-FFF2-40B4-BE49-F238E27FC236}">
                <a16:creationId xmlns:a16="http://schemas.microsoft.com/office/drawing/2014/main" id="{4CB3EE98-247C-4F61-BF86-8B6275695A74}"/>
              </a:ext>
            </a:extLst>
          </p:cNvPr>
          <p:cNvSpPr txBox="1"/>
          <p:nvPr/>
        </p:nvSpPr>
        <p:spPr>
          <a:xfrm>
            <a:off x="3038856" y="6042388"/>
            <a:ext cx="8906734" cy="718396"/>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pPr defTabSz="720000">
              <a:lnSpc>
                <a:spcPts val="4500"/>
              </a:lnSpc>
            </a:pPr>
            <a:r>
              <a:rPr lang="es-ES" sz="4800" dirty="0">
                <a:ln w="22225">
                  <a:noFill/>
                  <a:prstDash val="solid"/>
                </a:ln>
                <a:solidFill>
                  <a:srgbClr val="FFFF00"/>
                </a:solidFill>
                <a:effectLst>
                  <a:outerShdw blurRad="50800" dist="50800" dir="5400000" algn="ctr" rotWithShape="0">
                    <a:schemeClr val="tx1">
                      <a:alpha val="60000"/>
                    </a:schemeClr>
                  </a:outerShdw>
                </a:effectLst>
                <a:latin typeface="Calibri" pitchFamily="34" charset="0"/>
                <a:cs typeface="Calibri" pitchFamily="34" charset="0"/>
              </a:rPr>
              <a:t>LE PIAGHE</a:t>
            </a:r>
            <a:endParaRPr lang="es-ES" sz="5400" dirty="0">
              <a:ln w="22225">
                <a:noFill/>
                <a:prstDash val="solid"/>
              </a:ln>
              <a:solidFill>
                <a:srgbClr val="FFFF00"/>
              </a:solidFill>
              <a:effectLst>
                <a:glow rad="101600">
                  <a:schemeClr val="accent3">
                    <a:satMod val="175000"/>
                    <a:alpha val="40000"/>
                  </a:schemeClr>
                </a:glow>
                <a:outerShdw blurRad="38100" dist="38100" dir="2700000" algn="tl">
                  <a:srgbClr val="000000">
                    <a:alpha val="43137"/>
                  </a:srgbClr>
                </a:outerShdw>
              </a:effectLst>
              <a:latin typeface="Calibri" pitchFamily="34" charset="0"/>
              <a:cs typeface="Calibri" pitchFamily="34" charset="0"/>
            </a:endParaRPr>
          </a:p>
        </p:txBody>
      </p:sp>
      <p:pic>
        <p:nvPicPr>
          <p:cNvPr id="1026" name="Picture 2"/>
          <p:cNvPicPr>
            <a:picLocks noChangeAspect="1" noChangeArrowheads="1"/>
          </p:cNvPicPr>
          <p:nvPr/>
        </p:nvPicPr>
        <p:blipFill>
          <a:blip r:embed="rId3" cstate="email"/>
          <a:stretch>
            <a:fillRect/>
          </a:stretch>
        </p:blipFill>
        <p:spPr bwMode="auto">
          <a:xfrm>
            <a:off x="3287484" y="1207508"/>
            <a:ext cx="8426470" cy="4773743"/>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5000" b="-1000"/>
          </a:stretch>
        </a:blipFill>
        <a:effectLst/>
      </p:bgPr>
    </p:bg>
    <p:spTree>
      <p:nvGrpSpPr>
        <p:cNvPr id="1" name="">
          <a:extLst>
            <a:ext uri="{FF2B5EF4-FFF2-40B4-BE49-F238E27FC236}">
              <a16:creationId xmlns:a16="http://schemas.microsoft.com/office/drawing/2014/main" id="{ECFD62EA-3F7A-9522-934C-608CD685BE2E}"/>
            </a:ext>
          </a:extLst>
        </p:cNvPr>
        <p:cNvGrpSpPr/>
        <p:nvPr/>
      </p:nvGrpSpPr>
      <p:grpSpPr>
        <a:xfrm>
          <a:off x="0" y="0"/>
          <a:ext cx="0" cy="0"/>
          <a:chOff x="0" y="0"/>
          <a:chExt cx="0" cy="0"/>
        </a:xfrm>
      </p:grpSpPr>
      <p:pic>
        <p:nvPicPr>
          <p:cNvPr id="3" name="Imagen 2" descr="Imagen que contiene agua, mujer, hombre, parado&#10;&#10;El contenido generado por IA puede ser incorrecto.">
            <a:extLst>
              <a:ext uri="{FF2B5EF4-FFF2-40B4-BE49-F238E27FC236}">
                <a16:creationId xmlns:a16="http://schemas.microsoft.com/office/drawing/2014/main" id="{9901A5B1-02F2-8EDE-C518-FA3EB6317D8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22253" b="7752"/>
          <a:stretch>
            <a:fillRect/>
          </a:stretch>
        </p:blipFill>
        <p:spPr>
          <a:xfrm>
            <a:off x="4902649" y="1571125"/>
            <a:ext cx="6727307" cy="4972050"/>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sp>
        <p:nvSpPr>
          <p:cNvPr id="5" name="CuadroTexto 4">
            <a:extLst>
              <a:ext uri="{FF2B5EF4-FFF2-40B4-BE49-F238E27FC236}">
                <a16:creationId xmlns:a16="http://schemas.microsoft.com/office/drawing/2014/main" id="{05E0B570-BB3B-5613-4892-6123BC68514A}"/>
              </a:ext>
            </a:extLst>
          </p:cNvPr>
          <p:cNvSpPr txBox="1"/>
          <p:nvPr/>
        </p:nvSpPr>
        <p:spPr>
          <a:xfrm>
            <a:off x="690562" y="676186"/>
            <a:ext cx="10810875" cy="646331"/>
          </a:xfrm>
          <a:prstGeom prst="rect">
            <a:avLst/>
          </a:prstGeom>
          <a:solidFill>
            <a:schemeClr val="bg1"/>
          </a:solidFill>
          <a:ln>
            <a:solidFill>
              <a:schemeClr val="accent3"/>
            </a:solidFill>
          </a:ln>
          <a:effectLst>
            <a:outerShdw blurRad="50800" dist="38100" dir="5400000" algn="t" rotWithShape="0">
              <a:prstClr val="black">
                <a:alpha val="40000"/>
              </a:prstClr>
            </a:outerShdw>
          </a:effectLst>
        </p:spPr>
        <p:txBody>
          <a:bodyPr wrap="square">
            <a:spAutoFit/>
            <a:scene3d>
              <a:camera prst="orthographicFront"/>
              <a:lightRig rig="threePt" dir="t"/>
            </a:scene3d>
            <a:sp3d extrusionH="57150">
              <a:bevelT w="38100" h="38100"/>
            </a:sp3d>
          </a:bodyPr>
          <a:lstStyle/>
          <a:p>
            <a:pPr algn="ctr"/>
            <a:r>
              <a:rPr lang="it-IT" b="1" dirty="0">
                <a:solidFill>
                  <a:srgbClr val="438E67"/>
                </a:solidFill>
                <a:latin typeface="Comic Sans MS" panose="030F0702030302020204" pitchFamily="66" charset="0"/>
              </a:rPr>
              <a:t>«l'Eterno disse a Mosè: </a:t>
            </a:r>
            <a:r>
              <a:rPr lang="es-ES" b="1" dirty="0">
                <a:solidFill>
                  <a:srgbClr val="438E67"/>
                </a:solidFill>
                <a:latin typeface="Comic Sans MS" panose="030F0702030302020204" pitchFamily="66" charset="0"/>
              </a:rPr>
              <a:t>“</a:t>
            </a:r>
            <a:r>
              <a:rPr lang="it-IT" b="1" dirty="0">
                <a:solidFill>
                  <a:srgbClr val="438E67"/>
                </a:solidFill>
                <a:latin typeface="Comic Sans MS" panose="030F0702030302020204" pitchFamily="66" charset="0"/>
              </a:rPr>
              <a:t>Di' ad Aaronne: ‘Stendi la tua mano col tuo bastone sui fiumi, sui canali e sugli stagni e fa' salire le rane sul paese d'Egitto’"»</a:t>
            </a:r>
            <a:r>
              <a:rPr lang="es-ES" sz="1800" b="1" dirty="0">
                <a:solidFill>
                  <a:srgbClr val="438E67"/>
                </a:solidFill>
                <a:latin typeface="Comic Sans MS" panose="030F0702030302020204" pitchFamily="66" charset="0"/>
              </a:rPr>
              <a:t> </a:t>
            </a:r>
            <a:r>
              <a:rPr lang="es-ES" sz="1400" b="1" dirty="0">
                <a:solidFill>
                  <a:srgbClr val="438E67"/>
                </a:solidFill>
                <a:latin typeface="Comic Sans MS" panose="030F0702030302020204" pitchFamily="66" charset="0"/>
              </a:rPr>
              <a:t>(Esodo 8:5)</a:t>
            </a:r>
            <a:endParaRPr lang="es-ES" sz="1800" b="1" dirty="0">
              <a:solidFill>
                <a:srgbClr val="438E67"/>
              </a:solidFill>
              <a:latin typeface="Comic Sans MS" panose="030F0702030302020204" pitchFamily="66" charset="0"/>
            </a:endParaRPr>
          </a:p>
        </p:txBody>
      </p:sp>
      <p:sp>
        <p:nvSpPr>
          <p:cNvPr id="6" name="CuadroTexto 5">
            <a:extLst>
              <a:ext uri="{FF2B5EF4-FFF2-40B4-BE49-F238E27FC236}">
                <a16:creationId xmlns:a16="http://schemas.microsoft.com/office/drawing/2014/main" id="{E9D55EC0-9B0A-02D5-85F0-A6A8270B6382}"/>
              </a:ext>
            </a:extLst>
          </p:cNvPr>
          <p:cNvSpPr txBox="1"/>
          <p:nvPr/>
        </p:nvSpPr>
        <p:spPr>
          <a:xfrm>
            <a:off x="1" y="-57750"/>
            <a:ext cx="12191998" cy="769441"/>
          </a:xfrm>
          <a:prstGeom prst="rect">
            <a:avLst/>
          </a:prstGeom>
          <a:noFill/>
        </p:spPr>
        <p:txBody>
          <a:bodyPr wrap="square" rtlCol="0">
            <a:spAutoFit/>
          </a:bodyPr>
          <a:lstStyle/>
          <a:p>
            <a:pPr algn="ctr"/>
            <a:r>
              <a:rPr lang="es-ES" sz="4400" b="1" dirty="0">
                <a:ln w="10160">
                  <a:solidFill>
                    <a:schemeClr val="accent3"/>
                  </a:solidFill>
                  <a:prstDash val="solid"/>
                </a:ln>
                <a:solidFill>
                  <a:srgbClr val="E8F4EE"/>
                </a:solidFill>
                <a:effectLst>
                  <a:outerShdw blurRad="38100" dist="22860" dir="5400000" algn="tl" rotWithShape="0">
                    <a:srgbClr val="000000">
                      <a:alpha val="30000"/>
                    </a:srgbClr>
                  </a:outerShdw>
                </a:effectLst>
              </a:rPr>
              <a:t>SECONDA PIAGA (LIEVE): LE RANE</a:t>
            </a:r>
          </a:p>
        </p:txBody>
      </p:sp>
      <p:sp>
        <p:nvSpPr>
          <p:cNvPr id="10" name="CuadroTexto 9">
            <a:extLst>
              <a:ext uri="{FF2B5EF4-FFF2-40B4-BE49-F238E27FC236}">
                <a16:creationId xmlns:a16="http://schemas.microsoft.com/office/drawing/2014/main" id="{7134BDEF-044F-59C4-A4D9-BE0888357CDF}"/>
              </a:ext>
            </a:extLst>
          </p:cNvPr>
          <p:cNvSpPr txBox="1"/>
          <p:nvPr/>
        </p:nvSpPr>
        <p:spPr>
          <a:xfrm>
            <a:off x="244285" y="4896837"/>
            <a:ext cx="368141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a:ln>
                  <a:noFill/>
                </a:ln>
                <a:solidFill>
                  <a:srgbClr val="438E67"/>
                </a:solidFill>
                <a:effectLst/>
                <a:uLnTx/>
                <a:uFillTx/>
                <a:latin typeface="Aptos" panose="02110004020202020204"/>
                <a:ea typeface="+mn-ea"/>
                <a:cs typeface="+mn-cs"/>
              </a:rPr>
              <a:t>Esodo 8:1-15</a:t>
            </a:r>
          </a:p>
        </p:txBody>
      </p:sp>
      <p:graphicFrame>
        <p:nvGraphicFramePr>
          <p:cNvPr id="13" name="Diagrama 12">
            <a:extLst>
              <a:ext uri="{FF2B5EF4-FFF2-40B4-BE49-F238E27FC236}">
                <a16:creationId xmlns:a16="http://schemas.microsoft.com/office/drawing/2014/main" id="{DADAB16B-03A2-8460-F132-DD87BE7ADCDE}"/>
              </a:ext>
            </a:extLst>
          </p:cNvPr>
          <p:cNvGraphicFramePr/>
          <p:nvPr>
            <p:extLst>
              <p:ext uri="{D42A27DB-BD31-4B8C-83A1-F6EECF244321}">
                <p14:modId xmlns:p14="http://schemas.microsoft.com/office/powerpoint/2010/main" val="3960054212"/>
              </p:ext>
            </p:extLst>
          </p:nvPr>
        </p:nvGraphicFramePr>
        <p:xfrm>
          <a:off x="244285" y="1693248"/>
          <a:ext cx="3887955" cy="29222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CuadroTexto 3">
            <a:extLst>
              <a:ext uri="{FF2B5EF4-FFF2-40B4-BE49-F238E27FC236}">
                <a16:creationId xmlns:a16="http://schemas.microsoft.com/office/drawing/2014/main" id="{E9EAA392-0F05-BF9A-80A8-579DBCF35417}"/>
              </a:ext>
            </a:extLst>
          </p:cNvPr>
          <p:cNvSpPr txBox="1"/>
          <p:nvPr/>
        </p:nvSpPr>
        <p:spPr>
          <a:xfrm>
            <a:off x="113653" y="5296947"/>
            <a:ext cx="3681413" cy="1015663"/>
          </a:xfrm>
          <a:prstGeom prst="rect">
            <a:avLst/>
          </a:prstGeom>
          <a:noFill/>
        </p:spPr>
        <p:txBody>
          <a:bodyPr wrap="square">
            <a:spAutoFit/>
          </a:bodyPr>
          <a:lstStyle/>
          <a:p>
            <a:pPr lvl="0" algn="ctr">
              <a:spcBef>
                <a:spcPts val="600"/>
              </a:spcBef>
              <a:defRPr/>
            </a:pPr>
            <a:r>
              <a:rPr lang="it-IT" sz="2000" b="1" dirty="0">
                <a:solidFill>
                  <a:prstClr val="black"/>
                </a:solidFill>
              </a:rPr>
              <a:t>Anche in questo caso i maghi imitarono la piaga, ma non riuscirono a fermarla.</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21739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trips(down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Graphic spid="13" grpId="0">
        <p:bldAsOne/>
      </p:bldGraphic>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5000" b="-1000"/>
          </a:stretch>
        </a:blipFill>
        <a:effectLst/>
      </p:bgPr>
    </p:bg>
    <p:spTree>
      <p:nvGrpSpPr>
        <p:cNvPr id="1" name="">
          <a:extLst>
            <a:ext uri="{FF2B5EF4-FFF2-40B4-BE49-F238E27FC236}">
              <a16:creationId xmlns:a16="http://schemas.microsoft.com/office/drawing/2014/main" id="{539FA7A1-892E-9A9A-CA21-92B131DFB83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EE050054-4EDD-697E-D20A-CDE4BDD4455F}"/>
              </a:ext>
            </a:extLst>
          </p:cNvPr>
          <p:cNvSpPr txBox="1"/>
          <p:nvPr/>
        </p:nvSpPr>
        <p:spPr>
          <a:xfrm>
            <a:off x="690562" y="676186"/>
            <a:ext cx="10810875" cy="646331"/>
          </a:xfrm>
          <a:prstGeom prst="rect">
            <a:avLst/>
          </a:prstGeom>
          <a:solidFill>
            <a:schemeClr val="bg1"/>
          </a:solidFill>
          <a:ln>
            <a:solidFill>
              <a:schemeClr val="accent3"/>
            </a:solidFill>
          </a:ln>
          <a:effectLst>
            <a:outerShdw blurRad="50800" dist="38100" dir="5400000" algn="t" rotWithShape="0">
              <a:prstClr val="black">
                <a:alpha val="40000"/>
              </a:prstClr>
            </a:outerShdw>
          </a:effectLst>
        </p:spPr>
        <p:txBody>
          <a:bodyPr wrap="square">
            <a:spAutoFit/>
            <a:scene3d>
              <a:camera prst="orthographicFront"/>
              <a:lightRig rig="threePt" dir="t"/>
            </a:scene3d>
            <a:sp3d extrusionH="57150">
              <a:bevelT w="38100" h="38100"/>
            </a:sp3d>
          </a:bodyPr>
          <a:lstStyle/>
          <a:p>
            <a:pPr algn="ctr"/>
            <a:r>
              <a:rPr lang="it-IT" b="1" dirty="0">
                <a:solidFill>
                  <a:srgbClr val="8E7144"/>
                </a:solidFill>
                <a:latin typeface="Comic Sans MS" panose="030F0702030302020204" pitchFamily="66" charset="0"/>
              </a:rPr>
              <a:t>«L'Eterno disse quindi a Mosè: </a:t>
            </a:r>
            <a:r>
              <a:rPr lang="es-ES" b="1" dirty="0">
                <a:solidFill>
                  <a:srgbClr val="8E7144"/>
                </a:solidFill>
                <a:latin typeface="Comic Sans MS" panose="030F0702030302020204" pitchFamily="66" charset="0"/>
              </a:rPr>
              <a:t>“</a:t>
            </a:r>
            <a:r>
              <a:rPr lang="it-IT" b="1" dirty="0">
                <a:solidFill>
                  <a:srgbClr val="8E7144"/>
                </a:solidFill>
                <a:latin typeface="Comic Sans MS" panose="030F0702030302020204" pitchFamily="66" charset="0"/>
              </a:rPr>
              <a:t>Di' ad Aaronne: ‘Stendi il tuo bastone e percuoti la polvere della terra, ed essa diventerà zanzare per tutto il paese d'Egitto’"»</a:t>
            </a:r>
            <a:r>
              <a:rPr lang="es-ES" sz="1800" b="1" dirty="0">
                <a:solidFill>
                  <a:srgbClr val="8E7144"/>
                </a:solidFill>
                <a:latin typeface="Comic Sans MS" panose="030F0702030302020204" pitchFamily="66" charset="0"/>
              </a:rPr>
              <a:t> </a:t>
            </a:r>
            <a:r>
              <a:rPr lang="es-ES" sz="1400" b="1" dirty="0">
                <a:solidFill>
                  <a:srgbClr val="8E7144"/>
                </a:solidFill>
                <a:latin typeface="Comic Sans MS" panose="030F0702030302020204" pitchFamily="66" charset="0"/>
              </a:rPr>
              <a:t>(Esodo 8:16)</a:t>
            </a:r>
            <a:endParaRPr lang="es-ES" sz="1800" b="1" dirty="0">
              <a:solidFill>
                <a:srgbClr val="8E7144"/>
              </a:solidFill>
              <a:latin typeface="Comic Sans MS" panose="030F0702030302020204" pitchFamily="66" charset="0"/>
            </a:endParaRPr>
          </a:p>
        </p:txBody>
      </p:sp>
      <p:sp>
        <p:nvSpPr>
          <p:cNvPr id="6" name="CuadroTexto 5">
            <a:extLst>
              <a:ext uri="{FF2B5EF4-FFF2-40B4-BE49-F238E27FC236}">
                <a16:creationId xmlns:a16="http://schemas.microsoft.com/office/drawing/2014/main" id="{88723346-4315-F375-8098-6C594C01D621}"/>
              </a:ext>
            </a:extLst>
          </p:cNvPr>
          <p:cNvSpPr txBox="1"/>
          <p:nvPr/>
        </p:nvSpPr>
        <p:spPr>
          <a:xfrm>
            <a:off x="1" y="-57750"/>
            <a:ext cx="12191998" cy="769441"/>
          </a:xfrm>
          <a:prstGeom prst="rect">
            <a:avLst/>
          </a:prstGeom>
          <a:noFill/>
        </p:spPr>
        <p:txBody>
          <a:bodyPr wrap="square" rtlCol="0">
            <a:spAutoFit/>
          </a:bodyPr>
          <a:lstStyle/>
          <a:p>
            <a:pPr algn="ctr"/>
            <a:r>
              <a:rPr lang="es-ES" sz="4400" b="1" dirty="0">
                <a:ln w="10160">
                  <a:solidFill>
                    <a:schemeClr val="accent3"/>
                  </a:solidFill>
                  <a:prstDash val="solid"/>
                </a:ln>
                <a:solidFill>
                  <a:srgbClr val="F1ECE3"/>
                </a:solidFill>
                <a:effectLst>
                  <a:outerShdw blurRad="38100" dist="22860" dir="5400000" algn="tl" rotWithShape="0">
                    <a:srgbClr val="000000">
                      <a:alpha val="30000"/>
                    </a:srgbClr>
                  </a:outerShdw>
                </a:effectLst>
              </a:rPr>
              <a:t>TERZA PIAGA (LIEVE): LE ZANZARE</a:t>
            </a:r>
          </a:p>
        </p:txBody>
      </p:sp>
      <p:sp>
        <p:nvSpPr>
          <p:cNvPr id="10" name="CuadroTexto 9">
            <a:extLst>
              <a:ext uri="{FF2B5EF4-FFF2-40B4-BE49-F238E27FC236}">
                <a16:creationId xmlns:a16="http://schemas.microsoft.com/office/drawing/2014/main" id="{F5882452-A1BB-CDFF-EBB7-E4DF8F2B3A6E}"/>
              </a:ext>
            </a:extLst>
          </p:cNvPr>
          <p:cNvSpPr txBox="1"/>
          <p:nvPr/>
        </p:nvSpPr>
        <p:spPr>
          <a:xfrm>
            <a:off x="395287" y="4229087"/>
            <a:ext cx="368141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a:ln>
                  <a:noFill/>
                </a:ln>
                <a:solidFill>
                  <a:srgbClr val="8E7144"/>
                </a:solidFill>
                <a:effectLst/>
                <a:uLnTx/>
                <a:uFillTx/>
                <a:latin typeface="Aptos" panose="02110004020202020204"/>
                <a:ea typeface="+mn-ea"/>
                <a:cs typeface="+mn-cs"/>
              </a:rPr>
              <a:t>Esodo 8:16-19</a:t>
            </a:r>
          </a:p>
        </p:txBody>
      </p:sp>
      <p:graphicFrame>
        <p:nvGraphicFramePr>
          <p:cNvPr id="13" name="Diagrama 12">
            <a:extLst>
              <a:ext uri="{FF2B5EF4-FFF2-40B4-BE49-F238E27FC236}">
                <a16:creationId xmlns:a16="http://schemas.microsoft.com/office/drawing/2014/main" id="{4D700DBF-50D2-13C5-E182-C50A828705F1}"/>
              </a:ext>
            </a:extLst>
          </p:cNvPr>
          <p:cNvGraphicFramePr/>
          <p:nvPr>
            <p:extLst>
              <p:ext uri="{D42A27DB-BD31-4B8C-83A1-F6EECF244321}">
                <p14:modId xmlns:p14="http://schemas.microsoft.com/office/powerpoint/2010/main" val="1115518927"/>
              </p:ext>
            </p:extLst>
          </p:nvPr>
        </p:nvGraphicFramePr>
        <p:xfrm>
          <a:off x="395286" y="1619250"/>
          <a:ext cx="3782077" cy="2692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 name="Imagen 14">
            <a:extLst>
              <a:ext uri="{FF2B5EF4-FFF2-40B4-BE49-F238E27FC236}">
                <a16:creationId xmlns:a16="http://schemas.microsoft.com/office/drawing/2014/main" id="{282CC8B4-E755-BE1B-BBB3-FDB5BC65F0AF}"/>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a:fillRect/>
          </a:stretch>
        </p:blipFill>
        <p:spPr>
          <a:xfrm>
            <a:off x="4470948" y="1580750"/>
            <a:ext cx="7476767" cy="4972050"/>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sp>
        <p:nvSpPr>
          <p:cNvPr id="3" name="CuadroTexto 2">
            <a:extLst>
              <a:ext uri="{FF2B5EF4-FFF2-40B4-BE49-F238E27FC236}">
                <a16:creationId xmlns:a16="http://schemas.microsoft.com/office/drawing/2014/main" id="{64127C96-E1BE-5DD9-A9C6-CA935802D497}"/>
              </a:ext>
            </a:extLst>
          </p:cNvPr>
          <p:cNvSpPr txBox="1"/>
          <p:nvPr/>
        </p:nvSpPr>
        <p:spPr>
          <a:xfrm>
            <a:off x="242882" y="4629197"/>
            <a:ext cx="3681413" cy="1938992"/>
          </a:xfrm>
          <a:prstGeom prst="rect">
            <a:avLst/>
          </a:prstGeom>
          <a:noFill/>
        </p:spPr>
        <p:txBody>
          <a:bodyPr wrap="square">
            <a:spAutoFit/>
          </a:bodyPr>
          <a:lstStyle/>
          <a:p>
            <a:pPr lvl="0" algn="ctr">
              <a:spcBef>
                <a:spcPts val="600"/>
              </a:spcBef>
              <a:defRPr/>
            </a:pPr>
            <a:r>
              <a:rPr lang="it-IT" sz="2000" b="1" dirty="0">
                <a:solidFill>
                  <a:prstClr val="black"/>
                </a:solidFill>
              </a:rPr>
              <a:t>Creare la vita dalla polvere (Genesi 1:24)? Non c'erano più dubbi sull'origine delle piaghe: “Questo è il dito di Dio” (Esodo 8:19). E i maghi finalmente tacquero.</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3316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strips(down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Graphic spid="13" grpId="0">
        <p:bldAsOne/>
      </p:bldGraphic>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E11054DC-64D8-A28A-ADF3-8AA17E452896}"/>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01E8EA46-2BD0-0641-752B-6FF72DE12678}"/>
              </a:ext>
            </a:extLst>
          </p:cNvPr>
          <p:cNvSpPr txBox="1"/>
          <p:nvPr/>
        </p:nvSpPr>
        <p:spPr>
          <a:xfrm>
            <a:off x="690562" y="676186"/>
            <a:ext cx="10810875" cy="646331"/>
          </a:xfrm>
          <a:prstGeom prst="rect">
            <a:avLst/>
          </a:prstGeom>
          <a:noFill/>
        </p:spPr>
        <p:txBody>
          <a:bodyPr wrap="square">
            <a:spAutoFit/>
          </a:bodyPr>
          <a:lstStyle/>
          <a:p>
            <a:pPr algn="ctr"/>
            <a:r>
              <a:rPr lang="it-IT" b="1" dirty="0">
                <a:solidFill>
                  <a:schemeClr val="bg1"/>
                </a:solidFill>
                <a:effectLst>
                  <a:glow rad="127000">
                    <a:srgbClr val="F66912"/>
                  </a:glow>
                  <a:outerShdw blurRad="38100" dist="38100" dir="2700000" algn="tl">
                    <a:srgbClr val="000000">
                      <a:alpha val="43137"/>
                    </a:srgbClr>
                  </a:outerShdw>
                </a:effectLst>
                <a:latin typeface="Comic Sans MS" panose="030F0702030302020204" pitchFamily="66" charset="0"/>
              </a:rPr>
              <a:t>«E l'Eterno fece così; vennero folti sciami di mosche in casa del Faraone e nelle case dei suoi servi, e in tutto il paese d'Egitto la terra fu devastata dagli sciami di mosche»</a:t>
            </a:r>
            <a:r>
              <a:rPr lang="es-ES" b="1" dirty="0">
                <a:solidFill>
                  <a:schemeClr val="bg1"/>
                </a:solidFill>
                <a:effectLst>
                  <a:glow rad="127000">
                    <a:srgbClr val="F66912"/>
                  </a:glow>
                  <a:outerShdw blurRad="38100" dist="38100" dir="2700000" algn="tl">
                    <a:srgbClr val="000000">
                      <a:alpha val="43137"/>
                    </a:srgbClr>
                  </a:outerShdw>
                </a:effectLst>
                <a:latin typeface="Comic Sans MS" panose="030F0702030302020204" pitchFamily="66" charset="0"/>
              </a:rPr>
              <a:t> </a:t>
            </a:r>
            <a:r>
              <a:rPr lang="es-ES" sz="1400" b="1" dirty="0">
                <a:solidFill>
                  <a:schemeClr val="bg1"/>
                </a:solidFill>
                <a:effectLst>
                  <a:glow rad="127000">
                    <a:srgbClr val="F66912"/>
                  </a:glow>
                  <a:outerShdw blurRad="38100" dist="38100" dir="2700000" algn="tl">
                    <a:srgbClr val="000000">
                      <a:alpha val="43137"/>
                    </a:srgbClr>
                  </a:outerShdw>
                </a:effectLst>
                <a:latin typeface="Comic Sans MS" panose="030F0702030302020204" pitchFamily="66" charset="0"/>
              </a:rPr>
              <a:t>(Esodo 8:24)</a:t>
            </a:r>
            <a:endParaRPr lang="es-ES" sz="1800" b="1" dirty="0">
              <a:solidFill>
                <a:schemeClr val="bg1"/>
              </a:solidFill>
              <a:effectLst>
                <a:glow rad="127000">
                  <a:srgbClr val="F66912"/>
                </a:glow>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4F35E404-73D1-0A2F-4CA9-8D03E430F84F}"/>
              </a:ext>
            </a:extLst>
          </p:cNvPr>
          <p:cNvSpPr txBox="1"/>
          <p:nvPr/>
        </p:nvSpPr>
        <p:spPr>
          <a:xfrm>
            <a:off x="1" y="0"/>
            <a:ext cx="12191998" cy="769441"/>
          </a:xfrm>
          <a:prstGeom prst="rect">
            <a:avLst/>
          </a:prstGeom>
          <a:noFill/>
        </p:spPr>
        <p:txBody>
          <a:bodyPr wrap="square" rtlCol="0">
            <a:spAutoFit/>
          </a:bodyPr>
          <a:lstStyle/>
          <a:p>
            <a:pPr algn="ctr"/>
            <a:r>
              <a:rPr lang="es-ES" sz="4400" b="1" dirty="0">
                <a:ln w="22225">
                  <a:solidFill>
                    <a:schemeClr val="accent2"/>
                  </a:solidFill>
                  <a:prstDash val="solid"/>
                </a:ln>
                <a:solidFill>
                  <a:schemeClr val="accent2">
                    <a:lumMod val="40000"/>
                    <a:lumOff val="60000"/>
                  </a:schemeClr>
                </a:solidFill>
              </a:rPr>
              <a:t>QUARTA PIAGA (GRAVE): LE MOSCHE</a:t>
            </a:r>
          </a:p>
        </p:txBody>
      </p:sp>
      <p:sp>
        <p:nvSpPr>
          <p:cNvPr id="10" name="CuadroTexto 9">
            <a:extLst>
              <a:ext uri="{FF2B5EF4-FFF2-40B4-BE49-F238E27FC236}">
                <a16:creationId xmlns:a16="http://schemas.microsoft.com/office/drawing/2014/main" id="{F0C3DBE5-AB9C-894D-5B9C-72698371C061}"/>
              </a:ext>
            </a:extLst>
          </p:cNvPr>
          <p:cNvSpPr txBox="1"/>
          <p:nvPr/>
        </p:nvSpPr>
        <p:spPr>
          <a:xfrm>
            <a:off x="6968390" y="4767768"/>
            <a:ext cx="4456798" cy="400110"/>
          </a:xfrm>
          <a:prstGeom prst="rect">
            <a:avLst/>
          </a:prstGeom>
          <a:noFill/>
        </p:spPr>
        <p:txBody>
          <a:bodyPr wrap="square">
            <a:spAutoFit/>
            <a:scene3d>
              <a:camera prst="orthographicFront"/>
              <a:lightRig rig="threePt" dir="t"/>
            </a:scene3d>
            <a:sp3d extrusionH="57150">
              <a:bevelT w="38100" h="38100"/>
            </a:sp3d>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err="1">
                <a:ln>
                  <a:noFill/>
                </a:ln>
                <a:solidFill>
                  <a:srgbClr val="F88B47"/>
                </a:solidFill>
                <a:effectLst/>
                <a:uLnTx/>
                <a:uFillTx/>
                <a:latin typeface="Aptos" panose="02110004020202020204"/>
                <a:ea typeface="+mn-ea"/>
                <a:cs typeface="+mn-cs"/>
              </a:rPr>
              <a:t>Esodo</a:t>
            </a:r>
            <a:r>
              <a:rPr kumimoji="0" lang="es-ES" sz="2000" b="1" i="0" u="none" strike="noStrike" kern="1200" cap="none" spc="0" normalizeH="0" baseline="0" noProof="0" dirty="0">
                <a:ln>
                  <a:noFill/>
                </a:ln>
                <a:solidFill>
                  <a:srgbClr val="F88B47"/>
                </a:solidFill>
                <a:effectLst/>
                <a:uLnTx/>
                <a:uFillTx/>
                <a:latin typeface="Aptos" panose="02110004020202020204"/>
                <a:ea typeface="+mn-ea"/>
                <a:cs typeface="+mn-cs"/>
              </a:rPr>
              <a:t> 8:20-32</a:t>
            </a:r>
          </a:p>
        </p:txBody>
      </p:sp>
      <p:graphicFrame>
        <p:nvGraphicFramePr>
          <p:cNvPr id="3" name="Diagrama 2">
            <a:extLst>
              <a:ext uri="{FF2B5EF4-FFF2-40B4-BE49-F238E27FC236}">
                <a16:creationId xmlns:a16="http://schemas.microsoft.com/office/drawing/2014/main" id="{B629B6A6-209C-E965-4BE2-1CE5DB03BCF8}"/>
              </a:ext>
            </a:extLst>
          </p:cNvPr>
          <p:cNvGraphicFramePr/>
          <p:nvPr>
            <p:extLst>
              <p:ext uri="{D42A27DB-BD31-4B8C-83A1-F6EECF244321}">
                <p14:modId xmlns:p14="http://schemas.microsoft.com/office/powerpoint/2010/main" val="1799116917"/>
              </p:ext>
            </p:extLst>
          </p:nvPr>
        </p:nvGraphicFramePr>
        <p:xfrm>
          <a:off x="7719360" y="2074900"/>
          <a:ext cx="3782077" cy="2692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93BFA260-68A6-5861-0B03-840791D059BD}"/>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222663" y="1858563"/>
            <a:ext cx="6100834" cy="4602384"/>
          </a:xfrm>
          <a:prstGeom prst="snip2DiagRect">
            <a:avLst>
              <a:gd name="adj1" fmla="val 0"/>
              <a:gd name="adj2" fmla="val 28797"/>
            </a:avLst>
          </a:prstGeom>
          <a:solidFill>
            <a:srgbClr val="FFFFFF">
              <a:shade val="85000"/>
            </a:srgbClr>
          </a:solidFill>
          <a:ln w="88900" cap="sq">
            <a:solidFill>
              <a:schemeClr val="accent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CuadroTexto 3">
            <a:extLst>
              <a:ext uri="{FF2B5EF4-FFF2-40B4-BE49-F238E27FC236}">
                <a16:creationId xmlns:a16="http://schemas.microsoft.com/office/drawing/2014/main" id="{3E4ABBFB-5B65-309B-4D57-77827245C9A4}"/>
              </a:ext>
            </a:extLst>
          </p:cNvPr>
          <p:cNvSpPr txBox="1"/>
          <p:nvPr/>
        </p:nvSpPr>
        <p:spPr>
          <a:xfrm>
            <a:off x="6968390" y="5167878"/>
            <a:ext cx="5007300" cy="1323439"/>
          </a:xfrm>
          <a:prstGeom prst="rect">
            <a:avLst/>
          </a:prstGeom>
          <a:noFill/>
        </p:spPr>
        <p:txBody>
          <a:bodyPr wrap="square">
            <a:spAutoFit/>
          </a:bodyPr>
          <a:lstStyle/>
          <a:p>
            <a:pPr lvl="0">
              <a:spcBef>
                <a:spcPts val="600"/>
              </a:spcBef>
              <a:defRPr/>
            </a:pPr>
            <a:r>
              <a:rPr lang="it-IT" sz="2000" b="1" dirty="0">
                <a:solidFill>
                  <a:prstClr val="black"/>
                </a:solidFill>
              </a:rPr>
              <a:t>Per la prima volta, gli Israeliti furono protetti dalla peste. Questo portò il Faraone a negoziare, ma alla fine non mantenne la sua parte dell'accordo.</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6120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par>
                          <p:cTn id="17" fill="hold">
                            <p:stCondLst>
                              <p:cond delay="1500"/>
                            </p:stCondLst>
                            <p:childTnLst>
                              <p:par>
                                <p:cTn id="18" presetID="8" presetClass="entr" presetSubtype="3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out)">
                                      <p:cBhvr>
                                        <p:cTn id="20" dur="75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3" grpId="0">
        <p:bldAsOne/>
      </p:bldGraphic>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0F66A6C6-01CF-D6A1-F40E-52D2E3DF9AEB}"/>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57B62C3C-B594-2A4F-23B2-584F706A8DB8}"/>
              </a:ext>
            </a:extLst>
          </p:cNvPr>
          <p:cNvSpPr txBox="1"/>
          <p:nvPr/>
        </p:nvSpPr>
        <p:spPr>
          <a:xfrm>
            <a:off x="690562" y="769441"/>
            <a:ext cx="10810875" cy="646331"/>
          </a:xfrm>
          <a:prstGeom prst="rect">
            <a:avLst/>
          </a:prstGeom>
          <a:noFill/>
        </p:spPr>
        <p:txBody>
          <a:bodyPr wrap="square">
            <a:spAutoFit/>
          </a:bodyPr>
          <a:lstStyle/>
          <a:p>
            <a:pPr algn="ctr"/>
            <a:r>
              <a:rPr lang="it-IT" b="1" dirty="0">
                <a:solidFill>
                  <a:schemeClr val="bg1"/>
                </a:solidFill>
                <a:effectLst>
                  <a:glow rad="127000">
                    <a:srgbClr val="12AA6C"/>
                  </a:glow>
                  <a:outerShdw blurRad="38100" dist="38100" dir="2700000" algn="tl">
                    <a:srgbClr val="000000">
                      <a:alpha val="43137"/>
                    </a:srgbClr>
                  </a:outerShdw>
                </a:effectLst>
                <a:latin typeface="Comic Sans MS" panose="030F0702030302020204" pitchFamily="66" charset="0"/>
              </a:rPr>
              <a:t>«Ecco, la mano dell'Eterno sarà sul tuo bestiame che è nei campi, sui cavalli, sugli asini, sui cammelli, sulle mandrie e sulle greggi, e vi sarà una grande calamità»</a:t>
            </a:r>
            <a:r>
              <a:rPr lang="es-ES" b="1" dirty="0">
                <a:solidFill>
                  <a:schemeClr val="bg1"/>
                </a:solidFill>
                <a:effectLst>
                  <a:glow rad="127000">
                    <a:srgbClr val="12AA6C"/>
                  </a:glow>
                  <a:outerShdw blurRad="38100" dist="38100" dir="2700000" algn="tl">
                    <a:srgbClr val="000000">
                      <a:alpha val="43137"/>
                    </a:srgbClr>
                  </a:outerShdw>
                </a:effectLst>
                <a:latin typeface="Comic Sans MS" panose="030F0702030302020204" pitchFamily="66" charset="0"/>
              </a:rPr>
              <a:t> </a:t>
            </a:r>
            <a:r>
              <a:rPr lang="es-ES" sz="1400" b="1" dirty="0">
                <a:solidFill>
                  <a:schemeClr val="bg1"/>
                </a:solidFill>
                <a:effectLst>
                  <a:glow rad="127000">
                    <a:srgbClr val="12AA6C"/>
                  </a:glow>
                  <a:outerShdw blurRad="38100" dist="38100" dir="2700000" algn="tl">
                    <a:srgbClr val="000000">
                      <a:alpha val="43137"/>
                    </a:srgbClr>
                  </a:outerShdw>
                </a:effectLst>
                <a:latin typeface="Comic Sans MS" panose="030F0702030302020204" pitchFamily="66" charset="0"/>
              </a:rPr>
              <a:t>(Esodo 9:3)</a:t>
            </a:r>
            <a:endParaRPr lang="es-ES" sz="1800" b="1" dirty="0">
              <a:solidFill>
                <a:schemeClr val="bg1"/>
              </a:solidFill>
              <a:effectLst>
                <a:glow rad="127000">
                  <a:srgbClr val="12AA6C"/>
                </a:glow>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63F9D26E-A1B0-76BD-3326-6657EEE067E6}"/>
              </a:ext>
            </a:extLst>
          </p:cNvPr>
          <p:cNvSpPr txBox="1"/>
          <p:nvPr/>
        </p:nvSpPr>
        <p:spPr>
          <a:xfrm>
            <a:off x="-191729" y="0"/>
            <a:ext cx="12580374" cy="707886"/>
          </a:xfrm>
          <a:prstGeom prst="rect">
            <a:avLst/>
          </a:prstGeom>
          <a:noFill/>
        </p:spPr>
        <p:txBody>
          <a:bodyPr wrap="square" rtlCol="0">
            <a:spAutoFit/>
          </a:bodyPr>
          <a:lstStyle/>
          <a:p>
            <a:pPr algn="ctr"/>
            <a:r>
              <a:rPr lang="es-ES" sz="4000" b="1" dirty="0">
                <a:ln w="22225">
                  <a:solidFill>
                    <a:schemeClr val="accent5">
                      <a:lumMod val="75000"/>
                    </a:schemeClr>
                  </a:solidFill>
                  <a:prstDash val="solid"/>
                </a:ln>
                <a:solidFill>
                  <a:schemeClr val="accent5">
                    <a:lumMod val="40000"/>
                    <a:lumOff val="60000"/>
                  </a:schemeClr>
                </a:solidFill>
              </a:rPr>
              <a:t>QUINTA PIAGA (GRAVE): LA MORTE DEL BESTIAME</a:t>
            </a:r>
          </a:p>
        </p:txBody>
      </p:sp>
      <p:sp>
        <p:nvSpPr>
          <p:cNvPr id="10" name="CuadroTexto 9">
            <a:extLst>
              <a:ext uri="{FF2B5EF4-FFF2-40B4-BE49-F238E27FC236}">
                <a16:creationId xmlns:a16="http://schemas.microsoft.com/office/drawing/2014/main" id="{B2C20041-4CD2-C5ED-CAC9-AAA235CBD330}"/>
              </a:ext>
            </a:extLst>
          </p:cNvPr>
          <p:cNvSpPr txBox="1"/>
          <p:nvPr/>
        </p:nvSpPr>
        <p:spPr>
          <a:xfrm>
            <a:off x="7044639" y="4921772"/>
            <a:ext cx="4456798" cy="400110"/>
          </a:xfrm>
          <a:prstGeom prst="rect">
            <a:avLst/>
          </a:prstGeom>
          <a:noFill/>
        </p:spPr>
        <p:txBody>
          <a:bodyPr wrap="square">
            <a:spAutoFit/>
            <a:scene3d>
              <a:camera prst="orthographicFront"/>
              <a:lightRig rig="threePt" dir="t"/>
            </a:scene3d>
            <a:sp3d extrusionH="57150">
              <a:bevelT w="38100" h="38100"/>
            </a:sp3d>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ES" sz="2000" b="1" dirty="0">
                <a:solidFill>
                  <a:srgbClr val="12AA6C"/>
                </a:solidFill>
                <a:latin typeface="Aptos" panose="02110004020202020204"/>
              </a:rPr>
              <a:t>Es</a:t>
            </a:r>
            <a:r>
              <a:rPr kumimoji="0" lang="es-ES" sz="2000" b="1" i="0" u="none" strike="noStrike" kern="1200" cap="none" spc="0" normalizeH="0" baseline="0" noProof="0" dirty="0" err="1">
                <a:ln>
                  <a:noFill/>
                </a:ln>
                <a:solidFill>
                  <a:srgbClr val="12AA6C"/>
                </a:solidFill>
                <a:effectLst/>
                <a:uLnTx/>
                <a:uFillTx/>
                <a:latin typeface="Aptos" panose="02110004020202020204"/>
                <a:ea typeface="+mn-ea"/>
                <a:cs typeface="+mn-cs"/>
              </a:rPr>
              <a:t>odo</a:t>
            </a:r>
            <a:r>
              <a:rPr kumimoji="0" lang="es-ES" sz="2000" b="1" i="0" u="none" strike="noStrike" kern="1200" cap="none" spc="0" normalizeH="0" baseline="0" noProof="0" dirty="0">
                <a:ln>
                  <a:noFill/>
                </a:ln>
                <a:solidFill>
                  <a:srgbClr val="12AA6C"/>
                </a:solidFill>
                <a:effectLst/>
                <a:uLnTx/>
                <a:uFillTx/>
                <a:latin typeface="Aptos" panose="02110004020202020204"/>
                <a:ea typeface="+mn-ea"/>
                <a:cs typeface="+mn-cs"/>
              </a:rPr>
              <a:t> 9:1-7</a:t>
            </a:r>
          </a:p>
        </p:txBody>
      </p:sp>
      <p:graphicFrame>
        <p:nvGraphicFramePr>
          <p:cNvPr id="3" name="Diagrama 2">
            <a:extLst>
              <a:ext uri="{FF2B5EF4-FFF2-40B4-BE49-F238E27FC236}">
                <a16:creationId xmlns:a16="http://schemas.microsoft.com/office/drawing/2014/main" id="{7F903568-9884-D2D7-00C9-1A044253D6CE}"/>
              </a:ext>
            </a:extLst>
          </p:cNvPr>
          <p:cNvGraphicFramePr/>
          <p:nvPr>
            <p:extLst>
              <p:ext uri="{D42A27DB-BD31-4B8C-83A1-F6EECF244321}">
                <p14:modId xmlns:p14="http://schemas.microsoft.com/office/powerpoint/2010/main" val="722856196"/>
              </p:ext>
            </p:extLst>
          </p:nvPr>
        </p:nvGraphicFramePr>
        <p:xfrm>
          <a:off x="7719360" y="2074900"/>
          <a:ext cx="3782077" cy="2692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5CDEA013-B74C-1BEB-C3B5-E04BD9B1039C}"/>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a:fillRect/>
          </a:stretch>
        </p:blipFill>
        <p:spPr>
          <a:xfrm>
            <a:off x="222663" y="1858563"/>
            <a:ext cx="6100834" cy="4602384"/>
          </a:xfrm>
          <a:prstGeom prst="snip2DiagRect">
            <a:avLst>
              <a:gd name="adj1" fmla="val 0"/>
              <a:gd name="adj2" fmla="val 28797"/>
            </a:avLst>
          </a:prstGeom>
          <a:solidFill>
            <a:srgbClr val="FFFFFF">
              <a:shade val="85000"/>
            </a:srgbClr>
          </a:solidFill>
          <a:ln w="88900" cap="sq">
            <a:solidFill>
              <a:schemeClr val="accent5">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CuadroTexto 3">
            <a:extLst>
              <a:ext uri="{FF2B5EF4-FFF2-40B4-BE49-F238E27FC236}">
                <a16:creationId xmlns:a16="http://schemas.microsoft.com/office/drawing/2014/main" id="{27F5698B-BFE7-E204-83C9-CED1F4BB9FC1}"/>
              </a:ext>
            </a:extLst>
          </p:cNvPr>
          <p:cNvSpPr txBox="1"/>
          <p:nvPr/>
        </p:nvSpPr>
        <p:spPr>
          <a:xfrm>
            <a:off x="7044638" y="5321882"/>
            <a:ext cx="4456797" cy="1015663"/>
          </a:xfrm>
          <a:prstGeom prst="rect">
            <a:avLst/>
          </a:prstGeom>
          <a:noFill/>
        </p:spPr>
        <p:txBody>
          <a:bodyPr wrap="square">
            <a:spAutoFit/>
          </a:bodyPr>
          <a:lstStyle/>
          <a:p>
            <a:pPr lvl="0">
              <a:spcBef>
                <a:spcPts val="600"/>
              </a:spcBef>
              <a:defRPr/>
            </a:pPr>
            <a:r>
              <a:rPr lang="it-IT" sz="2000" b="1" dirty="0">
                <a:solidFill>
                  <a:prstClr val="black"/>
                </a:solidFill>
              </a:rPr>
              <a:t>Molti dei avevano teste di animali, quindi questa piaga umiliò la maggior parte di loro.</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0068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par>
                          <p:cTn id="17" fill="hold">
                            <p:stCondLst>
                              <p:cond delay="1500"/>
                            </p:stCondLst>
                            <p:childTnLst>
                              <p:par>
                                <p:cTn id="18" presetID="8" presetClass="entr" presetSubtype="3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out)">
                                      <p:cBhvr>
                                        <p:cTn id="20" dur="75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3" grpId="0">
        <p:bldAsOne/>
      </p:bldGraphic>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5BA916C8-6CB1-38B5-774C-413FE3883D9B}"/>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F787A0E7-218B-6515-FDDE-066F8E2A2F4B}"/>
              </a:ext>
            </a:extLst>
          </p:cNvPr>
          <p:cNvSpPr txBox="1"/>
          <p:nvPr/>
        </p:nvSpPr>
        <p:spPr>
          <a:xfrm>
            <a:off x="117987" y="775839"/>
            <a:ext cx="12006634" cy="646331"/>
          </a:xfrm>
          <a:prstGeom prst="rect">
            <a:avLst/>
          </a:prstGeom>
          <a:noFill/>
        </p:spPr>
        <p:txBody>
          <a:bodyPr wrap="square">
            <a:spAutoFit/>
          </a:bodyPr>
          <a:lstStyle/>
          <a:p>
            <a:pPr algn="ctr"/>
            <a:r>
              <a:rPr lang="it-IT" b="1" dirty="0">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rPr>
              <a:t>«</a:t>
            </a:r>
            <a:r>
              <a:rPr lang="es-ES" b="1" dirty="0">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rPr>
              <a:t>A</a:t>
            </a:r>
            <a:r>
              <a:rPr lang="it-IT" b="1" dirty="0" err="1">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rPr>
              <a:t>llora</a:t>
            </a:r>
            <a:r>
              <a:rPr lang="it-IT" b="1" dirty="0">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rPr>
              <a:t> essi presero della cenere di fornace e si presentarono davanti al Faraone; e Mosè la sparse verso il cielo, ed essa causò delle ulceri che produssero pustole sulle persone e sugli animali» </a:t>
            </a:r>
            <a:r>
              <a:rPr lang="es-ES" sz="1400" b="1" dirty="0">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rPr>
              <a:t>(Esodo 9:10)</a:t>
            </a:r>
            <a:endParaRPr lang="es-ES" sz="1800" b="1" dirty="0">
              <a:solidFill>
                <a:schemeClr val="bg1"/>
              </a:solidFill>
              <a:effectLst>
                <a:glow rad="127000">
                  <a:srgbClr val="8443EC"/>
                </a:glow>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0A7288F4-2A6A-6D59-F814-5F68871C6693}"/>
              </a:ext>
            </a:extLst>
          </p:cNvPr>
          <p:cNvSpPr txBox="1"/>
          <p:nvPr/>
        </p:nvSpPr>
        <p:spPr>
          <a:xfrm>
            <a:off x="1" y="0"/>
            <a:ext cx="12191998" cy="769441"/>
          </a:xfrm>
          <a:prstGeom prst="rect">
            <a:avLst/>
          </a:prstGeom>
          <a:noFill/>
        </p:spPr>
        <p:txBody>
          <a:bodyPr wrap="square" rtlCol="0">
            <a:spAutoFit/>
          </a:bodyPr>
          <a:lstStyle/>
          <a:p>
            <a:pPr algn="ctr"/>
            <a:r>
              <a:rPr lang="es-ES" sz="4400" b="1" dirty="0">
                <a:ln w="22225">
                  <a:solidFill>
                    <a:schemeClr val="accent6">
                      <a:lumMod val="50000"/>
                    </a:schemeClr>
                  </a:solidFill>
                  <a:prstDash val="solid"/>
                </a:ln>
                <a:solidFill>
                  <a:schemeClr val="accent6">
                    <a:lumMod val="40000"/>
                    <a:lumOff val="60000"/>
                  </a:schemeClr>
                </a:solidFill>
              </a:rPr>
              <a:t>SESTA PIAGA (GRAVE): LE ULCERE</a:t>
            </a:r>
          </a:p>
        </p:txBody>
      </p:sp>
      <p:sp>
        <p:nvSpPr>
          <p:cNvPr id="10" name="CuadroTexto 9">
            <a:extLst>
              <a:ext uri="{FF2B5EF4-FFF2-40B4-BE49-F238E27FC236}">
                <a16:creationId xmlns:a16="http://schemas.microsoft.com/office/drawing/2014/main" id="{3C9531C6-7866-BE3C-B213-3CBDC6E70D4E}"/>
              </a:ext>
            </a:extLst>
          </p:cNvPr>
          <p:cNvSpPr txBox="1"/>
          <p:nvPr/>
        </p:nvSpPr>
        <p:spPr>
          <a:xfrm>
            <a:off x="6462666" y="4518523"/>
            <a:ext cx="5661955" cy="400110"/>
          </a:xfrm>
          <a:prstGeom prst="rect">
            <a:avLst/>
          </a:prstGeom>
          <a:noFill/>
        </p:spPr>
        <p:txBody>
          <a:bodyPr wrap="square">
            <a:spAutoFit/>
            <a:scene3d>
              <a:camera prst="orthographicFront"/>
              <a:lightRig rig="threePt" dir="t"/>
            </a:scene3d>
            <a:sp3d extrusionH="57150">
              <a:bevelT w="38100" h="38100"/>
            </a:sp3d>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err="1">
                <a:ln>
                  <a:noFill/>
                </a:ln>
                <a:solidFill>
                  <a:srgbClr val="8443EC"/>
                </a:solidFill>
                <a:effectLst/>
                <a:uLnTx/>
                <a:uFillTx/>
                <a:latin typeface="Aptos" panose="02110004020202020204"/>
                <a:ea typeface="+mn-ea"/>
                <a:cs typeface="+mn-cs"/>
              </a:rPr>
              <a:t>Esodo</a:t>
            </a:r>
            <a:r>
              <a:rPr kumimoji="0" lang="es-ES" sz="2000" b="1" i="0" u="none" strike="noStrike" kern="1200" cap="none" spc="0" normalizeH="0" baseline="0" noProof="0" dirty="0">
                <a:ln>
                  <a:noFill/>
                </a:ln>
                <a:solidFill>
                  <a:srgbClr val="8443EC"/>
                </a:solidFill>
                <a:effectLst/>
                <a:uLnTx/>
                <a:uFillTx/>
                <a:latin typeface="Aptos" panose="02110004020202020204"/>
                <a:ea typeface="+mn-ea"/>
                <a:cs typeface="+mn-cs"/>
              </a:rPr>
              <a:t> 9:</a:t>
            </a:r>
            <a:r>
              <a:rPr lang="es-ES" sz="2000" b="1" dirty="0">
                <a:solidFill>
                  <a:srgbClr val="8443EC"/>
                </a:solidFill>
                <a:latin typeface="Aptos" panose="02110004020202020204"/>
              </a:rPr>
              <a:t>8</a:t>
            </a:r>
            <a:r>
              <a:rPr kumimoji="0" lang="es-ES" sz="2000" b="1" i="0" u="none" strike="noStrike" kern="1200" cap="none" spc="0" normalizeH="0" baseline="0" noProof="0" dirty="0">
                <a:ln>
                  <a:noFill/>
                </a:ln>
                <a:solidFill>
                  <a:srgbClr val="8443EC"/>
                </a:solidFill>
                <a:effectLst/>
                <a:uLnTx/>
                <a:uFillTx/>
                <a:latin typeface="Aptos" panose="02110004020202020204"/>
                <a:ea typeface="+mn-ea"/>
                <a:cs typeface="+mn-cs"/>
              </a:rPr>
              <a:t>-12</a:t>
            </a:r>
          </a:p>
        </p:txBody>
      </p:sp>
      <p:graphicFrame>
        <p:nvGraphicFramePr>
          <p:cNvPr id="3" name="Diagrama 2">
            <a:extLst>
              <a:ext uri="{FF2B5EF4-FFF2-40B4-BE49-F238E27FC236}">
                <a16:creationId xmlns:a16="http://schemas.microsoft.com/office/drawing/2014/main" id="{7098E087-2A0A-4415-6600-1B5568D495AD}"/>
              </a:ext>
            </a:extLst>
          </p:cNvPr>
          <p:cNvGraphicFramePr/>
          <p:nvPr>
            <p:extLst>
              <p:ext uri="{D42A27DB-BD31-4B8C-83A1-F6EECF244321}">
                <p14:modId xmlns:p14="http://schemas.microsoft.com/office/powerpoint/2010/main" val="406904533"/>
              </p:ext>
            </p:extLst>
          </p:nvPr>
        </p:nvGraphicFramePr>
        <p:xfrm>
          <a:off x="7719360" y="2074900"/>
          <a:ext cx="3782077" cy="26928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B94E89F9-BBE4-A2BC-9F5C-8B2BF538C7D5}"/>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a:fillRect/>
          </a:stretch>
        </p:blipFill>
        <p:spPr>
          <a:xfrm>
            <a:off x="222663" y="1858563"/>
            <a:ext cx="6100834" cy="4602384"/>
          </a:xfrm>
          <a:prstGeom prst="snip2DiagRect">
            <a:avLst>
              <a:gd name="adj1" fmla="val 0"/>
              <a:gd name="adj2" fmla="val 28797"/>
            </a:avLst>
          </a:prstGeom>
          <a:solidFill>
            <a:srgbClr val="FFFFFF">
              <a:shade val="85000"/>
            </a:srgbClr>
          </a:solidFill>
          <a:ln w="88900" cap="sq">
            <a:solidFill>
              <a:schemeClr val="accent6">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CuadroTexto 3">
            <a:extLst>
              <a:ext uri="{FF2B5EF4-FFF2-40B4-BE49-F238E27FC236}">
                <a16:creationId xmlns:a16="http://schemas.microsoft.com/office/drawing/2014/main" id="{5742A4D2-A3D6-6E5C-EE49-3D7422EFB795}"/>
              </a:ext>
            </a:extLst>
          </p:cNvPr>
          <p:cNvSpPr txBox="1"/>
          <p:nvPr/>
        </p:nvSpPr>
        <p:spPr>
          <a:xfrm>
            <a:off x="6462666" y="4918633"/>
            <a:ext cx="5729334" cy="1631216"/>
          </a:xfrm>
          <a:prstGeom prst="rect">
            <a:avLst/>
          </a:prstGeom>
          <a:noFill/>
        </p:spPr>
        <p:txBody>
          <a:bodyPr wrap="square">
            <a:spAutoFit/>
          </a:bodyPr>
          <a:lstStyle/>
          <a:p>
            <a:pPr lvl="0">
              <a:spcBef>
                <a:spcPts val="600"/>
              </a:spcBef>
              <a:defRPr/>
            </a:pPr>
            <a:r>
              <a:rPr lang="it-IT" sz="2000" b="1" dirty="0">
                <a:solidFill>
                  <a:prstClr val="black"/>
                </a:solidFill>
              </a:rPr>
              <a:t>Nemmeno i maghi potevano guarire da soli (Es 9:11). Il faraone non aveva dubbi sull'origine delle piaghe. Ma aveva deciso di rifiutare di inchinarsi a Dio, e Dio gli permise di raccogliere il frutto della sua ribellione </a:t>
            </a:r>
            <a:r>
              <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rPr>
              <a:t>(Es 9:12).</a:t>
            </a:r>
          </a:p>
        </p:txBody>
      </p:sp>
    </p:spTree>
    <p:extLst>
      <p:ext uri="{BB962C8B-B14F-4D97-AF65-F5344CB8AC3E}">
        <p14:creationId xmlns:p14="http://schemas.microsoft.com/office/powerpoint/2010/main" val="405369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par>
                          <p:cTn id="17" fill="hold">
                            <p:stCondLst>
                              <p:cond delay="1500"/>
                            </p:stCondLst>
                            <p:childTnLst>
                              <p:par>
                                <p:cTn id="18" presetID="8" presetClass="entr" presetSubtype="3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out)">
                                      <p:cBhvr>
                                        <p:cTn id="20" dur="75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3" grpId="0">
        <p:bldAsOne/>
      </p:bldGraphic>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0000"/>
          </a:stretch>
        </a:blipFill>
        <a:effectLst/>
      </p:bgPr>
    </p:bg>
    <p:spTree>
      <p:nvGrpSpPr>
        <p:cNvPr id="1" name="">
          <a:extLst>
            <a:ext uri="{FF2B5EF4-FFF2-40B4-BE49-F238E27FC236}">
              <a16:creationId xmlns:a16="http://schemas.microsoft.com/office/drawing/2014/main" id="{63D6B1AF-1BC4-BAFF-2F5C-5A070A5ABBF6}"/>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49AAF885-A2F5-408D-C811-2867B824022D}"/>
              </a:ext>
            </a:extLst>
          </p:cNvPr>
          <p:cNvSpPr txBox="1"/>
          <p:nvPr/>
        </p:nvSpPr>
        <p:spPr>
          <a:xfrm>
            <a:off x="690562" y="676186"/>
            <a:ext cx="10810875" cy="646331"/>
          </a:xfrm>
          <a:prstGeom prst="rect">
            <a:avLst/>
          </a:prstGeom>
          <a:noFill/>
        </p:spPr>
        <p:txBody>
          <a:bodyPr wrap="square">
            <a:spAutoFit/>
          </a:bodyPr>
          <a:lstStyle/>
          <a:p>
            <a:pPr algn="ctr"/>
            <a:r>
              <a:rPr lang="it-IT" b="1" dirty="0">
                <a:solidFill>
                  <a:srgbClr val="F6F3FF"/>
                </a:solidFill>
                <a:effectLst>
                  <a:outerShdw blurRad="38100" dist="38100" dir="2700000" algn="tl">
                    <a:srgbClr val="000000">
                      <a:alpha val="43137"/>
                    </a:srgbClr>
                  </a:outerShdw>
                </a:effectLst>
                <a:latin typeface="Comic Sans MS" panose="030F0702030302020204" pitchFamily="66" charset="0"/>
              </a:rPr>
              <a:t>«Ecco, domani verso quest'ora, io farò cadere una grandine così forte, quale non ce ne fu in Egitto dal giorno della sua fondazione fino ad ora»</a:t>
            </a:r>
            <a:r>
              <a:rPr lang="es-ES" sz="1800" b="1" dirty="0">
                <a:solidFill>
                  <a:srgbClr val="F6F3FF"/>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rgbClr val="F6F3FF"/>
                </a:solidFill>
                <a:effectLst>
                  <a:outerShdw blurRad="38100" dist="38100" dir="2700000" algn="tl">
                    <a:srgbClr val="000000">
                      <a:alpha val="43137"/>
                    </a:srgbClr>
                  </a:outerShdw>
                </a:effectLst>
                <a:latin typeface="Comic Sans MS" panose="030F0702030302020204" pitchFamily="66" charset="0"/>
              </a:rPr>
              <a:t>(Esodo 9:18)</a:t>
            </a:r>
            <a:endParaRPr lang="es-ES" sz="1800" b="1" dirty="0">
              <a:solidFill>
                <a:srgbClr val="F6F3FF"/>
              </a:solidFill>
              <a:effectLst>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6D38C607-DFC0-5B78-C74C-A3C9FD5D82B3}"/>
              </a:ext>
            </a:extLst>
          </p:cNvPr>
          <p:cNvSpPr txBox="1"/>
          <p:nvPr/>
        </p:nvSpPr>
        <p:spPr>
          <a:xfrm>
            <a:off x="1" y="0"/>
            <a:ext cx="12191998" cy="769441"/>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r>
              <a:rPr lang="es-ES" sz="4400" b="1" dirty="0">
                <a:ln/>
                <a:solidFill>
                  <a:schemeClr val="accent4"/>
                </a:solidFill>
              </a:rPr>
              <a:t>SETTIMA PIAGA (DEVASTANTE): LA GRANDINE</a:t>
            </a:r>
          </a:p>
        </p:txBody>
      </p:sp>
      <p:sp>
        <p:nvSpPr>
          <p:cNvPr id="10" name="CuadroTexto 9">
            <a:extLst>
              <a:ext uri="{FF2B5EF4-FFF2-40B4-BE49-F238E27FC236}">
                <a16:creationId xmlns:a16="http://schemas.microsoft.com/office/drawing/2014/main" id="{B57D08DB-D194-20D5-D98A-BFAA27CB5413}"/>
              </a:ext>
            </a:extLst>
          </p:cNvPr>
          <p:cNvSpPr txBox="1"/>
          <p:nvPr/>
        </p:nvSpPr>
        <p:spPr>
          <a:xfrm>
            <a:off x="4214751" y="2119418"/>
            <a:ext cx="310948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err="1">
                <a:ln>
                  <a:noFill/>
                </a:ln>
                <a:solidFill>
                  <a:srgbClr val="2254AE"/>
                </a:solidFill>
                <a:effectLst/>
                <a:uLnTx/>
                <a:uFillTx/>
                <a:latin typeface="Aptos" panose="02110004020202020204"/>
                <a:ea typeface="+mn-ea"/>
                <a:cs typeface="+mn-cs"/>
              </a:rPr>
              <a:t>Esodo</a:t>
            </a:r>
            <a:r>
              <a:rPr kumimoji="0" lang="es-ES" sz="2000" b="1" i="0" u="none" strike="noStrike" kern="1200" cap="none" spc="0" normalizeH="0" baseline="0" noProof="0" dirty="0">
                <a:ln>
                  <a:noFill/>
                </a:ln>
                <a:solidFill>
                  <a:srgbClr val="2254AE"/>
                </a:solidFill>
                <a:effectLst/>
                <a:uLnTx/>
                <a:uFillTx/>
                <a:latin typeface="Aptos" panose="02110004020202020204"/>
                <a:ea typeface="+mn-ea"/>
                <a:cs typeface="+mn-cs"/>
              </a:rPr>
              <a:t> 9:13-35</a:t>
            </a:r>
          </a:p>
        </p:txBody>
      </p:sp>
      <p:graphicFrame>
        <p:nvGraphicFramePr>
          <p:cNvPr id="2" name="Diagrama 1">
            <a:extLst>
              <a:ext uri="{FF2B5EF4-FFF2-40B4-BE49-F238E27FC236}">
                <a16:creationId xmlns:a16="http://schemas.microsoft.com/office/drawing/2014/main" id="{6CB47C43-8A27-DF18-8CAF-D79AA66E4EC0}"/>
              </a:ext>
            </a:extLst>
          </p:cNvPr>
          <p:cNvGraphicFramePr/>
          <p:nvPr>
            <p:extLst>
              <p:ext uri="{D42A27DB-BD31-4B8C-83A1-F6EECF244321}">
                <p14:modId xmlns:p14="http://schemas.microsoft.com/office/powerpoint/2010/main" val="139010728"/>
              </p:ext>
            </p:extLst>
          </p:nvPr>
        </p:nvGraphicFramePr>
        <p:xfrm>
          <a:off x="356788" y="1705512"/>
          <a:ext cx="3368192" cy="235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a 2">
            <a:extLst>
              <a:ext uri="{FF2B5EF4-FFF2-40B4-BE49-F238E27FC236}">
                <a16:creationId xmlns:a16="http://schemas.microsoft.com/office/drawing/2014/main" id="{993BE1DE-D1E3-7200-756E-157F4316029C}"/>
              </a:ext>
            </a:extLst>
          </p:cNvPr>
          <p:cNvGraphicFramePr/>
          <p:nvPr>
            <p:extLst>
              <p:ext uri="{D42A27DB-BD31-4B8C-83A1-F6EECF244321}">
                <p14:modId xmlns:p14="http://schemas.microsoft.com/office/powerpoint/2010/main" val="4074106172"/>
              </p:ext>
            </p:extLst>
          </p:nvPr>
        </p:nvGraphicFramePr>
        <p:xfrm>
          <a:off x="356788" y="4189395"/>
          <a:ext cx="3368192" cy="23541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Imagen 6" descr="Un dibujo de una persona&#10;&#10;El contenido generado por IA puede ser incorrecto.">
            <a:extLst>
              <a:ext uri="{FF2B5EF4-FFF2-40B4-BE49-F238E27FC236}">
                <a16:creationId xmlns:a16="http://schemas.microsoft.com/office/drawing/2014/main" id="{2D9F6C3D-0AE3-88FF-B73E-98094084F8FC}"/>
              </a:ext>
            </a:extLst>
          </p:cNvPr>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7783123" y="1564104"/>
            <a:ext cx="4150360" cy="5173579"/>
          </a:xfrm>
          <a:prstGeom prst="roundRect">
            <a:avLst>
              <a:gd name="adj" fmla="val 4167"/>
            </a:avLst>
          </a:prstGeom>
          <a:solidFill>
            <a:srgbClr val="FFFFFF"/>
          </a:solidFill>
          <a:ln w="76200" cap="sq">
            <a:solidFill>
              <a:schemeClr val="accent4">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pic>
      <p:sp>
        <p:nvSpPr>
          <p:cNvPr id="8" name="CuadroTexto 7">
            <a:extLst>
              <a:ext uri="{FF2B5EF4-FFF2-40B4-BE49-F238E27FC236}">
                <a16:creationId xmlns:a16="http://schemas.microsoft.com/office/drawing/2014/main" id="{0757219E-1DC4-344C-4662-0CBBF98A1690}"/>
              </a:ext>
            </a:extLst>
          </p:cNvPr>
          <p:cNvSpPr txBox="1"/>
          <p:nvPr/>
        </p:nvSpPr>
        <p:spPr>
          <a:xfrm>
            <a:off x="4214751" y="2519528"/>
            <a:ext cx="3109486" cy="3170099"/>
          </a:xfrm>
          <a:prstGeom prst="rect">
            <a:avLst/>
          </a:prstGeom>
          <a:noFill/>
        </p:spPr>
        <p:txBody>
          <a:bodyPr wrap="square">
            <a:spAutoFit/>
          </a:bodyPr>
          <a:lstStyle/>
          <a:p>
            <a:pPr lvl="0">
              <a:spcBef>
                <a:spcPts val="600"/>
              </a:spcBef>
              <a:defRPr/>
            </a:pPr>
            <a:r>
              <a:rPr lang="it-IT" sz="2000" b="1" dirty="0">
                <a:solidFill>
                  <a:prstClr val="black"/>
                </a:solidFill>
              </a:rPr>
              <a:t>La fede degli Egiziani fu messa alla prova. Chi credette salvò la vita dei suoi servi e del suo bestiame (Esodo 9:20). Il faraone non credette e, sebbene avesse confessato il peccato, la sua confessione non era sincera </a:t>
            </a:r>
            <a:r>
              <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rPr>
              <a:t>(Esodo 9:27-30).</a:t>
            </a:r>
          </a:p>
        </p:txBody>
      </p:sp>
    </p:spTree>
    <p:extLst>
      <p:ext uri="{BB962C8B-B14F-4D97-AF65-F5344CB8AC3E}">
        <p14:creationId xmlns:p14="http://schemas.microsoft.com/office/powerpoint/2010/main" val="331562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75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style.rotation</p:attrName>
                                        </p:attrNameLst>
                                      </p:cBhvr>
                                      <p:tavLst>
                                        <p:tav tm="0">
                                          <p:val>
                                            <p:fltVal val="360"/>
                                          </p:val>
                                        </p:tav>
                                        <p:tav tm="100000">
                                          <p:val>
                                            <p:fltVal val="0"/>
                                          </p:val>
                                        </p:tav>
                                      </p:tavLst>
                                    </p:anim>
                                    <p:animEffect transition="in" filter="fade">
                                      <p:cBhvr>
                                        <p:cTn id="31" dur="500"/>
                                        <p:tgtEl>
                                          <p:spTgt spid="2"/>
                                        </p:tgtEl>
                                      </p:cBhvr>
                                    </p:animEffect>
                                  </p:childTnLst>
                                </p:cTn>
                              </p:par>
                            </p:childTnLst>
                          </p:cTn>
                        </p:par>
                        <p:par>
                          <p:cTn id="32" fill="hold">
                            <p:stCondLst>
                              <p:cond delay="500"/>
                            </p:stCondLst>
                            <p:childTnLst>
                              <p:par>
                                <p:cTn id="33" presetID="49" presetClass="entr" presetSubtype="0" decel="10000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 calcmode="lin" valueType="num">
                                      <p:cBhvr>
                                        <p:cTn id="37" dur="500" fill="hold"/>
                                        <p:tgtEl>
                                          <p:spTgt spid="3"/>
                                        </p:tgtEl>
                                        <p:attrNameLst>
                                          <p:attrName>style.rotation</p:attrName>
                                        </p:attrNameLst>
                                      </p:cBhvr>
                                      <p:tavLst>
                                        <p:tav tm="0">
                                          <p:val>
                                            <p:fltVal val="360"/>
                                          </p:val>
                                        </p:tav>
                                        <p:tav tm="100000">
                                          <p:val>
                                            <p:fltVal val="0"/>
                                          </p:val>
                                        </p:tav>
                                      </p:tavLst>
                                    </p:anim>
                                    <p:animEffect transition="in" filter="fade">
                                      <p:cBhvr>
                                        <p:cTn id="38" dur="500"/>
                                        <p:tgtEl>
                                          <p:spTgt spid="3"/>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2" grpId="0">
        <p:bldAsOne/>
      </p:bldGraphic>
      <p:bldGraphic spid="3" grpId="0">
        <p:bldAsOne/>
      </p:bldGraphic>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0000"/>
          </a:stretch>
        </a:blipFill>
        <a:effectLst/>
      </p:bgPr>
    </p:bg>
    <p:spTree>
      <p:nvGrpSpPr>
        <p:cNvPr id="1" name="">
          <a:extLst>
            <a:ext uri="{FF2B5EF4-FFF2-40B4-BE49-F238E27FC236}">
              <a16:creationId xmlns:a16="http://schemas.microsoft.com/office/drawing/2014/main" id="{1F0C150A-2268-4263-73BD-6E62C56B51A4}"/>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C8D6FD46-6334-2167-4EA6-E2C13C1F94B8}"/>
              </a:ext>
            </a:extLst>
          </p:cNvPr>
          <p:cNvSpPr txBox="1"/>
          <p:nvPr/>
        </p:nvSpPr>
        <p:spPr>
          <a:xfrm>
            <a:off x="0" y="676186"/>
            <a:ext cx="12191999" cy="369332"/>
          </a:xfrm>
          <a:prstGeom prst="rect">
            <a:avLst/>
          </a:prstGeom>
          <a:noFill/>
        </p:spPr>
        <p:txBody>
          <a:bodyPr wrap="square">
            <a:spAutoFit/>
          </a:bodyPr>
          <a:lstStyle/>
          <a:p>
            <a:pPr algn="ctr"/>
            <a:r>
              <a:rPr lang="it-IT"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«Se tu rifiuti di lasciar andare il mio popolo, domani farò venire le cavallette su tutto il tuo paese»</a:t>
            </a:r>
            <a:r>
              <a:rPr lang="es-ES"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rPr>
              <a:t>(Esodo 10:4)</a:t>
            </a:r>
            <a:endParaRPr lang="es-ES" sz="1800" b="1" dirty="0">
              <a:solidFill>
                <a:schemeClr val="accent5">
                  <a:lumMod val="40000"/>
                  <a:lumOff val="6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8E01CDCF-7EE7-2AED-519D-7A15EF303620}"/>
              </a:ext>
            </a:extLst>
          </p:cNvPr>
          <p:cNvSpPr txBox="1"/>
          <p:nvPr/>
        </p:nvSpPr>
        <p:spPr>
          <a:xfrm>
            <a:off x="1" y="0"/>
            <a:ext cx="12191998" cy="769441"/>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defPPr>
              <a:defRPr lang="es-ES"/>
            </a:defPPr>
            <a:lvl1pPr algn="ctr">
              <a:defRPr sz="4400" b="1">
                <a:ln/>
                <a:solidFill>
                  <a:schemeClr val="accent4"/>
                </a:solidFill>
              </a:defRPr>
            </a:lvl1pPr>
          </a:lstStyle>
          <a:p>
            <a:r>
              <a:rPr lang="es-ES" dirty="0">
                <a:solidFill>
                  <a:schemeClr val="accent2">
                    <a:lumMod val="40000"/>
                    <a:lumOff val="60000"/>
                  </a:schemeClr>
                </a:solidFill>
              </a:rPr>
              <a:t>OTTAVA PIAGA (DEVASTANTE): LE LOCUSTE</a:t>
            </a:r>
          </a:p>
        </p:txBody>
      </p:sp>
      <p:sp>
        <p:nvSpPr>
          <p:cNvPr id="10" name="CuadroTexto 9">
            <a:extLst>
              <a:ext uri="{FF2B5EF4-FFF2-40B4-BE49-F238E27FC236}">
                <a16:creationId xmlns:a16="http://schemas.microsoft.com/office/drawing/2014/main" id="{D6B1F340-336F-B309-6D88-59272B1E7E67}"/>
              </a:ext>
            </a:extLst>
          </p:cNvPr>
          <p:cNvSpPr txBox="1"/>
          <p:nvPr/>
        </p:nvSpPr>
        <p:spPr>
          <a:xfrm>
            <a:off x="241283" y="4311690"/>
            <a:ext cx="3589572"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err="1">
                <a:ln>
                  <a:noFill/>
                </a:ln>
                <a:solidFill>
                  <a:srgbClr val="AE4522"/>
                </a:solidFill>
                <a:effectLst/>
                <a:uLnTx/>
                <a:uFillTx/>
                <a:latin typeface="Aptos" panose="02110004020202020204"/>
                <a:ea typeface="+mn-ea"/>
                <a:cs typeface="+mn-cs"/>
              </a:rPr>
              <a:t>Esodo</a:t>
            </a:r>
            <a:r>
              <a:rPr kumimoji="0" lang="es-ES" sz="2000" b="1" i="0" u="none" strike="noStrike" kern="1200" cap="none" spc="0" normalizeH="0" baseline="0" noProof="0" dirty="0">
                <a:ln>
                  <a:noFill/>
                </a:ln>
                <a:solidFill>
                  <a:srgbClr val="AE4522"/>
                </a:solidFill>
                <a:effectLst/>
                <a:uLnTx/>
                <a:uFillTx/>
                <a:latin typeface="Aptos" panose="02110004020202020204"/>
                <a:ea typeface="+mn-ea"/>
                <a:cs typeface="+mn-cs"/>
              </a:rPr>
              <a:t> 10:1-20</a:t>
            </a:r>
          </a:p>
        </p:txBody>
      </p:sp>
      <p:graphicFrame>
        <p:nvGraphicFramePr>
          <p:cNvPr id="2" name="Diagrama 1">
            <a:extLst>
              <a:ext uri="{FF2B5EF4-FFF2-40B4-BE49-F238E27FC236}">
                <a16:creationId xmlns:a16="http://schemas.microsoft.com/office/drawing/2014/main" id="{D3C6BC07-2808-93E4-CBAA-9FA91EC3DBBC}"/>
              </a:ext>
            </a:extLst>
          </p:cNvPr>
          <p:cNvGraphicFramePr/>
          <p:nvPr>
            <p:extLst>
              <p:ext uri="{D42A27DB-BD31-4B8C-83A1-F6EECF244321}">
                <p14:modId xmlns:p14="http://schemas.microsoft.com/office/powerpoint/2010/main" val="493477458"/>
              </p:ext>
            </p:extLst>
          </p:nvPr>
        </p:nvGraphicFramePr>
        <p:xfrm>
          <a:off x="462663" y="1609259"/>
          <a:ext cx="3368192" cy="235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n 10">
            <a:extLst>
              <a:ext uri="{FF2B5EF4-FFF2-40B4-BE49-F238E27FC236}">
                <a16:creationId xmlns:a16="http://schemas.microsoft.com/office/drawing/2014/main" id="{D6DDCF6F-B541-DF30-7E69-010B5FB53327}"/>
              </a:ext>
            </a:extLst>
          </p:cNvPr>
          <p:cNvPicPr>
            <a:picLocks noChangeAspect="1"/>
          </p:cNvPicPr>
          <p:nvPr/>
        </p:nvPicPr>
        <p:blipFill rotWithShape="1">
          <a:blip r:embed="rId8" cstate="email"/>
          <a:srcRect/>
          <a:stretch>
            <a:fillRect/>
          </a:stretch>
        </p:blipFill>
        <p:spPr>
          <a:xfrm>
            <a:off x="4203033" y="1721470"/>
            <a:ext cx="7858224" cy="4900711"/>
          </a:xfrm>
          <a:prstGeom prst="roundRect">
            <a:avLst>
              <a:gd name="adj" fmla="val 4167"/>
            </a:avLst>
          </a:prstGeom>
          <a:solidFill>
            <a:srgbClr val="FFFFFF"/>
          </a:solidFill>
          <a:ln w="76200" cap="sq">
            <a:solidFill>
              <a:schemeClr val="accent2">
                <a:lumMod val="40000"/>
                <a:lumOff val="60000"/>
              </a:schemeClr>
            </a:solidFill>
            <a:miter lim="800000"/>
          </a:ln>
          <a:effectLst/>
          <a:scene3d>
            <a:camera prst="orthographicFront"/>
            <a:lightRig rig="threePt" dir="t">
              <a:rot lat="0" lon="0" rev="2700000"/>
            </a:lightRig>
          </a:scene3d>
          <a:sp3d contourW="6350">
            <a:bevelT h="38100"/>
            <a:contourClr>
              <a:srgbClr val="C0C0C0"/>
            </a:contourClr>
          </a:sp3d>
        </p:spPr>
      </p:pic>
      <p:sp>
        <p:nvSpPr>
          <p:cNvPr id="4" name="CuadroTexto 3">
            <a:extLst>
              <a:ext uri="{FF2B5EF4-FFF2-40B4-BE49-F238E27FC236}">
                <a16:creationId xmlns:a16="http://schemas.microsoft.com/office/drawing/2014/main" id="{87A7CFF1-7107-3639-B807-575CE68043D1}"/>
              </a:ext>
            </a:extLst>
          </p:cNvPr>
          <p:cNvSpPr txBox="1"/>
          <p:nvPr/>
        </p:nvSpPr>
        <p:spPr>
          <a:xfrm>
            <a:off x="241283" y="4711800"/>
            <a:ext cx="3589572" cy="1323439"/>
          </a:xfrm>
          <a:prstGeom prst="rect">
            <a:avLst/>
          </a:prstGeom>
          <a:noFill/>
        </p:spPr>
        <p:txBody>
          <a:bodyPr wrap="square">
            <a:spAutoFit/>
          </a:bodyPr>
          <a:lstStyle/>
          <a:p>
            <a:pPr lvl="0">
              <a:spcBef>
                <a:spcPts val="600"/>
              </a:spcBef>
              <a:defRPr/>
            </a:pPr>
            <a:r>
              <a:rPr lang="it-IT" sz="2000" b="1" dirty="0">
                <a:solidFill>
                  <a:prstClr val="black"/>
                </a:solidFill>
              </a:rPr>
              <a:t>Con l'Egitto devastato, gli stessi Egiziani supplicarono il faraone di lasciare andare Israele (Esodo 10:7).</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1022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75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style.rotation</p:attrName>
                                        </p:attrNameLst>
                                      </p:cBhvr>
                                      <p:tavLst>
                                        <p:tav tm="0">
                                          <p:val>
                                            <p:fltVal val="360"/>
                                          </p:val>
                                        </p:tav>
                                        <p:tav tm="100000">
                                          <p:val>
                                            <p:fltVal val="0"/>
                                          </p:val>
                                        </p:tav>
                                      </p:tavLst>
                                    </p:anim>
                                    <p:animEffect transition="in" filter="fade">
                                      <p:cBhvr>
                                        <p:cTn id="31" dur="500"/>
                                        <p:tgtEl>
                                          <p:spTgt spid="2"/>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2" grpId="0">
        <p:bldAsOne/>
      </p:bldGraphic>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0000"/>
          </a:stretch>
        </a:blipFill>
        <a:effectLst/>
      </p:bgPr>
    </p:bg>
    <p:spTree>
      <p:nvGrpSpPr>
        <p:cNvPr id="1" name="">
          <a:extLst>
            <a:ext uri="{FF2B5EF4-FFF2-40B4-BE49-F238E27FC236}">
              <a16:creationId xmlns:a16="http://schemas.microsoft.com/office/drawing/2014/main" id="{D0B9CFFE-E128-A059-D1F9-8FDCB1D88AFD}"/>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07E65032-ED16-4008-6A46-5AF1B2CF2FA9}"/>
              </a:ext>
            </a:extLst>
          </p:cNvPr>
          <p:cNvSpPr txBox="1"/>
          <p:nvPr/>
        </p:nvSpPr>
        <p:spPr>
          <a:xfrm>
            <a:off x="690562" y="676186"/>
            <a:ext cx="10810875" cy="646331"/>
          </a:xfrm>
          <a:prstGeom prst="rect">
            <a:avLst/>
          </a:prstGeom>
          <a:noFill/>
        </p:spPr>
        <p:txBody>
          <a:bodyPr wrap="square">
            <a:spAutoFit/>
          </a:bodyPr>
          <a:lstStyle/>
          <a:p>
            <a:pPr algn="ctr"/>
            <a:r>
              <a:rPr lang="it-IT"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«Allora il SIGNORE disse a Mosè: </a:t>
            </a:r>
            <a:r>
              <a:rPr lang="es-ES"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Stendi la tua mano verso il cielo e vi siano tenebre nel paese d'Egitto, così fitte da potersi toccare</a:t>
            </a:r>
            <a:r>
              <a:rPr lang="es-ES"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t>
            </a:r>
            <a:r>
              <a:rPr lang="it-IT"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t>
            </a:r>
            <a:r>
              <a:rPr lang="es-ES" sz="18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(Esodo 10:21)</a:t>
            </a:r>
            <a:endParaRPr lang="es-ES" sz="18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6" name="CuadroTexto 5">
            <a:extLst>
              <a:ext uri="{FF2B5EF4-FFF2-40B4-BE49-F238E27FC236}">
                <a16:creationId xmlns:a16="http://schemas.microsoft.com/office/drawing/2014/main" id="{8547BB59-4904-5FBA-CCB9-B71F88664C36}"/>
              </a:ext>
            </a:extLst>
          </p:cNvPr>
          <p:cNvSpPr txBox="1"/>
          <p:nvPr/>
        </p:nvSpPr>
        <p:spPr>
          <a:xfrm>
            <a:off x="1" y="0"/>
            <a:ext cx="12191998" cy="769441"/>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defPPr>
              <a:defRPr lang="es-ES"/>
            </a:defPPr>
            <a:lvl1pPr algn="ctr">
              <a:defRPr sz="4400" b="1">
                <a:ln/>
                <a:solidFill>
                  <a:schemeClr val="accent4"/>
                </a:solidFill>
              </a:defRPr>
            </a:lvl1pPr>
          </a:lstStyle>
          <a:p>
            <a:r>
              <a:rPr lang="es-ES" dirty="0">
                <a:solidFill>
                  <a:schemeClr val="accent3">
                    <a:lumMod val="40000"/>
                    <a:lumOff val="60000"/>
                  </a:schemeClr>
                </a:solidFill>
              </a:rPr>
              <a:t>NONA PIAGA (DEVASTANTE): LE TENEBRE</a:t>
            </a:r>
          </a:p>
        </p:txBody>
      </p:sp>
      <p:sp>
        <p:nvSpPr>
          <p:cNvPr id="10" name="CuadroTexto 9">
            <a:extLst>
              <a:ext uri="{FF2B5EF4-FFF2-40B4-BE49-F238E27FC236}">
                <a16:creationId xmlns:a16="http://schemas.microsoft.com/office/drawing/2014/main" id="{6A408383-1839-D338-FED0-30BEE13A4716}"/>
              </a:ext>
            </a:extLst>
          </p:cNvPr>
          <p:cNvSpPr txBox="1"/>
          <p:nvPr/>
        </p:nvSpPr>
        <p:spPr>
          <a:xfrm>
            <a:off x="224440" y="3858101"/>
            <a:ext cx="378207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err="1">
                <a:ln>
                  <a:noFill/>
                </a:ln>
                <a:solidFill>
                  <a:srgbClr val="626A6D"/>
                </a:solidFill>
                <a:effectLst/>
                <a:uLnTx/>
                <a:uFillTx/>
                <a:latin typeface="Aptos" panose="02110004020202020204"/>
                <a:ea typeface="+mn-ea"/>
                <a:cs typeface="+mn-cs"/>
              </a:rPr>
              <a:t>Esodo</a:t>
            </a:r>
            <a:r>
              <a:rPr kumimoji="0" lang="es-ES" sz="2000" b="1" i="0" u="none" strike="noStrike" kern="1200" cap="none" spc="0" normalizeH="0" baseline="0" noProof="0" dirty="0">
                <a:ln>
                  <a:noFill/>
                </a:ln>
                <a:solidFill>
                  <a:srgbClr val="626A6D"/>
                </a:solidFill>
                <a:effectLst/>
                <a:uLnTx/>
                <a:uFillTx/>
                <a:latin typeface="Aptos" panose="02110004020202020204"/>
                <a:ea typeface="+mn-ea"/>
                <a:cs typeface="+mn-cs"/>
              </a:rPr>
              <a:t> 10:21-29</a:t>
            </a:r>
          </a:p>
        </p:txBody>
      </p:sp>
      <p:graphicFrame>
        <p:nvGraphicFramePr>
          <p:cNvPr id="2" name="Diagrama 1">
            <a:extLst>
              <a:ext uri="{FF2B5EF4-FFF2-40B4-BE49-F238E27FC236}">
                <a16:creationId xmlns:a16="http://schemas.microsoft.com/office/drawing/2014/main" id="{7B710B13-AE9B-7B60-645B-A8C8F8A6A822}"/>
              </a:ext>
            </a:extLst>
          </p:cNvPr>
          <p:cNvGraphicFramePr/>
          <p:nvPr>
            <p:extLst>
              <p:ext uri="{D42A27DB-BD31-4B8C-83A1-F6EECF244321}">
                <p14:modId xmlns:p14="http://schemas.microsoft.com/office/powerpoint/2010/main" val="345159875"/>
              </p:ext>
            </p:extLst>
          </p:nvPr>
        </p:nvGraphicFramePr>
        <p:xfrm>
          <a:off x="441809" y="1503968"/>
          <a:ext cx="3368192" cy="235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n 10">
            <a:extLst>
              <a:ext uri="{FF2B5EF4-FFF2-40B4-BE49-F238E27FC236}">
                <a16:creationId xmlns:a16="http://schemas.microsoft.com/office/drawing/2014/main" id="{2240E1FD-744E-1BA6-31B7-404B377DC448}"/>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p:blipFill>
        <p:spPr>
          <a:xfrm>
            <a:off x="4203033" y="1721470"/>
            <a:ext cx="7858224" cy="4900711"/>
          </a:xfrm>
          <a:prstGeom prst="roundRect">
            <a:avLst>
              <a:gd name="adj" fmla="val 4167"/>
            </a:avLst>
          </a:prstGeom>
          <a:solidFill>
            <a:srgbClr val="FFFFFF"/>
          </a:solidFill>
          <a:ln w="76200" cap="sq">
            <a:solidFill>
              <a:schemeClr val="accent3">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pic>
      <p:sp>
        <p:nvSpPr>
          <p:cNvPr id="4" name="CuadroTexto 3">
            <a:extLst>
              <a:ext uri="{FF2B5EF4-FFF2-40B4-BE49-F238E27FC236}">
                <a16:creationId xmlns:a16="http://schemas.microsoft.com/office/drawing/2014/main" id="{B193DC52-8702-3997-4B43-2E8559CFAE88}"/>
              </a:ext>
            </a:extLst>
          </p:cNvPr>
          <p:cNvSpPr txBox="1"/>
          <p:nvPr/>
        </p:nvSpPr>
        <p:spPr>
          <a:xfrm>
            <a:off x="224440" y="4257054"/>
            <a:ext cx="3782077" cy="1631216"/>
          </a:xfrm>
          <a:prstGeom prst="rect">
            <a:avLst/>
          </a:prstGeom>
          <a:noFill/>
        </p:spPr>
        <p:txBody>
          <a:bodyPr wrap="square">
            <a:spAutoFit/>
          </a:bodyPr>
          <a:lstStyle/>
          <a:p>
            <a:pPr lvl="0">
              <a:spcBef>
                <a:spcPts val="600"/>
              </a:spcBef>
              <a:defRPr/>
            </a:pPr>
            <a:r>
              <a:rPr lang="it-IT" sz="2000" b="1" dirty="0">
                <a:solidFill>
                  <a:prstClr val="black"/>
                </a:solidFill>
              </a:rPr>
              <a:t>La vita in Egitto fu paralizzata per tre giorni (tranne che a </a:t>
            </a:r>
            <a:r>
              <a:rPr lang="it-IT" sz="2000" b="1" dirty="0" err="1">
                <a:solidFill>
                  <a:prstClr val="black"/>
                </a:solidFill>
              </a:rPr>
              <a:t>Goshen</a:t>
            </a:r>
            <a:r>
              <a:rPr lang="it-IT" sz="2000" b="1" dirty="0">
                <a:solidFill>
                  <a:prstClr val="black"/>
                </a:solidFill>
              </a:rPr>
              <a:t>). Dio concesse un tempo di riflessione, che il Faraone non lo sfruttò a dovere.</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3507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75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style.rotation</p:attrName>
                                        </p:attrNameLst>
                                      </p:cBhvr>
                                      <p:tavLst>
                                        <p:tav tm="0">
                                          <p:val>
                                            <p:fltVal val="360"/>
                                          </p:val>
                                        </p:tav>
                                        <p:tav tm="100000">
                                          <p:val>
                                            <p:fltVal val="0"/>
                                          </p:val>
                                        </p:tav>
                                      </p:tavLst>
                                    </p:anim>
                                    <p:animEffect transition="in" filter="fade">
                                      <p:cBhvr>
                                        <p:cTn id="31" dur="500"/>
                                        <p:tgtEl>
                                          <p:spTgt spid="2"/>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Graphic spid="2" grpId="0">
        <p:bldAsOne/>
      </p:bldGraphic>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2112D0D-E55F-AA28-4AFF-44843A5ADA00}"/>
              </a:ext>
            </a:extLst>
          </p:cNvPr>
          <p:cNvSpPr txBox="1"/>
          <p:nvPr/>
        </p:nvSpPr>
        <p:spPr>
          <a:xfrm>
            <a:off x="0" y="1463953"/>
            <a:ext cx="12005188" cy="5355312"/>
          </a:xfrm>
          <a:prstGeom prst="rect">
            <a:avLst/>
          </a:prstGeom>
          <a:noFill/>
        </p:spPr>
        <p:txBody>
          <a:bodyPr wrap="square">
            <a:spAutoFit/>
          </a:bodyPr>
          <a:lstStyle/>
          <a:p>
            <a:pPr algn="ctr">
              <a:spcBef>
                <a:spcPts val="600"/>
              </a:spcBef>
            </a:pPr>
            <a:r>
              <a:rPr lang="it-IT" sz="2600" b="1" dirty="0">
                <a:latin typeface="Comic Sans MS" pitchFamily="66" charset="0"/>
              </a:rPr>
              <a:t>«Prima dell'invio di ogni piaga, Mosè doveva descriverne la natura e gli effetti, affinché il re potesse salvarsi da essa, se lo desiderava. Ogni punizione disprezzata doveva essere seguita da una più severa, finché il suo cuore orgoglioso non si fosse umiliato e avesse riconosciuto il Creatore del cielo e della terra come il Dio vero e vivente. Il Signore voleva dare agli Egiziani l'opportunità di vedere quanto vana fosse la saggezza dei loro uomini forti, quanto debole il potere dei loro </a:t>
            </a:r>
            <a:r>
              <a:rPr lang="it-IT" sz="2600" b="1" dirty="0" err="1">
                <a:latin typeface="Comic Sans MS" pitchFamily="66" charset="0"/>
              </a:rPr>
              <a:t>dèi</a:t>
            </a:r>
            <a:r>
              <a:rPr lang="it-IT" sz="2600" b="1" dirty="0">
                <a:latin typeface="Comic Sans MS" pitchFamily="66" charset="0"/>
              </a:rPr>
              <a:t>, che si opponevano ai comandamenti di Dio. Egli avrebbe punito il popolo egiziano per la sua idolatria e annullato le presunte benedizioni che sostenevano di ricevere dai loro </a:t>
            </a:r>
            <a:r>
              <a:rPr lang="it-IT" sz="2600" b="1" dirty="0" err="1">
                <a:latin typeface="Comic Sans MS" pitchFamily="66" charset="0"/>
              </a:rPr>
              <a:t>dèi</a:t>
            </a:r>
            <a:r>
              <a:rPr lang="it-IT" sz="2600" b="1" dirty="0">
                <a:latin typeface="Comic Sans MS" pitchFamily="66" charset="0"/>
              </a:rPr>
              <a:t> inanimati. Dio avrebbe glorificato il proprio nome in modo che le altre nazioni sentissero parlare della sua potenza e tremassero per le sue meraviglie, in modo che il suo popolo si allontanasse dall'idolatria e gli rendesse la vera adorazione»</a:t>
            </a:r>
            <a:r>
              <a:rPr lang="es-ES" sz="2600" b="1" dirty="0">
                <a:latin typeface="Comic Sans MS" pitchFamily="66" charset="0"/>
              </a:rPr>
              <a:t>.</a:t>
            </a:r>
          </a:p>
        </p:txBody>
      </p:sp>
      <p:sp>
        <p:nvSpPr>
          <p:cNvPr id="4" name="CuadroTexto 3">
            <a:extLst>
              <a:ext uri="{FF2B5EF4-FFF2-40B4-BE49-F238E27FC236}">
                <a16:creationId xmlns:a16="http://schemas.microsoft.com/office/drawing/2014/main" id="{4B74E5FC-383C-D18E-234E-4DEC4C25BEFA}"/>
              </a:ext>
            </a:extLst>
          </p:cNvPr>
          <p:cNvSpPr txBox="1"/>
          <p:nvPr/>
        </p:nvSpPr>
        <p:spPr>
          <a:xfrm>
            <a:off x="67376" y="637859"/>
            <a:ext cx="9808144" cy="369332"/>
          </a:xfrm>
          <a:prstGeom prst="rect">
            <a:avLst/>
          </a:prstGeom>
          <a:noFill/>
        </p:spPr>
        <p:txBody>
          <a:bodyPr wrap="square" rtlCol="0">
            <a:spAutoFit/>
          </a:bodyPr>
          <a:lstStyle/>
          <a:p>
            <a:pPr algn="ctr"/>
            <a:r>
              <a:rPr lang="es-ES" b="1" dirty="0"/>
              <a:t>(E.G. White, </a:t>
            </a:r>
            <a:r>
              <a:rPr lang="es-ES" b="1" i="1" dirty="0" err="1"/>
              <a:t>Patriarchi</a:t>
            </a:r>
            <a:r>
              <a:rPr lang="es-ES" b="1" i="1" dirty="0"/>
              <a:t> e </a:t>
            </a:r>
            <a:r>
              <a:rPr lang="es-ES" b="1" i="1" dirty="0" err="1"/>
              <a:t>profeti</a:t>
            </a:r>
            <a:r>
              <a:rPr lang="es-ES" b="1" dirty="0"/>
              <a:t>, libera </a:t>
            </a:r>
            <a:r>
              <a:rPr lang="es-ES" b="1" dirty="0" err="1"/>
              <a:t>traduzione</a:t>
            </a:r>
            <a:r>
              <a:rPr lang="es-ES" b="1" dirty="0"/>
              <a:t>)</a:t>
            </a:r>
          </a:p>
        </p:txBody>
      </p:sp>
    </p:spTree>
    <p:extLst>
      <p:ext uri="{BB962C8B-B14F-4D97-AF65-F5344CB8AC3E}">
        <p14:creationId xmlns:p14="http://schemas.microsoft.com/office/powerpoint/2010/main" val="44519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59F55-A893-A990-A133-FAB2C0FA3B1C}"/>
            </a:ext>
          </a:extLst>
        </p:cNvPr>
        <p:cNvGrpSpPr/>
        <p:nvPr/>
      </p:nvGrpSpPr>
      <p:grpSpPr>
        <a:xfrm>
          <a:off x="0" y="0"/>
          <a:ext cx="0" cy="0"/>
          <a:chOff x="0" y="0"/>
          <a:chExt cx="0" cy="0"/>
        </a:xfrm>
      </p:grpSpPr>
      <p:pic>
        <p:nvPicPr>
          <p:cNvPr id="1026" name="Picture 2" descr="C:\DATOS PC CLAUDIO\IGLESIA\Escuela Sabatica - ppt lecciones\2025\3 TRIMESTRE\leccion 4\Immagine2.jpg"/>
          <p:cNvPicPr>
            <a:picLocks noChangeAspect="1" noChangeArrowheads="1"/>
          </p:cNvPicPr>
          <p:nvPr/>
        </p:nvPicPr>
        <p:blipFill>
          <a:blip r:embed="rId2" cstate="email"/>
          <a:srcRect/>
          <a:stretch>
            <a:fillRect/>
          </a:stretch>
        </p:blipFill>
        <p:spPr bwMode="auto">
          <a:xfrm>
            <a:off x="-12701" y="-6097"/>
            <a:ext cx="12204701" cy="6870700"/>
          </a:xfrm>
          <a:prstGeom prst="rect">
            <a:avLst/>
          </a:prstGeom>
          <a:noFill/>
        </p:spPr>
      </p:pic>
      <p:pic>
        <p:nvPicPr>
          <p:cNvPr id="3" name="Imagen 2">
            <a:extLst>
              <a:ext uri="{FF2B5EF4-FFF2-40B4-BE49-F238E27FC236}">
                <a16:creationId xmlns:a16="http://schemas.microsoft.com/office/drawing/2014/main" id="{227F0C74-14A2-D2FD-B356-A218BBB973AC}"/>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20" y="2959630"/>
            <a:ext cx="6400781" cy="3898370"/>
          </a:xfrm>
          <a:prstGeom prst="rect">
            <a:avLst/>
          </a:prstGeom>
          <a:effectLst>
            <a:outerShdw blurRad="50800" dist="38100" dir="18900000" algn="bl" rotWithShape="0">
              <a:prstClr val="black">
                <a:alpha val="40000"/>
              </a:prstClr>
            </a:outerShdw>
          </a:effectLst>
        </p:spPr>
      </p:pic>
      <p:pic>
        <p:nvPicPr>
          <p:cNvPr id="2" name="Imagen 1" descr="Imagen que contiene persona, interior, a rayas, sostener&#10;&#10;El contenido generado por IA puede ser incorrecto.">
            <a:extLst>
              <a:ext uri="{FF2B5EF4-FFF2-40B4-BE49-F238E27FC236}">
                <a16:creationId xmlns:a16="http://schemas.microsoft.com/office/drawing/2014/main" id="{50EE0C82-4FD9-103F-6F5C-B928286D1856}"/>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a:xfrm>
            <a:off x="6591299" y="1"/>
            <a:ext cx="5600701" cy="6857999"/>
          </a:xfrm>
          <a:prstGeom prst="rect">
            <a:avLst/>
          </a:prstGeom>
          <a:effectLst>
            <a:outerShdw blurRad="50800" dist="38100" dir="10800000" algn="r" rotWithShape="0">
              <a:prstClr val="black">
                <a:alpha val="40000"/>
              </a:prstClr>
            </a:outerShdw>
          </a:effectLst>
        </p:spPr>
      </p:pic>
      <p:sp>
        <p:nvSpPr>
          <p:cNvPr id="5" name="CuadroTexto 4">
            <a:extLst>
              <a:ext uri="{FF2B5EF4-FFF2-40B4-BE49-F238E27FC236}">
                <a16:creationId xmlns:a16="http://schemas.microsoft.com/office/drawing/2014/main" id="{0473E252-DC24-C923-8E28-0823DB5593D4}"/>
              </a:ext>
            </a:extLst>
          </p:cNvPr>
          <p:cNvSpPr txBox="1"/>
          <p:nvPr/>
        </p:nvSpPr>
        <p:spPr>
          <a:xfrm>
            <a:off x="0" y="198367"/>
            <a:ext cx="6591299" cy="2554545"/>
          </a:xfrm>
          <a:prstGeom prst="rect">
            <a:avLst/>
          </a:prstGeom>
          <a:noFill/>
        </p:spPr>
        <p:txBody>
          <a:bodyPr wrap="square">
            <a:spAutoFit/>
            <a:scene3d>
              <a:camera prst="orthographicFront"/>
              <a:lightRig rig="threePt" dir="t"/>
            </a:scene3d>
            <a:sp3d extrusionH="57150">
              <a:bevelT w="38100" h="38100"/>
            </a:sp3d>
          </a:bodyPr>
          <a:lstStyle/>
          <a:p>
            <a:pPr lvl="0" algn="ctr">
              <a:spcBef>
                <a:spcPts val="1200"/>
              </a:spcBef>
              <a:defRPr/>
            </a:pPr>
            <a:r>
              <a:rPr kumimoji="0" lang="es-ES" sz="3200" b="1" i="0" u="none" strike="noStrike" kern="1200" cap="none" spc="0" normalizeH="0" baseline="0" noProof="0" dirty="0">
                <a:ln w="12700" cmpd="sng">
                  <a:noFill/>
                  <a:prstDash val="solid"/>
                </a:ln>
                <a:solidFill>
                  <a:srgbClr val="196B24">
                    <a:lumMod val="75000"/>
                  </a:srgbClr>
                </a:solidFill>
                <a:effectLst/>
                <a:uLnTx/>
                <a:uFillTx/>
                <a:latin typeface="Comic Sans MS" panose="030F0702030302020204" pitchFamily="66" charset="0"/>
                <a:ea typeface="+mn-ea"/>
                <a:cs typeface="+mn-cs"/>
              </a:rPr>
              <a:t>“</a:t>
            </a:r>
            <a:r>
              <a:rPr lang="it-IT" sz="3200" b="1" dirty="0">
                <a:ln w="12700" cmpd="sng">
                  <a:noFill/>
                  <a:prstDash val="solid"/>
                </a:ln>
                <a:solidFill>
                  <a:srgbClr val="196B24">
                    <a:lumMod val="75000"/>
                  </a:srgbClr>
                </a:solidFill>
                <a:latin typeface="Comic Sans MS" panose="030F0702030302020204" pitchFamily="66" charset="0"/>
              </a:rPr>
              <a:t>Così il cuore del Faraone s'indurì ed egli non lasciò andare i figli d'Israele, come l'Eterno aveva detto per mezzo di Mosè</a:t>
            </a:r>
            <a:r>
              <a:rPr kumimoji="0" lang="es-ES" sz="3200" b="1" i="0" u="none" strike="noStrike" kern="1200" cap="none" spc="0" normalizeH="0" baseline="0" noProof="0" dirty="0">
                <a:ln w="12700" cmpd="sng">
                  <a:noFill/>
                  <a:prstDash val="solid"/>
                </a:ln>
                <a:solidFill>
                  <a:srgbClr val="196B24">
                    <a:lumMod val="75000"/>
                  </a:srgbClr>
                </a:solidFill>
                <a:effectLst/>
                <a:uLnTx/>
                <a:uFillTx/>
                <a:latin typeface="Comic Sans MS" panose="030F0702030302020204" pitchFamily="66" charset="0"/>
                <a:ea typeface="+mn-ea"/>
                <a:cs typeface="+mn-cs"/>
              </a:rPr>
              <a:t>”</a:t>
            </a:r>
            <a:r>
              <a:rPr lang="es-ES" sz="3200" b="1" dirty="0">
                <a:ln w="12700" cmpd="sng">
                  <a:noFill/>
                  <a:prstDash val="solid"/>
                </a:ln>
                <a:solidFill>
                  <a:srgbClr val="196B24">
                    <a:lumMod val="75000"/>
                  </a:srgbClr>
                </a:solidFill>
                <a:latin typeface="Comic Sans MS" panose="030F0702030302020204" pitchFamily="66" charset="0"/>
              </a:rPr>
              <a:t> Esodo</a:t>
            </a:r>
            <a:r>
              <a:rPr kumimoji="0" lang="es-ES" sz="2400" b="1" i="0" u="none" strike="noStrike" kern="1200" cap="none" spc="0" normalizeH="0" baseline="0" noProof="0" dirty="0">
                <a:ln w="12700" cmpd="sng">
                  <a:noFill/>
                  <a:prstDash val="solid"/>
                </a:ln>
                <a:solidFill>
                  <a:srgbClr val="196B24">
                    <a:lumMod val="75000"/>
                  </a:srgbClr>
                </a:solidFill>
                <a:effectLst/>
                <a:uLnTx/>
                <a:uFillTx/>
                <a:latin typeface="Comic Sans MS" panose="030F0702030302020204" pitchFamily="66" charset="0"/>
                <a:ea typeface="+mn-ea"/>
                <a:cs typeface="+mn-cs"/>
              </a:rPr>
              <a:t> 9:35</a:t>
            </a:r>
          </a:p>
        </p:txBody>
      </p:sp>
    </p:spTree>
    <p:extLst>
      <p:ext uri="{BB962C8B-B14F-4D97-AF65-F5344CB8AC3E}">
        <p14:creationId xmlns:p14="http://schemas.microsoft.com/office/powerpoint/2010/main" val="350008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0000" t="-13000" r="-28000"/>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5752233-2D7B-5003-51DD-2A0D336D4302}"/>
              </a:ext>
            </a:extLst>
          </p:cNvPr>
          <p:cNvSpPr txBox="1"/>
          <p:nvPr/>
        </p:nvSpPr>
        <p:spPr>
          <a:xfrm>
            <a:off x="6362599" y="3768382"/>
            <a:ext cx="5819775" cy="2862322"/>
          </a:xfrm>
          <a:prstGeom prst="rect">
            <a:avLst/>
          </a:prstGeom>
          <a:noFill/>
        </p:spPr>
        <p:txBody>
          <a:bodyPr wrap="square" rtlCol="0">
            <a:spAutoFit/>
            <a:scene3d>
              <a:camera prst="orthographicFront"/>
              <a:lightRig rig="threePt" dir="t"/>
            </a:scene3d>
            <a:sp3d extrusionH="57150">
              <a:bevelT w="38100" h="38100"/>
            </a:sp3d>
          </a:bodyPr>
          <a:lstStyle/>
          <a:p>
            <a:pPr>
              <a:spcBef>
                <a:spcPts val="600"/>
              </a:spcBef>
            </a:pPr>
            <a:r>
              <a:rPr lang="es-ES" sz="2000" b="1" dirty="0">
                <a:solidFill>
                  <a:srgbClr val="4F7F0D"/>
                </a:solidFill>
              </a:rPr>
              <a:t>Il preludio:</a:t>
            </a:r>
          </a:p>
          <a:p>
            <a:pPr lvl="1">
              <a:spcBef>
                <a:spcPts val="600"/>
              </a:spcBef>
            </a:pPr>
            <a:r>
              <a:rPr lang="es-ES" sz="2000" b="1" dirty="0"/>
              <a:t>La lotta dei serpenti (Esodo 7:8-12)</a:t>
            </a:r>
          </a:p>
          <a:p>
            <a:pPr lvl="1">
              <a:spcBef>
                <a:spcPts val="600"/>
              </a:spcBef>
            </a:pPr>
            <a:r>
              <a:rPr lang="es-ES" sz="2000" b="1" dirty="0"/>
              <a:t>Un cuore indurito (Esodo 7:13)</a:t>
            </a:r>
          </a:p>
          <a:p>
            <a:pPr>
              <a:spcBef>
                <a:spcPts val="1800"/>
              </a:spcBef>
            </a:pPr>
            <a:r>
              <a:rPr lang="es-ES" sz="2000" b="1" dirty="0">
                <a:solidFill>
                  <a:srgbClr val="263DCA"/>
                </a:solidFill>
              </a:rPr>
              <a:t>Le piaghe:</a:t>
            </a:r>
          </a:p>
          <a:p>
            <a:pPr lvl="1">
              <a:spcBef>
                <a:spcPts val="600"/>
              </a:spcBef>
            </a:pPr>
            <a:r>
              <a:rPr lang="es-ES" sz="2000" b="1" dirty="0"/>
              <a:t>Tre piaghe lievi (Esodo 7:14-8:19)</a:t>
            </a:r>
          </a:p>
          <a:p>
            <a:pPr lvl="1">
              <a:spcBef>
                <a:spcPts val="600"/>
              </a:spcBef>
            </a:pPr>
            <a:r>
              <a:rPr lang="es-ES" sz="2000" b="1" dirty="0"/>
              <a:t>Tre piaghe gravi (Esodo 8:20-9:12)</a:t>
            </a:r>
          </a:p>
          <a:p>
            <a:pPr lvl="1">
              <a:spcBef>
                <a:spcPts val="600"/>
              </a:spcBef>
            </a:pPr>
            <a:r>
              <a:rPr lang="es-ES" sz="2000" b="1" dirty="0"/>
              <a:t>Tre piaghe devastanti (Esodo 9:13-10:29)</a:t>
            </a:r>
          </a:p>
        </p:txBody>
      </p:sp>
      <p:sp>
        <p:nvSpPr>
          <p:cNvPr id="3" name="CuadroTexto 2">
            <a:extLst>
              <a:ext uri="{FF2B5EF4-FFF2-40B4-BE49-F238E27FC236}">
                <a16:creationId xmlns:a16="http://schemas.microsoft.com/office/drawing/2014/main" id="{043EB75B-1830-7BA1-58B6-07C3FE278B8F}"/>
              </a:ext>
            </a:extLst>
          </p:cNvPr>
          <p:cNvSpPr txBox="1"/>
          <p:nvPr/>
        </p:nvSpPr>
        <p:spPr>
          <a:xfrm>
            <a:off x="161924" y="130441"/>
            <a:ext cx="6543676" cy="1323439"/>
          </a:xfrm>
          <a:prstGeom prst="rect">
            <a:avLst/>
          </a:prstGeom>
          <a:noFill/>
        </p:spPr>
        <p:txBody>
          <a:bodyPr wrap="square" rtlCol="0">
            <a:spAutoFit/>
          </a:bodyPr>
          <a:lstStyle/>
          <a:p>
            <a:pPr>
              <a:spcBef>
                <a:spcPts val="600"/>
              </a:spcBef>
            </a:pPr>
            <a:r>
              <a:rPr lang="it-IT" sz="2000" b="1" dirty="0"/>
              <a:t>Quando il popolo di Dio si trovò di fronte alla guerra, Dio gli diede istruzioni per negoziare innanzitutto i termini della pace. Se non si riusciva a raggiungere un accordo, bisognava agire </a:t>
            </a:r>
            <a:r>
              <a:rPr lang="es-ES" sz="2000" b="1" dirty="0"/>
              <a:t>(Deuteronomio 20:10-12).</a:t>
            </a:r>
          </a:p>
        </p:txBody>
      </p:sp>
      <p:pic>
        <p:nvPicPr>
          <p:cNvPr id="5" name="Imagen 4" descr="Un pastel de bodas&#10;&#10;El contenido generado por IA puede ser incorrecto.">
            <a:extLst>
              <a:ext uri="{FF2B5EF4-FFF2-40B4-BE49-F238E27FC236}">
                <a16:creationId xmlns:a16="http://schemas.microsoft.com/office/drawing/2014/main" id="{94173006-7BB6-E051-F500-D68C7719D8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734175" y="335126"/>
            <a:ext cx="5336096" cy="2864266"/>
          </a:xfrm>
          <a:prstGeom prst="rect">
            <a:avLst/>
          </a:prstGeom>
          <a:effectLst>
            <a:outerShdw blurRad="50800" dist="38100" algn="l" rotWithShape="0">
              <a:prstClr val="black">
                <a:alpha val="40000"/>
              </a:prstClr>
            </a:outerShdw>
          </a:effectLst>
        </p:spPr>
      </p:pic>
      <p:pic>
        <p:nvPicPr>
          <p:cNvPr id="7" name="Imagen 6" descr="Imagen que contiene fila, tabla, grande, montón&#10;&#10;El contenido generado por IA puede ser incorrecto.">
            <a:extLst>
              <a:ext uri="{FF2B5EF4-FFF2-40B4-BE49-F238E27FC236}">
                <a16:creationId xmlns:a16="http://schemas.microsoft.com/office/drawing/2014/main" id="{4DB78BC9-AC11-2CC2-595A-A3E13F33503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078" y="3922386"/>
            <a:ext cx="4225933" cy="259725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9" name="Imagen 8" descr="Un dibujo de una persona&#10;&#10;El contenido generado por IA puede ser incorrecto.">
            <a:extLst>
              <a:ext uri="{FF2B5EF4-FFF2-40B4-BE49-F238E27FC236}">
                <a16:creationId xmlns:a16="http://schemas.microsoft.com/office/drawing/2014/main" id="{733701EE-55DF-BCA0-768A-0C90FF8C9A07}"/>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a:fillRect/>
          </a:stretch>
        </p:blipFill>
        <p:spPr>
          <a:xfrm>
            <a:off x="4010025" y="3922385"/>
            <a:ext cx="1809752" cy="28051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Imagen 9" descr="Icono&#10;&#10;El contenido generado por IA puede ser incorrecto.">
            <a:extLst>
              <a:ext uri="{FF2B5EF4-FFF2-40B4-BE49-F238E27FC236}">
                <a16:creationId xmlns:a16="http://schemas.microsoft.com/office/drawing/2014/main" id="{B554827B-3D73-6FC5-2D56-772F3269840F}"/>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039786" y="5108683"/>
            <a:ext cx="297825" cy="297825"/>
          </a:xfrm>
          <a:prstGeom prst="rect">
            <a:avLst/>
          </a:prstGeom>
          <a:effectLst>
            <a:outerShdw blurRad="50800" dist="38100" dir="8100000" algn="tr" rotWithShape="0">
              <a:prstClr val="black">
                <a:alpha val="40000"/>
              </a:prstClr>
            </a:outerShdw>
          </a:effectLst>
        </p:spPr>
      </p:pic>
      <p:pic>
        <p:nvPicPr>
          <p:cNvPr id="15" name="Imagen 14" descr="Icono&#10;&#10;El contenido generado por IA puede ser incorrecto.">
            <a:extLst>
              <a:ext uri="{FF2B5EF4-FFF2-40B4-BE49-F238E27FC236}">
                <a16:creationId xmlns:a16="http://schemas.microsoft.com/office/drawing/2014/main" id="{B1489463-AD26-82A5-6571-758D70F6C89D}"/>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039786" y="3800249"/>
            <a:ext cx="297825" cy="297825"/>
          </a:xfrm>
          <a:prstGeom prst="rect">
            <a:avLst/>
          </a:prstGeom>
          <a:effectLst>
            <a:outerShdw blurRad="50800" dist="38100" dir="8100000" algn="tr" rotWithShape="0">
              <a:prstClr val="black">
                <a:alpha val="40000"/>
              </a:prstClr>
            </a:outerShdw>
          </a:effectLst>
        </p:spPr>
      </p:pic>
      <p:pic>
        <p:nvPicPr>
          <p:cNvPr id="21" name="Imagen 20" descr="Forma, Flecha&#10;&#10;El contenido generado por IA puede ser incorrecto.">
            <a:extLst>
              <a:ext uri="{FF2B5EF4-FFF2-40B4-BE49-F238E27FC236}">
                <a16:creationId xmlns:a16="http://schemas.microsoft.com/office/drawing/2014/main" id="{C79A316D-86B5-9EB8-4549-E8BE341B160D}"/>
              </a:ext>
            </a:extLst>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6433184" y="5532909"/>
            <a:ext cx="396564" cy="206116"/>
          </a:xfrm>
          <a:prstGeom prst="rect">
            <a:avLst/>
          </a:prstGeom>
          <a:effectLst>
            <a:outerShdw blurRad="50800" dist="38100" dir="8100000" algn="tr" rotWithShape="0">
              <a:prstClr val="black">
                <a:alpha val="40000"/>
              </a:prstClr>
            </a:outerShdw>
          </a:effectLst>
        </p:spPr>
      </p:pic>
      <p:pic>
        <p:nvPicPr>
          <p:cNvPr id="25" name="Imagen 24" descr="Imagen que contiene monitor, pantalla, computadora, firmar&#10;&#10;El contenido generado por IA puede ser incorrecto.">
            <a:extLst>
              <a:ext uri="{FF2B5EF4-FFF2-40B4-BE49-F238E27FC236}">
                <a16:creationId xmlns:a16="http://schemas.microsoft.com/office/drawing/2014/main" id="{D5B0FAEE-5089-56BC-82DA-783E8A4CDE4F}"/>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flipH="1">
            <a:off x="6433184" y="5922893"/>
            <a:ext cx="396564" cy="206116"/>
          </a:xfrm>
          <a:prstGeom prst="rect">
            <a:avLst/>
          </a:prstGeom>
          <a:effectLst>
            <a:outerShdw blurRad="50800" dist="38100" dir="8100000" algn="tr" rotWithShape="0">
              <a:prstClr val="black">
                <a:alpha val="40000"/>
              </a:prstClr>
            </a:outerShdw>
          </a:effectLst>
        </p:spPr>
      </p:pic>
      <p:pic>
        <p:nvPicPr>
          <p:cNvPr id="26" name="Imagen 25" descr="Pantalla de video juego&#10;&#10;El contenido generado por IA puede ser incorrecto.">
            <a:extLst>
              <a:ext uri="{FF2B5EF4-FFF2-40B4-BE49-F238E27FC236}">
                <a16:creationId xmlns:a16="http://schemas.microsoft.com/office/drawing/2014/main" id="{DF828DBF-D763-812E-FBEF-2D6A94C66381}"/>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flipH="1">
            <a:off x="6433184" y="4240441"/>
            <a:ext cx="396564" cy="206116"/>
          </a:xfrm>
          <a:prstGeom prst="rect">
            <a:avLst/>
          </a:prstGeom>
          <a:effectLst>
            <a:outerShdw blurRad="50800" dist="38100" dir="8100000" algn="tr" rotWithShape="0">
              <a:prstClr val="black">
                <a:alpha val="40000"/>
              </a:prstClr>
            </a:outerShdw>
          </a:effectLst>
        </p:spPr>
      </p:pic>
      <p:pic>
        <p:nvPicPr>
          <p:cNvPr id="27" name="Imagen 26" descr="Pantalla de video juego&#10;&#10;El contenido generado por IA puede ser incorrecto.">
            <a:extLst>
              <a:ext uri="{FF2B5EF4-FFF2-40B4-BE49-F238E27FC236}">
                <a16:creationId xmlns:a16="http://schemas.microsoft.com/office/drawing/2014/main" id="{D106AF38-DD73-A16A-1B04-C5A2B5255AC2}"/>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flipH="1">
            <a:off x="6433184" y="4616236"/>
            <a:ext cx="396564" cy="206116"/>
          </a:xfrm>
          <a:prstGeom prst="rect">
            <a:avLst/>
          </a:prstGeom>
          <a:effectLst>
            <a:outerShdw blurRad="50800" dist="38100" dir="8100000" algn="tr" rotWithShape="0">
              <a:prstClr val="black">
                <a:alpha val="40000"/>
              </a:prstClr>
            </a:outerShdw>
          </a:effectLst>
        </p:spPr>
      </p:pic>
      <p:pic>
        <p:nvPicPr>
          <p:cNvPr id="29" name="Imagen 28" descr="Forma, Flecha&#10;&#10;El contenido generado por IA puede ser incorrecto.">
            <a:extLst>
              <a:ext uri="{FF2B5EF4-FFF2-40B4-BE49-F238E27FC236}">
                <a16:creationId xmlns:a16="http://schemas.microsoft.com/office/drawing/2014/main" id="{79681E11-24CD-1221-1E2C-1F00C50A6C8A}"/>
              </a:ext>
            </a:extLst>
          </p:cNvPr>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flipH="1">
            <a:off x="6433184" y="6313523"/>
            <a:ext cx="396564" cy="206116"/>
          </a:xfrm>
          <a:prstGeom prst="rect">
            <a:avLst/>
          </a:prstGeom>
          <a:effectLst>
            <a:outerShdw blurRad="50800" dist="38100" dir="8100000" algn="tr" rotWithShape="0">
              <a:prstClr val="black">
                <a:alpha val="40000"/>
              </a:prstClr>
            </a:outerShdw>
          </a:effectLst>
        </p:spPr>
      </p:pic>
      <p:sp>
        <p:nvSpPr>
          <p:cNvPr id="6" name="CuadroTexto 5">
            <a:extLst>
              <a:ext uri="{FF2B5EF4-FFF2-40B4-BE49-F238E27FC236}">
                <a16:creationId xmlns:a16="http://schemas.microsoft.com/office/drawing/2014/main" id="{98DAC17A-4566-3704-2BA7-CD93EBE5778A}"/>
              </a:ext>
            </a:extLst>
          </p:cNvPr>
          <p:cNvSpPr txBox="1"/>
          <p:nvPr/>
        </p:nvSpPr>
        <p:spPr>
          <a:xfrm>
            <a:off x="161923" y="2492202"/>
            <a:ext cx="6543675" cy="1015663"/>
          </a:xfrm>
          <a:prstGeom prst="rect">
            <a:avLst/>
          </a:prstGeom>
          <a:noFill/>
        </p:spPr>
        <p:txBody>
          <a:bodyPr wrap="square">
            <a:spAutoFit/>
          </a:bodyPr>
          <a:lstStyle/>
          <a:p>
            <a:pPr>
              <a:spcBef>
                <a:spcPts val="600"/>
              </a:spcBef>
            </a:pPr>
            <a:r>
              <a:rPr lang="it-IT" sz="2000" b="1" dirty="0"/>
              <a:t>Quando le piaghe caddero, nessun dio dell'enorme pantheon egiziano poté proteggere l'Egitto dal potere dell'unico vero Dio.</a:t>
            </a:r>
            <a:endParaRPr lang="es-ES" sz="2000" b="1" dirty="0"/>
          </a:p>
        </p:txBody>
      </p:sp>
      <p:sp>
        <p:nvSpPr>
          <p:cNvPr id="11" name="CuadroTexto 10">
            <a:extLst>
              <a:ext uri="{FF2B5EF4-FFF2-40B4-BE49-F238E27FC236}">
                <a16:creationId xmlns:a16="http://schemas.microsoft.com/office/drawing/2014/main" id="{C299A7AC-BB09-3D6B-1080-81E4096BF6E5}"/>
              </a:ext>
            </a:extLst>
          </p:cNvPr>
          <p:cNvSpPr txBox="1"/>
          <p:nvPr/>
        </p:nvSpPr>
        <p:spPr>
          <a:xfrm>
            <a:off x="161923" y="1465209"/>
            <a:ext cx="6543674" cy="1015663"/>
          </a:xfrm>
          <a:prstGeom prst="rect">
            <a:avLst/>
          </a:prstGeom>
          <a:noFill/>
        </p:spPr>
        <p:txBody>
          <a:bodyPr wrap="square">
            <a:spAutoFit/>
          </a:bodyPr>
          <a:lstStyle/>
          <a:p>
            <a:pPr>
              <a:spcBef>
                <a:spcPts val="600"/>
              </a:spcBef>
            </a:pPr>
            <a:r>
              <a:rPr lang="it-IT" sz="2000" b="1" dirty="0"/>
              <a:t>Questo fu il modo in cui Dio trattò con l'Egitto. Era stata tentata una via d'uscita pacifica, ma </a:t>
            </a:r>
            <a:r>
              <a:rPr lang="it-IT" sz="2000" b="1" dirty="0" err="1"/>
              <a:t>Thutmosis</a:t>
            </a:r>
            <a:r>
              <a:rPr lang="it-IT" sz="2000" b="1" dirty="0"/>
              <a:t> si era rifiutato di accettarla. Era giunto il momento di agire</a:t>
            </a:r>
            <a:r>
              <a:rPr lang="es-ES" sz="2000" b="1" dirty="0"/>
              <a:t>.</a:t>
            </a:r>
          </a:p>
        </p:txBody>
      </p:sp>
    </p:spTree>
    <p:extLst>
      <p:ext uri="{BB962C8B-B14F-4D97-AF65-F5344CB8AC3E}">
        <p14:creationId xmlns:p14="http://schemas.microsoft.com/office/powerpoint/2010/main" val="342691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7"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ppt_w/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strVal val="#ppt_h"/>
                                          </p:val>
                                        </p:tav>
                                        <p:tav tm="100000">
                                          <p:val>
                                            <p:strVal val="#ppt_h"/>
                                          </p:val>
                                        </p:tav>
                                      </p:tavLst>
                                    </p:anim>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strVal val="#ppt_w+.3"/>
                                          </p:val>
                                        </p:tav>
                                        <p:tav tm="100000">
                                          <p:val>
                                            <p:strVal val="#ppt_w"/>
                                          </p:val>
                                        </p:tav>
                                      </p:tavLst>
                                    </p:anim>
                                    <p:anim calcmode="lin" valueType="num">
                                      <p:cBhvr>
                                        <p:cTn id="41" dur="500" fill="hold"/>
                                        <p:tgtEl>
                                          <p:spTgt spid="15"/>
                                        </p:tgtEl>
                                        <p:attrNameLst>
                                          <p:attrName>ppt_h</p:attrName>
                                        </p:attrNameLst>
                                      </p:cBhvr>
                                      <p:tavLst>
                                        <p:tav tm="0">
                                          <p:val>
                                            <p:strVal val="#ppt_h"/>
                                          </p:val>
                                        </p:tav>
                                        <p:tav tm="100000">
                                          <p:val>
                                            <p:strVal val="#ppt_h"/>
                                          </p:val>
                                        </p:tav>
                                      </p:tavLst>
                                    </p:anim>
                                    <p:animEffect transition="in" filter="fade">
                                      <p:cBhvr>
                                        <p:cTn id="42" dur="500"/>
                                        <p:tgtEl>
                                          <p:spTgt spid="1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
                                            <p:txEl>
                                              <p:pRg st="0" end="0"/>
                                            </p:txEl>
                                          </p:spTgt>
                                        </p:tgtEl>
                                        <p:attrNameLst>
                                          <p:attrName>style.visibility</p:attrName>
                                        </p:attrNameLst>
                                      </p:cBhvr>
                                      <p:to>
                                        <p:strVal val="visible"/>
                                      </p:to>
                                    </p:set>
                                    <p:animEffect transition="in" filter="wipe(left)">
                                      <p:cBhvr>
                                        <p:cTn id="46" dur="500"/>
                                        <p:tgtEl>
                                          <p:spTgt spid="2">
                                            <p:txEl>
                                              <p:pRg st="0" end="0"/>
                                            </p:txEl>
                                          </p:spTgt>
                                        </p:tgtEl>
                                      </p:cBhvr>
                                    </p:animEffect>
                                  </p:childTnLst>
                                </p:cTn>
                              </p:par>
                            </p:childTnLst>
                          </p:cTn>
                        </p:par>
                        <p:par>
                          <p:cTn id="47" fill="hold">
                            <p:stCondLst>
                              <p:cond delay="1000"/>
                            </p:stCondLst>
                            <p:childTnLst>
                              <p:par>
                                <p:cTn id="48" presetID="17" presetClass="entr" presetSubtype="8"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ppt_x</p:attrName>
                                        </p:attrNameLst>
                                      </p:cBhvr>
                                      <p:tavLst>
                                        <p:tav tm="0">
                                          <p:val>
                                            <p:strVal val="#ppt_x-#ppt_w/2"/>
                                          </p:val>
                                        </p:tav>
                                        <p:tav tm="100000">
                                          <p:val>
                                            <p:strVal val="#ppt_x"/>
                                          </p:val>
                                        </p:tav>
                                      </p:tavLst>
                                    </p:anim>
                                    <p:anim calcmode="lin" valueType="num">
                                      <p:cBhvr>
                                        <p:cTn id="51" dur="500" fill="hold"/>
                                        <p:tgtEl>
                                          <p:spTgt spid="26"/>
                                        </p:tgtEl>
                                        <p:attrNameLst>
                                          <p:attrName>ppt_y</p:attrName>
                                        </p:attrNameLst>
                                      </p:cBhvr>
                                      <p:tavLst>
                                        <p:tav tm="0">
                                          <p:val>
                                            <p:strVal val="#ppt_y"/>
                                          </p:val>
                                        </p:tav>
                                        <p:tav tm="100000">
                                          <p:val>
                                            <p:strVal val="#ppt_y"/>
                                          </p:val>
                                        </p:tav>
                                      </p:tavLst>
                                    </p:anim>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strVal val="#ppt_h"/>
                                          </p:val>
                                        </p:tav>
                                        <p:tav tm="100000">
                                          <p:val>
                                            <p:strVal val="#ppt_h"/>
                                          </p:val>
                                        </p:tav>
                                      </p:tavLst>
                                    </p:anim>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2">
                                            <p:txEl>
                                              <p:pRg st="1" end="1"/>
                                            </p:txEl>
                                          </p:spTgt>
                                        </p:tgtEl>
                                        <p:attrNameLst>
                                          <p:attrName>style.visibility</p:attrName>
                                        </p:attrNameLst>
                                      </p:cBhvr>
                                      <p:to>
                                        <p:strVal val="visible"/>
                                      </p:to>
                                    </p:set>
                                    <p:animEffect transition="in" filter="wipe(left)">
                                      <p:cBhvr>
                                        <p:cTn id="57" dur="500"/>
                                        <p:tgtEl>
                                          <p:spTgt spid="2">
                                            <p:txEl>
                                              <p:pRg st="1" end="1"/>
                                            </p:txEl>
                                          </p:spTgt>
                                        </p:tgtEl>
                                      </p:cBhvr>
                                    </p:animEffect>
                                  </p:childTnLst>
                                </p:cTn>
                              </p:par>
                            </p:childTnLst>
                          </p:cTn>
                        </p:par>
                        <p:par>
                          <p:cTn id="58" fill="hold">
                            <p:stCondLst>
                              <p:cond delay="2000"/>
                            </p:stCondLst>
                            <p:childTnLst>
                              <p:par>
                                <p:cTn id="59" presetID="17" presetClass="entr" presetSubtype="8"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ppt_x</p:attrName>
                                        </p:attrNameLst>
                                      </p:cBhvr>
                                      <p:tavLst>
                                        <p:tav tm="0">
                                          <p:val>
                                            <p:strVal val="#ppt_x-#ppt_w/2"/>
                                          </p:val>
                                        </p:tav>
                                        <p:tav tm="100000">
                                          <p:val>
                                            <p:strVal val="#ppt_x"/>
                                          </p:val>
                                        </p:tav>
                                      </p:tavLst>
                                    </p:anim>
                                    <p:anim calcmode="lin" valueType="num">
                                      <p:cBhvr>
                                        <p:cTn id="62" dur="500" fill="hold"/>
                                        <p:tgtEl>
                                          <p:spTgt spid="27"/>
                                        </p:tgtEl>
                                        <p:attrNameLst>
                                          <p:attrName>ppt_y</p:attrName>
                                        </p:attrNameLst>
                                      </p:cBhvr>
                                      <p:tavLst>
                                        <p:tav tm="0">
                                          <p:val>
                                            <p:strVal val="#ppt_y"/>
                                          </p:val>
                                        </p:tav>
                                        <p:tav tm="100000">
                                          <p:val>
                                            <p:strVal val="#ppt_y"/>
                                          </p:val>
                                        </p:tav>
                                      </p:tavLst>
                                    </p:anim>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strVal val="#ppt_h"/>
                                          </p:val>
                                        </p:tav>
                                        <p:tav tm="100000">
                                          <p:val>
                                            <p:strVal val="#ppt_h"/>
                                          </p:val>
                                        </p:tav>
                                      </p:tavLst>
                                    </p:anim>
                                  </p:childTnLst>
                                </p:cTn>
                              </p:par>
                            </p:childTnLst>
                          </p:cTn>
                        </p:par>
                        <p:par>
                          <p:cTn id="65" fill="hold">
                            <p:stCondLst>
                              <p:cond delay="2500"/>
                            </p:stCondLst>
                            <p:childTnLst>
                              <p:par>
                                <p:cTn id="66" presetID="22" presetClass="entr" presetSubtype="8" fill="hold" grpId="0" nodeType="afterEffect">
                                  <p:stCondLst>
                                    <p:cond delay="0"/>
                                  </p:stCondLst>
                                  <p:childTnLst>
                                    <p:set>
                                      <p:cBhvr>
                                        <p:cTn id="67" dur="1" fill="hold">
                                          <p:stCondLst>
                                            <p:cond delay="0"/>
                                          </p:stCondLst>
                                        </p:cTn>
                                        <p:tgtEl>
                                          <p:spTgt spid="2">
                                            <p:txEl>
                                              <p:pRg st="2" end="2"/>
                                            </p:txEl>
                                          </p:spTgt>
                                        </p:tgtEl>
                                        <p:attrNameLst>
                                          <p:attrName>style.visibility</p:attrName>
                                        </p:attrNameLst>
                                      </p:cBhvr>
                                      <p:to>
                                        <p:strVal val="visible"/>
                                      </p:to>
                                    </p:set>
                                    <p:animEffect transition="in" filter="wipe(left)">
                                      <p:cBhvr>
                                        <p:cTn id="68" dur="500"/>
                                        <p:tgtEl>
                                          <p:spTgt spid="2">
                                            <p:txEl>
                                              <p:pRg st="2" end="2"/>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0" presetClass="entr" presetSubtype="0" decel="100000"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strVal val="#ppt_w+.3"/>
                                          </p:val>
                                        </p:tav>
                                        <p:tav tm="100000">
                                          <p:val>
                                            <p:strVal val="#ppt_w"/>
                                          </p:val>
                                        </p:tav>
                                      </p:tavLst>
                                    </p:anim>
                                    <p:anim calcmode="lin" valueType="num">
                                      <p:cBhvr>
                                        <p:cTn id="74" dur="500" fill="hold"/>
                                        <p:tgtEl>
                                          <p:spTgt spid="10"/>
                                        </p:tgtEl>
                                        <p:attrNameLst>
                                          <p:attrName>ppt_h</p:attrName>
                                        </p:attrNameLst>
                                      </p:cBhvr>
                                      <p:tavLst>
                                        <p:tav tm="0">
                                          <p:val>
                                            <p:strVal val="#ppt_h"/>
                                          </p:val>
                                        </p:tav>
                                        <p:tav tm="100000">
                                          <p:val>
                                            <p:strVal val="#ppt_h"/>
                                          </p:val>
                                        </p:tav>
                                      </p:tavLst>
                                    </p:anim>
                                    <p:animEffect transition="in" filter="fade">
                                      <p:cBhvr>
                                        <p:cTn id="75" dur="500"/>
                                        <p:tgtEl>
                                          <p:spTgt spid="10"/>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2">
                                            <p:txEl>
                                              <p:pRg st="3" end="3"/>
                                            </p:txEl>
                                          </p:spTgt>
                                        </p:tgtEl>
                                        <p:attrNameLst>
                                          <p:attrName>style.visibility</p:attrName>
                                        </p:attrNameLst>
                                      </p:cBhvr>
                                      <p:to>
                                        <p:strVal val="visible"/>
                                      </p:to>
                                    </p:set>
                                    <p:animEffect transition="in" filter="wipe(left)">
                                      <p:cBhvr>
                                        <p:cTn id="79" dur="500"/>
                                        <p:tgtEl>
                                          <p:spTgt spid="2">
                                            <p:txEl>
                                              <p:pRg st="3" end="3"/>
                                            </p:txEl>
                                          </p:spTgt>
                                        </p:tgtEl>
                                      </p:cBhvr>
                                    </p:animEffect>
                                  </p:childTnLst>
                                </p:cTn>
                              </p:par>
                            </p:childTnLst>
                          </p:cTn>
                        </p:par>
                        <p:par>
                          <p:cTn id="80" fill="hold">
                            <p:stCondLst>
                              <p:cond delay="1000"/>
                            </p:stCondLst>
                            <p:childTnLst>
                              <p:par>
                                <p:cTn id="81" presetID="17" presetClass="entr" presetSubtype="8"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ppt_x</p:attrName>
                                        </p:attrNameLst>
                                      </p:cBhvr>
                                      <p:tavLst>
                                        <p:tav tm="0">
                                          <p:val>
                                            <p:strVal val="#ppt_x-#ppt_w/2"/>
                                          </p:val>
                                        </p:tav>
                                        <p:tav tm="100000">
                                          <p:val>
                                            <p:strVal val="#ppt_x"/>
                                          </p:val>
                                        </p:tav>
                                      </p:tavLst>
                                    </p:anim>
                                    <p:anim calcmode="lin" valueType="num">
                                      <p:cBhvr>
                                        <p:cTn id="84" dur="500" fill="hold"/>
                                        <p:tgtEl>
                                          <p:spTgt spid="21"/>
                                        </p:tgtEl>
                                        <p:attrNameLst>
                                          <p:attrName>ppt_y</p:attrName>
                                        </p:attrNameLst>
                                      </p:cBhvr>
                                      <p:tavLst>
                                        <p:tav tm="0">
                                          <p:val>
                                            <p:strVal val="#ppt_y"/>
                                          </p:val>
                                        </p:tav>
                                        <p:tav tm="100000">
                                          <p:val>
                                            <p:strVal val="#ppt_y"/>
                                          </p:val>
                                        </p:tav>
                                      </p:tavLst>
                                    </p:anim>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strVal val="#ppt_h"/>
                                          </p:val>
                                        </p:tav>
                                        <p:tav tm="100000">
                                          <p:val>
                                            <p:strVal val="#ppt_h"/>
                                          </p:val>
                                        </p:tav>
                                      </p:tavLst>
                                    </p:anim>
                                  </p:childTnLst>
                                </p:cTn>
                              </p:par>
                            </p:childTnLst>
                          </p:cTn>
                        </p:par>
                        <p:par>
                          <p:cTn id="87" fill="hold">
                            <p:stCondLst>
                              <p:cond delay="1500"/>
                            </p:stCondLst>
                            <p:childTnLst>
                              <p:par>
                                <p:cTn id="88" presetID="22" presetClass="entr" presetSubtype="8" fill="hold" grpId="0" nodeType="afterEffect">
                                  <p:stCondLst>
                                    <p:cond delay="0"/>
                                  </p:stCondLst>
                                  <p:childTnLst>
                                    <p:set>
                                      <p:cBhvr>
                                        <p:cTn id="89" dur="1" fill="hold">
                                          <p:stCondLst>
                                            <p:cond delay="0"/>
                                          </p:stCondLst>
                                        </p:cTn>
                                        <p:tgtEl>
                                          <p:spTgt spid="2">
                                            <p:txEl>
                                              <p:pRg st="4" end="4"/>
                                            </p:txEl>
                                          </p:spTgt>
                                        </p:tgtEl>
                                        <p:attrNameLst>
                                          <p:attrName>style.visibility</p:attrName>
                                        </p:attrNameLst>
                                      </p:cBhvr>
                                      <p:to>
                                        <p:strVal val="visible"/>
                                      </p:to>
                                    </p:set>
                                    <p:animEffect transition="in" filter="wipe(left)">
                                      <p:cBhvr>
                                        <p:cTn id="90" dur="500"/>
                                        <p:tgtEl>
                                          <p:spTgt spid="2">
                                            <p:txEl>
                                              <p:pRg st="4" end="4"/>
                                            </p:txEl>
                                          </p:spTgt>
                                        </p:tgtEl>
                                      </p:cBhvr>
                                    </p:animEffect>
                                  </p:childTnLst>
                                </p:cTn>
                              </p:par>
                            </p:childTnLst>
                          </p:cTn>
                        </p:par>
                        <p:par>
                          <p:cTn id="91" fill="hold">
                            <p:stCondLst>
                              <p:cond delay="2000"/>
                            </p:stCondLst>
                            <p:childTnLst>
                              <p:par>
                                <p:cTn id="92" presetID="17" presetClass="entr" presetSubtype="8"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p:cTn id="94" dur="500" fill="hold"/>
                                        <p:tgtEl>
                                          <p:spTgt spid="25"/>
                                        </p:tgtEl>
                                        <p:attrNameLst>
                                          <p:attrName>ppt_x</p:attrName>
                                        </p:attrNameLst>
                                      </p:cBhvr>
                                      <p:tavLst>
                                        <p:tav tm="0">
                                          <p:val>
                                            <p:strVal val="#ppt_x-#ppt_w/2"/>
                                          </p:val>
                                        </p:tav>
                                        <p:tav tm="100000">
                                          <p:val>
                                            <p:strVal val="#ppt_x"/>
                                          </p:val>
                                        </p:tav>
                                      </p:tavLst>
                                    </p:anim>
                                    <p:anim calcmode="lin" valueType="num">
                                      <p:cBhvr>
                                        <p:cTn id="95" dur="500" fill="hold"/>
                                        <p:tgtEl>
                                          <p:spTgt spid="25"/>
                                        </p:tgtEl>
                                        <p:attrNameLst>
                                          <p:attrName>ppt_y</p:attrName>
                                        </p:attrNameLst>
                                      </p:cBhvr>
                                      <p:tavLst>
                                        <p:tav tm="0">
                                          <p:val>
                                            <p:strVal val="#ppt_y"/>
                                          </p:val>
                                        </p:tav>
                                        <p:tav tm="100000">
                                          <p:val>
                                            <p:strVal val="#ppt_y"/>
                                          </p:val>
                                        </p:tav>
                                      </p:tavLst>
                                    </p:anim>
                                    <p:anim calcmode="lin" valueType="num">
                                      <p:cBhvr>
                                        <p:cTn id="96" dur="500" fill="hold"/>
                                        <p:tgtEl>
                                          <p:spTgt spid="25"/>
                                        </p:tgtEl>
                                        <p:attrNameLst>
                                          <p:attrName>ppt_w</p:attrName>
                                        </p:attrNameLst>
                                      </p:cBhvr>
                                      <p:tavLst>
                                        <p:tav tm="0">
                                          <p:val>
                                            <p:fltVal val="0"/>
                                          </p:val>
                                        </p:tav>
                                        <p:tav tm="100000">
                                          <p:val>
                                            <p:strVal val="#ppt_w"/>
                                          </p:val>
                                        </p:tav>
                                      </p:tavLst>
                                    </p:anim>
                                    <p:anim calcmode="lin" valueType="num">
                                      <p:cBhvr>
                                        <p:cTn id="97" dur="500" fill="hold"/>
                                        <p:tgtEl>
                                          <p:spTgt spid="25"/>
                                        </p:tgtEl>
                                        <p:attrNameLst>
                                          <p:attrName>ppt_h</p:attrName>
                                        </p:attrNameLst>
                                      </p:cBhvr>
                                      <p:tavLst>
                                        <p:tav tm="0">
                                          <p:val>
                                            <p:strVal val="#ppt_h"/>
                                          </p:val>
                                        </p:tav>
                                        <p:tav tm="100000">
                                          <p:val>
                                            <p:strVal val="#ppt_h"/>
                                          </p:val>
                                        </p:tav>
                                      </p:tavLst>
                                    </p:anim>
                                  </p:childTnLst>
                                </p:cTn>
                              </p:par>
                            </p:childTnLst>
                          </p:cTn>
                        </p:par>
                        <p:par>
                          <p:cTn id="98" fill="hold">
                            <p:stCondLst>
                              <p:cond delay="2500"/>
                            </p:stCondLst>
                            <p:childTnLst>
                              <p:par>
                                <p:cTn id="99" presetID="22" presetClass="entr" presetSubtype="8" fill="hold" grpId="0" nodeType="afterEffect">
                                  <p:stCondLst>
                                    <p:cond delay="0"/>
                                  </p:stCondLst>
                                  <p:childTnLst>
                                    <p:set>
                                      <p:cBhvr>
                                        <p:cTn id="100" dur="1" fill="hold">
                                          <p:stCondLst>
                                            <p:cond delay="0"/>
                                          </p:stCondLst>
                                        </p:cTn>
                                        <p:tgtEl>
                                          <p:spTgt spid="2">
                                            <p:txEl>
                                              <p:pRg st="5" end="5"/>
                                            </p:txEl>
                                          </p:spTgt>
                                        </p:tgtEl>
                                        <p:attrNameLst>
                                          <p:attrName>style.visibility</p:attrName>
                                        </p:attrNameLst>
                                      </p:cBhvr>
                                      <p:to>
                                        <p:strVal val="visible"/>
                                      </p:to>
                                    </p:set>
                                    <p:animEffect transition="in" filter="wipe(left)">
                                      <p:cBhvr>
                                        <p:cTn id="101" dur="500"/>
                                        <p:tgtEl>
                                          <p:spTgt spid="2">
                                            <p:txEl>
                                              <p:pRg st="5" end="5"/>
                                            </p:txEl>
                                          </p:spTgt>
                                        </p:tgtEl>
                                      </p:cBhvr>
                                    </p:animEffect>
                                  </p:childTnLst>
                                </p:cTn>
                              </p:par>
                            </p:childTnLst>
                          </p:cTn>
                        </p:par>
                        <p:par>
                          <p:cTn id="102" fill="hold">
                            <p:stCondLst>
                              <p:cond delay="3000"/>
                            </p:stCondLst>
                            <p:childTnLst>
                              <p:par>
                                <p:cTn id="103" presetID="17" presetClass="entr" presetSubtype="8" fill="hold" nodeType="after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500" fill="hold"/>
                                        <p:tgtEl>
                                          <p:spTgt spid="29"/>
                                        </p:tgtEl>
                                        <p:attrNameLst>
                                          <p:attrName>ppt_x</p:attrName>
                                        </p:attrNameLst>
                                      </p:cBhvr>
                                      <p:tavLst>
                                        <p:tav tm="0">
                                          <p:val>
                                            <p:strVal val="#ppt_x-#ppt_w/2"/>
                                          </p:val>
                                        </p:tav>
                                        <p:tav tm="100000">
                                          <p:val>
                                            <p:strVal val="#ppt_x"/>
                                          </p:val>
                                        </p:tav>
                                      </p:tavLst>
                                    </p:anim>
                                    <p:anim calcmode="lin" valueType="num">
                                      <p:cBhvr>
                                        <p:cTn id="106" dur="500" fill="hold"/>
                                        <p:tgtEl>
                                          <p:spTgt spid="29"/>
                                        </p:tgtEl>
                                        <p:attrNameLst>
                                          <p:attrName>ppt_y</p:attrName>
                                        </p:attrNameLst>
                                      </p:cBhvr>
                                      <p:tavLst>
                                        <p:tav tm="0">
                                          <p:val>
                                            <p:strVal val="#ppt_y"/>
                                          </p:val>
                                        </p:tav>
                                        <p:tav tm="100000">
                                          <p:val>
                                            <p:strVal val="#ppt_y"/>
                                          </p:val>
                                        </p:tav>
                                      </p:tavLst>
                                    </p:anim>
                                    <p:anim calcmode="lin" valueType="num">
                                      <p:cBhvr>
                                        <p:cTn id="107" dur="500" fill="hold"/>
                                        <p:tgtEl>
                                          <p:spTgt spid="29"/>
                                        </p:tgtEl>
                                        <p:attrNameLst>
                                          <p:attrName>ppt_w</p:attrName>
                                        </p:attrNameLst>
                                      </p:cBhvr>
                                      <p:tavLst>
                                        <p:tav tm="0">
                                          <p:val>
                                            <p:fltVal val="0"/>
                                          </p:val>
                                        </p:tav>
                                        <p:tav tm="100000">
                                          <p:val>
                                            <p:strVal val="#ppt_w"/>
                                          </p:val>
                                        </p:tav>
                                      </p:tavLst>
                                    </p:anim>
                                    <p:anim calcmode="lin" valueType="num">
                                      <p:cBhvr>
                                        <p:cTn id="108" dur="500" fill="hold"/>
                                        <p:tgtEl>
                                          <p:spTgt spid="29"/>
                                        </p:tgtEl>
                                        <p:attrNameLst>
                                          <p:attrName>ppt_h</p:attrName>
                                        </p:attrNameLst>
                                      </p:cBhvr>
                                      <p:tavLst>
                                        <p:tav tm="0">
                                          <p:val>
                                            <p:strVal val="#ppt_h"/>
                                          </p:val>
                                        </p:tav>
                                        <p:tav tm="100000">
                                          <p:val>
                                            <p:strVal val="#ppt_h"/>
                                          </p:val>
                                        </p:tav>
                                      </p:tavLst>
                                    </p:anim>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2">
                                            <p:txEl>
                                              <p:pRg st="6" end="6"/>
                                            </p:txEl>
                                          </p:spTgt>
                                        </p:tgtEl>
                                        <p:attrNameLst>
                                          <p:attrName>style.visibility</p:attrName>
                                        </p:attrNameLst>
                                      </p:cBhvr>
                                      <p:to>
                                        <p:strVal val="visible"/>
                                      </p:to>
                                    </p:set>
                                    <p:animEffect transition="in" filter="wipe(left)">
                                      <p:cBhvr>
                                        <p:cTn id="1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6"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r="-10000"/>
          </a:stretch>
        </a:blipFill>
        <a:effectLst/>
      </p:bgPr>
    </p:bg>
    <p:spTree>
      <p:nvGrpSpPr>
        <p:cNvPr id="1" name="">
          <a:extLst>
            <a:ext uri="{FF2B5EF4-FFF2-40B4-BE49-F238E27FC236}">
              <a16:creationId xmlns:a16="http://schemas.microsoft.com/office/drawing/2014/main" id="{13B8A80C-338E-C7CA-2732-4E7A7F0673AE}"/>
            </a:ext>
          </a:extLst>
        </p:cNvPr>
        <p:cNvGrpSpPr/>
        <p:nvPr/>
      </p:nvGrpSpPr>
      <p:grpSpPr>
        <a:xfrm>
          <a:off x="0" y="0"/>
          <a:ext cx="0" cy="0"/>
          <a:chOff x="0" y="0"/>
          <a:chExt cx="0" cy="0"/>
        </a:xfrm>
      </p:grpSpPr>
      <p:pic>
        <p:nvPicPr>
          <p:cNvPr id="4" name="Imagen 3" descr="Imagen que contiene persona, hombre, parado, sostener&#10;&#10;El contenido generado por IA puede ser incorrecto.">
            <a:extLst>
              <a:ext uri="{FF2B5EF4-FFF2-40B4-BE49-F238E27FC236}">
                <a16:creationId xmlns:a16="http://schemas.microsoft.com/office/drawing/2014/main" id="{CC4848F7-4CE5-44F8-FDD6-8A7066EB809D}"/>
              </a:ext>
            </a:extLst>
          </p:cNvPr>
          <p:cNvPicPr>
            <a:picLocks noGrp="1" noRot="1" noChangeAspect="1" noMove="1" noResize="1" noEditPoints="1" noAdjustHandles="1" noChangeArrowheads="1" noChangeShapeType="1" noCrop="1"/>
          </p:cNvPicPr>
          <p:nvPr/>
        </p:nvPicPr>
        <p:blipFill>
          <a:blip r:embed="rId3" cstate="email">
            <a:clrChange>
              <a:clrFrom>
                <a:srgbClr val="FFFFFF"/>
              </a:clrFrom>
              <a:clrTo>
                <a:srgbClr val="FFFFFF">
                  <a:alpha val="0"/>
                </a:srgbClr>
              </a:clrTo>
            </a:clrChange>
          </a:blip>
          <a:stretch>
            <a:fillRect/>
          </a:stretch>
        </p:blipFill>
        <p:spPr>
          <a:xfrm>
            <a:off x="7335297" y="378744"/>
            <a:ext cx="4694384" cy="6330711"/>
          </a:xfrm>
          <a:prstGeom prst="rect">
            <a:avLst/>
          </a:prstGeom>
          <a:effectLst>
            <a:outerShdw blurRad="50800" dist="38100" dir="2700000" algn="tl" rotWithShape="0">
              <a:prstClr val="black">
                <a:alpha val="40000"/>
              </a:prstClr>
            </a:outerShdw>
          </a:effectLst>
        </p:spPr>
      </p:pic>
      <p:pic>
        <p:nvPicPr>
          <p:cNvPr id="6" name="Imagen 5" descr="Imagen que contiene persona, sostener, mujer, jugador&#10;&#10;El contenido generado por IA puede ser incorrecto.">
            <a:extLst>
              <a:ext uri="{FF2B5EF4-FFF2-40B4-BE49-F238E27FC236}">
                <a16:creationId xmlns:a16="http://schemas.microsoft.com/office/drawing/2014/main" id="{9035E35C-5379-939A-8495-370D8743D047}"/>
              </a:ext>
            </a:extLst>
          </p:cNvPr>
          <p:cNvPicPr>
            <a:picLocks noGrp="1" noRot="1" noChangeAspect="1" noMove="1" noResize="1" noEditPoints="1" noAdjustHandles="1" noChangeArrowheads="1" noChangeShapeType="1" noCrop="1"/>
          </p:cNvPicPr>
          <p:nvPr/>
        </p:nvPicPr>
        <p:blipFill>
          <a:blip r:embed="rId4" cstate="email">
            <a:clrChange>
              <a:clrFrom>
                <a:srgbClr val="FFFFFF"/>
              </a:clrFrom>
              <a:clrTo>
                <a:srgbClr val="FFFFFF">
                  <a:alpha val="0"/>
                </a:srgbClr>
              </a:clrTo>
            </a:clrChange>
          </a:blip>
          <a:stretch>
            <a:fillRect/>
          </a:stretch>
        </p:blipFill>
        <p:spPr>
          <a:xfrm>
            <a:off x="91094" y="375995"/>
            <a:ext cx="5355865" cy="6336211"/>
          </a:xfrm>
          <a:prstGeom prst="rect">
            <a:avLst/>
          </a:prstGeom>
          <a:effectLst>
            <a:outerShdw blurRad="50800" dist="38100" dir="2700000" algn="tl" rotWithShape="0">
              <a:prstClr val="black">
                <a:alpha val="40000"/>
              </a:prstClr>
            </a:outerShdw>
          </a:effectLst>
        </p:spPr>
      </p:pic>
      <p:sp>
        <p:nvSpPr>
          <p:cNvPr id="3" name="CuadroTexto 2">
            <a:extLst>
              <a:ext uri="{FF2B5EF4-FFF2-40B4-BE49-F238E27FC236}">
                <a16:creationId xmlns:a16="http://schemas.microsoft.com/office/drawing/2014/main" id="{0BBAD165-29AD-D175-0BAB-F2B24B1F4CC0}"/>
              </a:ext>
            </a:extLst>
          </p:cNvPr>
          <p:cNvSpPr txBox="1"/>
          <p:nvPr/>
        </p:nvSpPr>
        <p:spPr>
          <a:xfrm>
            <a:off x="4995426" y="2686678"/>
            <a:ext cx="4833746" cy="1240430"/>
          </a:xfrm>
          <a:prstGeom prst="rect">
            <a:avLst/>
          </a:prstGeom>
          <a:noFill/>
          <a:effectLst>
            <a:outerShdw blurRad="50800" dist="152400" dir="13500000" algn="br" rotWithShape="0">
              <a:srgbClr val="C79399">
                <a:alpha val="40000"/>
              </a:srgbClr>
            </a:outerShdw>
          </a:effectLst>
        </p:spPr>
        <p:txBody>
          <a:bodyPr wrap="square">
            <a:prstTxWarp prst="textWave2">
              <a:avLst>
                <a:gd name="adj1" fmla="val 13321"/>
                <a:gd name="adj2" fmla="val 0"/>
              </a:avLst>
            </a:prstTxWarp>
            <a:spAutoFit/>
            <a:scene3d>
              <a:camera prst="orthographicFront"/>
              <a:lightRig rig="soft" dir="t">
                <a:rot lat="0" lon="0" rev="15600000"/>
              </a:lightRig>
            </a:scene3d>
            <a:sp3d extrusionH="57150" prstMaterial="softEdge">
              <a:bevelT w="25400" h="38100" prst="convex"/>
              <a:contourClr>
                <a:schemeClr val="accent2">
                  <a:lumMod val="50000"/>
                </a:schemeClr>
              </a:contourClr>
            </a:sp3d>
          </a:bodyPr>
          <a:lstStyle/>
          <a:p>
            <a:pPr algn="ctr"/>
            <a:r>
              <a:rPr lang="es-ES" sz="6000" b="1" dirty="0">
                <a:ln/>
                <a:solidFill>
                  <a:srgbClr val="783E45"/>
                </a:solidFill>
                <a:effectLst>
                  <a:outerShdw blurRad="50800" dist="76200" dir="13500000" algn="br" rotWithShape="0">
                    <a:srgbClr val="5E3035">
                      <a:alpha val="40000"/>
                    </a:srgbClr>
                  </a:outerShdw>
                </a:effectLst>
              </a:rPr>
              <a:t>IL PRELUDIO</a:t>
            </a:r>
          </a:p>
        </p:txBody>
      </p:sp>
    </p:spTree>
    <p:extLst>
      <p:ext uri="{BB962C8B-B14F-4D97-AF65-F5344CB8AC3E}">
        <p14:creationId xmlns:p14="http://schemas.microsoft.com/office/powerpoint/2010/main" val="5338033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0000" b="-5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1A5781A-76FA-237E-6E92-F5148238EDC4}"/>
              </a:ext>
            </a:extLst>
          </p:cNvPr>
          <p:cNvSpPr txBox="1"/>
          <p:nvPr/>
        </p:nvSpPr>
        <p:spPr>
          <a:xfrm>
            <a:off x="1" y="-57750"/>
            <a:ext cx="10362604" cy="769441"/>
          </a:xfrm>
          <a:prstGeom prst="rect">
            <a:avLst/>
          </a:prstGeom>
          <a:noFill/>
        </p:spPr>
        <p:txBody>
          <a:bodyPr wrap="square">
            <a:spAutoFit/>
            <a:scene3d>
              <a:camera prst="orthographicFront"/>
              <a:lightRig rig="threePt" dir="t"/>
            </a:scene3d>
            <a:sp3d extrusionH="57150" contourW="19050">
              <a:bevelT h="25400" prst="softRound"/>
              <a:contourClr>
                <a:schemeClr val="accent5"/>
              </a:contourClr>
            </a:sp3d>
          </a:bodyPr>
          <a:lstStyle/>
          <a:p>
            <a:pPr algn="ctr"/>
            <a:r>
              <a:rPr lang="es-ES" sz="4400" b="1" spc="300" dirty="0">
                <a:ln w="9525">
                  <a:solidFill>
                    <a:schemeClr val="bg1"/>
                  </a:solidFill>
                  <a:prstDash val="solid"/>
                </a:ln>
                <a:solidFill>
                  <a:srgbClr val="BB4F28"/>
                </a:solidFill>
                <a:effectLst>
                  <a:outerShdw blurRad="12700" dist="38100" dir="2700000" algn="tl" rotWithShape="0">
                    <a:schemeClr val="accent5">
                      <a:lumMod val="60000"/>
                      <a:lumOff val="40000"/>
                    </a:schemeClr>
                  </a:outerShdw>
                </a:effectLst>
              </a:rPr>
              <a:t>LA LOTTA DEI SERPENTI</a:t>
            </a:r>
          </a:p>
        </p:txBody>
      </p:sp>
      <p:sp>
        <p:nvSpPr>
          <p:cNvPr id="5" name="CuadroTexto 4">
            <a:extLst>
              <a:ext uri="{FF2B5EF4-FFF2-40B4-BE49-F238E27FC236}">
                <a16:creationId xmlns:a16="http://schemas.microsoft.com/office/drawing/2014/main" id="{B0C758F2-9F4C-8465-50E1-EDB79CDA39C7}"/>
              </a:ext>
            </a:extLst>
          </p:cNvPr>
          <p:cNvSpPr txBox="1"/>
          <p:nvPr/>
        </p:nvSpPr>
        <p:spPr>
          <a:xfrm>
            <a:off x="204491" y="523909"/>
            <a:ext cx="9953625" cy="646331"/>
          </a:xfrm>
          <a:prstGeom prst="rect">
            <a:avLst/>
          </a:prstGeom>
          <a:noFill/>
        </p:spPr>
        <p:txBody>
          <a:bodyPr wrap="square">
            <a:spAutoFit/>
          </a:bodyPr>
          <a:lstStyle/>
          <a:p>
            <a:pPr algn="ctr"/>
            <a:r>
              <a:rPr lang="es-ES" b="1" dirty="0">
                <a:solidFill>
                  <a:srgbClr val="3A4567"/>
                </a:solidFill>
                <a:latin typeface="Comic Sans MS" panose="030F0702030302020204" pitchFamily="66" charset="0"/>
              </a:rPr>
              <a:t>“</a:t>
            </a:r>
            <a:r>
              <a:rPr lang="it-IT" b="1" dirty="0">
                <a:solidFill>
                  <a:srgbClr val="3A4567"/>
                </a:solidFill>
                <a:latin typeface="Comic Sans MS" panose="030F0702030302020204" pitchFamily="66" charset="0"/>
              </a:rPr>
              <a:t>Ognuno di essi gettò il suo bastone, e i bastoni diventarono serpenti; ma il bastone di Aaronne ingoiò i loro bastoni</a:t>
            </a:r>
            <a:r>
              <a:rPr lang="es-ES" b="1" dirty="0">
                <a:solidFill>
                  <a:srgbClr val="3A4567"/>
                </a:solidFill>
                <a:latin typeface="Comic Sans MS" panose="030F0702030302020204" pitchFamily="66" charset="0"/>
              </a:rPr>
              <a:t>” </a:t>
            </a:r>
            <a:r>
              <a:rPr lang="es-ES" sz="1400" b="1" dirty="0">
                <a:solidFill>
                  <a:srgbClr val="3A4567"/>
                </a:solidFill>
                <a:latin typeface="Comic Sans MS" panose="030F0702030302020204" pitchFamily="66" charset="0"/>
              </a:rPr>
              <a:t>(Esodo 7:12)</a:t>
            </a:r>
          </a:p>
        </p:txBody>
      </p:sp>
      <p:sp>
        <p:nvSpPr>
          <p:cNvPr id="6" name="CuadroTexto 5">
            <a:extLst>
              <a:ext uri="{FF2B5EF4-FFF2-40B4-BE49-F238E27FC236}">
                <a16:creationId xmlns:a16="http://schemas.microsoft.com/office/drawing/2014/main" id="{F30B65F5-184A-D4E4-6B37-DB6DEE7E580C}"/>
              </a:ext>
            </a:extLst>
          </p:cNvPr>
          <p:cNvSpPr txBox="1"/>
          <p:nvPr/>
        </p:nvSpPr>
        <p:spPr>
          <a:xfrm>
            <a:off x="175138" y="1330949"/>
            <a:ext cx="6673337" cy="1015663"/>
          </a:xfrm>
          <a:prstGeom prst="rect">
            <a:avLst/>
          </a:prstGeom>
          <a:noFill/>
        </p:spPr>
        <p:txBody>
          <a:bodyPr wrap="square" rtlCol="0">
            <a:spAutoFit/>
          </a:bodyPr>
          <a:lstStyle/>
          <a:p>
            <a:pPr>
              <a:spcBef>
                <a:spcPts val="600"/>
              </a:spcBef>
            </a:pPr>
            <a:r>
              <a:rPr lang="it-IT" sz="2000" b="1" dirty="0"/>
              <a:t>Dio affermò che la liberazione di Israele era una guerra che Egli stava combattendo personalmente contro gli dèi egiziani </a:t>
            </a:r>
            <a:r>
              <a:rPr lang="es-ES" sz="2000" b="1" dirty="0"/>
              <a:t>(Es 12:12; </a:t>
            </a:r>
            <a:r>
              <a:rPr lang="es-ES" sz="2000" b="1" dirty="0" err="1"/>
              <a:t>Nu</a:t>
            </a:r>
            <a:r>
              <a:rPr lang="es-ES" sz="2000" b="1" dirty="0"/>
              <a:t> 33:4).</a:t>
            </a:r>
          </a:p>
        </p:txBody>
      </p:sp>
      <p:pic>
        <p:nvPicPr>
          <p:cNvPr id="7" name="Imagen 6" descr="Imagen que contiene persona, a rayas, corbata, vistiendo&#10;&#10;El contenido generado por IA puede ser incorrecto.">
            <a:extLst>
              <a:ext uri="{FF2B5EF4-FFF2-40B4-BE49-F238E27FC236}">
                <a16:creationId xmlns:a16="http://schemas.microsoft.com/office/drawing/2014/main" id="{99C8C92B-BB39-DAB2-5C88-2A6D9B9A7706}"/>
              </a:ext>
            </a:extLst>
          </p:cNvPr>
          <p:cNvPicPr>
            <a:picLocks noChangeAspect="1"/>
          </p:cNvPicPr>
          <p:nvPr/>
        </p:nvPicPr>
        <p:blipFill>
          <a:blip r:embed="rId3" cstate="email">
            <a:clrChange>
              <a:clrFrom>
                <a:srgbClr val="FFFFFF"/>
              </a:clrFrom>
              <a:clrTo>
                <a:srgbClr val="FFFFFF">
                  <a:alpha val="0"/>
                </a:srgbClr>
              </a:clrTo>
            </a:clrChange>
          </a:blip>
          <a:stretch>
            <a:fillRect/>
          </a:stretch>
        </p:blipFill>
        <p:spPr>
          <a:xfrm>
            <a:off x="10342636" y="139741"/>
            <a:ext cx="1674226" cy="2974647"/>
          </a:xfrm>
          <a:prstGeom prst="rect">
            <a:avLst/>
          </a:prstGeom>
        </p:spPr>
      </p:pic>
      <p:pic>
        <p:nvPicPr>
          <p:cNvPr id="13" name="Imagen 12" descr="Pintura de unas personas&#10;&#10;El contenido generado por IA puede ser incorrecto.">
            <a:extLst>
              <a:ext uri="{FF2B5EF4-FFF2-40B4-BE49-F238E27FC236}">
                <a16:creationId xmlns:a16="http://schemas.microsoft.com/office/drawing/2014/main" id="{75929E2A-56AF-9B1E-B736-87811D91B457}"/>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a:fillRect/>
          </a:stretch>
        </p:blipFill>
        <p:spPr>
          <a:xfrm>
            <a:off x="173601" y="3293945"/>
            <a:ext cx="5779526" cy="3413132"/>
          </a:xfrm>
          <a:prstGeom prst="rect">
            <a:avLst/>
          </a:prstGeom>
          <a:ln w="38100" cap="sq">
            <a:solidFill>
              <a:srgbClr val="E08C6E"/>
            </a:solidFill>
            <a:prstDash val="solid"/>
            <a:miter lim="800000"/>
          </a:ln>
          <a:effectLst>
            <a:outerShdw blurRad="50800" dist="38100" dir="2700000" algn="tl" rotWithShape="0">
              <a:srgbClr val="000000">
                <a:alpha val="43000"/>
              </a:srgbClr>
            </a:outerShdw>
          </a:effectLst>
        </p:spPr>
      </p:pic>
      <p:sp>
        <p:nvSpPr>
          <p:cNvPr id="15" name="CuadroTexto 14">
            <a:extLst>
              <a:ext uri="{FF2B5EF4-FFF2-40B4-BE49-F238E27FC236}">
                <a16:creationId xmlns:a16="http://schemas.microsoft.com/office/drawing/2014/main" id="{613FD9F9-09C2-AF44-F67F-8D02EB2C3B59}"/>
              </a:ext>
            </a:extLst>
          </p:cNvPr>
          <p:cNvSpPr txBox="1"/>
          <p:nvPr/>
        </p:nvSpPr>
        <p:spPr>
          <a:xfrm>
            <a:off x="5981112" y="3263295"/>
            <a:ext cx="6314348" cy="1015663"/>
          </a:xfrm>
          <a:prstGeom prst="rect">
            <a:avLst/>
          </a:prstGeom>
          <a:noFill/>
        </p:spPr>
        <p:txBody>
          <a:bodyPr wrap="square">
            <a:spAutoFit/>
          </a:bodyPr>
          <a:lstStyle/>
          <a:p>
            <a:pPr>
              <a:spcBef>
                <a:spcPts val="600"/>
              </a:spcBef>
            </a:pPr>
            <a:r>
              <a:rPr lang="it-IT" sz="2000" b="1" dirty="0"/>
              <a:t>Trasformando il bastone in serpente, Dio sfidava direttamente questa dea (Es 7:10). Sarebbe stata in grado di proteggere il faraone?</a:t>
            </a:r>
            <a:endParaRPr lang="es-ES" sz="2000" b="1" dirty="0"/>
          </a:p>
        </p:txBody>
      </p:sp>
      <p:pic>
        <p:nvPicPr>
          <p:cNvPr id="18" name="Imagen 17">
            <a:extLst>
              <a:ext uri="{FF2B5EF4-FFF2-40B4-BE49-F238E27FC236}">
                <a16:creationId xmlns:a16="http://schemas.microsoft.com/office/drawing/2014/main" id="{EC270841-C439-4E99-8C90-D7E2A02E7015}"/>
              </a:ext>
            </a:extLst>
          </p:cNvPr>
          <p:cNvPicPr>
            <a:picLocks noChangeAspect="1"/>
          </p:cNvPicPr>
          <p:nvPr/>
        </p:nvPicPr>
        <p:blipFill>
          <a:blip r:embed="rId5" cstate="email"/>
          <a:stretch>
            <a:fillRect/>
          </a:stretch>
        </p:blipFill>
        <p:spPr>
          <a:xfrm>
            <a:off x="7524520" y="1351538"/>
            <a:ext cx="2396297" cy="17628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uadroTexto 3">
            <a:extLst>
              <a:ext uri="{FF2B5EF4-FFF2-40B4-BE49-F238E27FC236}">
                <a16:creationId xmlns:a16="http://schemas.microsoft.com/office/drawing/2014/main" id="{3522322A-8022-85C6-A809-BE559355E2EF}"/>
              </a:ext>
            </a:extLst>
          </p:cNvPr>
          <p:cNvSpPr txBox="1"/>
          <p:nvPr/>
        </p:nvSpPr>
        <p:spPr>
          <a:xfrm>
            <a:off x="173601" y="2247632"/>
            <a:ext cx="6947212" cy="1015663"/>
          </a:xfrm>
          <a:prstGeom prst="rect">
            <a:avLst/>
          </a:prstGeom>
          <a:noFill/>
        </p:spPr>
        <p:txBody>
          <a:bodyPr wrap="square">
            <a:spAutoFit/>
          </a:bodyPr>
          <a:lstStyle/>
          <a:p>
            <a:pPr>
              <a:spcBef>
                <a:spcPts val="600"/>
              </a:spcBef>
            </a:pPr>
            <a:r>
              <a:rPr lang="it-IT" sz="2000" b="1" dirty="0"/>
              <a:t>Sulla sua corona, simbolo del suo potere, il faraone portava un bellissimo cobra che rappresentava la dea </a:t>
            </a:r>
            <a:r>
              <a:rPr lang="it-IT" sz="2000" b="1" dirty="0" err="1"/>
              <a:t>Uadjet</a:t>
            </a:r>
            <a:r>
              <a:rPr lang="it-IT" sz="2000" b="1" dirty="0"/>
              <a:t>.</a:t>
            </a:r>
            <a:endParaRPr lang="es-ES" sz="2000" b="1" dirty="0"/>
          </a:p>
        </p:txBody>
      </p:sp>
      <p:sp>
        <p:nvSpPr>
          <p:cNvPr id="9" name="CuadroTexto 8">
            <a:extLst>
              <a:ext uri="{FF2B5EF4-FFF2-40B4-BE49-F238E27FC236}">
                <a16:creationId xmlns:a16="http://schemas.microsoft.com/office/drawing/2014/main" id="{396FC0F6-9B03-5367-D796-5741C791E609}"/>
              </a:ext>
            </a:extLst>
          </p:cNvPr>
          <p:cNvSpPr txBox="1"/>
          <p:nvPr/>
        </p:nvSpPr>
        <p:spPr>
          <a:xfrm>
            <a:off x="6038888" y="6154473"/>
            <a:ext cx="6170510" cy="707886"/>
          </a:xfrm>
          <a:prstGeom prst="rect">
            <a:avLst/>
          </a:prstGeom>
          <a:noFill/>
        </p:spPr>
        <p:txBody>
          <a:bodyPr wrap="square">
            <a:spAutoFit/>
          </a:bodyPr>
          <a:lstStyle/>
          <a:p>
            <a:pPr>
              <a:spcBef>
                <a:spcPts val="600"/>
              </a:spcBef>
            </a:pPr>
            <a:r>
              <a:rPr lang="it-IT" sz="2000" b="1" dirty="0"/>
              <a:t>Dio dimostrò così che lui, e non gli dèi egiziani, possiede il potere e l'autorità sovrani.</a:t>
            </a:r>
            <a:endParaRPr lang="es-ES" sz="2000" b="1" dirty="0"/>
          </a:p>
        </p:txBody>
      </p:sp>
      <p:sp>
        <p:nvSpPr>
          <p:cNvPr id="11" name="CuadroTexto 10">
            <a:extLst>
              <a:ext uri="{FF2B5EF4-FFF2-40B4-BE49-F238E27FC236}">
                <a16:creationId xmlns:a16="http://schemas.microsoft.com/office/drawing/2014/main" id="{BB8DDBEB-529F-6458-00BC-0FDECC76B4CB}"/>
              </a:ext>
            </a:extLst>
          </p:cNvPr>
          <p:cNvSpPr txBox="1"/>
          <p:nvPr/>
        </p:nvSpPr>
        <p:spPr>
          <a:xfrm>
            <a:off x="5981112" y="4222127"/>
            <a:ext cx="6195871" cy="1938992"/>
          </a:xfrm>
          <a:prstGeom prst="rect">
            <a:avLst/>
          </a:prstGeom>
          <a:noFill/>
        </p:spPr>
        <p:txBody>
          <a:bodyPr wrap="square">
            <a:spAutoFit/>
          </a:bodyPr>
          <a:lstStyle/>
          <a:p>
            <a:pPr>
              <a:spcBef>
                <a:spcPts val="600"/>
              </a:spcBef>
            </a:pPr>
            <a:r>
              <a:rPr lang="it-IT" sz="2000" b="1" dirty="0"/>
              <a:t>Satana imitò il miracolo attraverso i maghi (Es 7:11) ma, non potendo creare la vita, si trattò dell’apparenza di un fenomeno reale. i suoi bastoni avevano solo l'aspetto di serpenti. Dio, invece, aveva creato un serpente vivente, capace di divorare quelli inanimati (Es</a:t>
            </a:r>
            <a:r>
              <a:rPr lang="es-ES" sz="2000" b="1" dirty="0"/>
              <a:t> 7:12).</a:t>
            </a:r>
          </a:p>
        </p:txBody>
      </p:sp>
    </p:spTree>
    <p:extLst>
      <p:ext uri="{BB962C8B-B14F-4D97-AF65-F5344CB8AC3E}">
        <p14:creationId xmlns:p14="http://schemas.microsoft.com/office/powerpoint/2010/main" val="275750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2"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strVal val="4*#ppt_w"/>
                                          </p:val>
                                        </p:tav>
                                        <p:tav tm="100000">
                                          <p:val>
                                            <p:strVal val="#ppt_w"/>
                                          </p:val>
                                        </p:tav>
                                      </p:tavLst>
                                    </p:anim>
                                    <p:anim calcmode="lin" valueType="num">
                                      <p:cBhvr>
                                        <p:cTn id="27" dur="500" fill="hold"/>
                                        <p:tgtEl>
                                          <p:spTgt spid="7"/>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circle(in)">
                                      <p:cBhvr>
                                        <p:cTn id="36" dur="1000"/>
                                        <p:tgtEl>
                                          <p:spTgt spid="13"/>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style.rotation</p:attrName>
                                        </p:attrNameLst>
                                      </p:cBhvr>
                                      <p:tavLst>
                                        <p:tav tm="0">
                                          <p:val>
                                            <p:fltVal val="360"/>
                                          </p:val>
                                        </p:tav>
                                        <p:tav tm="100000">
                                          <p:val>
                                            <p:fltVal val="0"/>
                                          </p:val>
                                        </p:tav>
                                      </p:tavLst>
                                    </p:anim>
                                    <p:animEffect transition="in" filter="fade">
                                      <p:cBhvr>
                                        <p:cTn id="48" dur="500"/>
                                        <p:tgtEl>
                                          <p:spTgt spid="18"/>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5" grpId="0"/>
      <p:bldP spid="4"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duotone>
              <a:schemeClr val="accent3">
                <a:shade val="45000"/>
                <a:satMod val="135000"/>
              </a:schemeClr>
              <a:prstClr val="white"/>
            </a:duotone>
          </a:blip>
          <a:srcRect/>
          <a:stretch>
            <a:fillRect t="-16000" b="-7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A4A55B2-7EEB-96AE-8682-60586465427D}"/>
              </a:ext>
            </a:extLst>
          </p:cNvPr>
          <p:cNvSpPr txBox="1"/>
          <p:nvPr/>
        </p:nvSpPr>
        <p:spPr>
          <a:xfrm>
            <a:off x="0" y="-48125"/>
            <a:ext cx="12192000" cy="769441"/>
          </a:xfrm>
          <a:prstGeom prst="rect">
            <a:avLst/>
          </a:prstGeom>
          <a:noFill/>
        </p:spPr>
        <p:txBody>
          <a:bodyPr wrap="square">
            <a:spAutoFit/>
            <a:scene3d>
              <a:camera prst="orthographicFront"/>
              <a:lightRig rig="threePt" dir="t"/>
            </a:scene3d>
            <a:sp3d extrusionH="57150" contourW="25400">
              <a:bevelT h="25400" prst="softRound"/>
            </a:sp3d>
          </a:bodyPr>
          <a:lstStyle/>
          <a:p>
            <a:pPr algn="ctr"/>
            <a:r>
              <a:rPr lang="es-ES" sz="4400" b="1" spc="600" dirty="0">
                <a:ln w="9525">
                  <a:noFill/>
                  <a:prstDash val="solid"/>
                </a:ln>
                <a:blipFill>
                  <a:blip r:embed="rId4"/>
                  <a:tile tx="0" ty="0" sx="100000" sy="100000" flip="none" algn="tl"/>
                </a:blipFill>
                <a:effectLst>
                  <a:outerShdw blurRad="12700" dist="63500" dir="2700000" algn="tl" rotWithShape="0">
                    <a:srgbClr val="FFB098"/>
                  </a:outerShdw>
                </a:effectLst>
              </a:rPr>
              <a:t>UN CUORE INDURITO </a:t>
            </a:r>
          </a:p>
        </p:txBody>
      </p:sp>
      <p:sp>
        <p:nvSpPr>
          <p:cNvPr id="5" name="CuadroTexto 4">
            <a:extLst>
              <a:ext uri="{FF2B5EF4-FFF2-40B4-BE49-F238E27FC236}">
                <a16:creationId xmlns:a16="http://schemas.microsoft.com/office/drawing/2014/main" id="{34380C4B-9373-AD63-A168-B7A9773F0231}"/>
              </a:ext>
            </a:extLst>
          </p:cNvPr>
          <p:cNvSpPr txBox="1"/>
          <p:nvPr/>
        </p:nvSpPr>
        <p:spPr>
          <a:xfrm>
            <a:off x="0" y="585768"/>
            <a:ext cx="12192000" cy="369332"/>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chemeClr val="accent6">
                    <a:lumMod val="50000"/>
                  </a:schemeClr>
                </a:solidFill>
                <a:latin typeface="Comic Sans MS" panose="030F0702030302020204" pitchFamily="66" charset="0"/>
              </a:rPr>
              <a:t>“</a:t>
            </a:r>
            <a:r>
              <a:rPr lang="it-IT" b="1" dirty="0">
                <a:solidFill>
                  <a:schemeClr val="accent6">
                    <a:lumMod val="50000"/>
                  </a:schemeClr>
                </a:solidFill>
                <a:latin typeface="Comic Sans MS" panose="030F0702030302020204" pitchFamily="66" charset="0"/>
              </a:rPr>
              <a:t>Ma il cuore del Faraone s'indurì ed egli non diede loro ascolto, come l'Eterno aveva detto</a:t>
            </a:r>
            <a:r>
              <a:rPr lang="es-ES" b="1" dirty="0">
                <a:solidFill>
                  <a:schemeClr val="accent6">
                    <a:lumMod val="50000"/>
                  </a:schemeClr>
                </a:solidFill>
                <a:latin typeface="Comic Sans MS" panose="030F0702030302020204" pitchFamily="66" charset="0"/>
              </a:rPr>
              <a:t>” </a:t>
            </a:r>
            <a:r>
              <a:rPr lang="es-ES" sz="1400" b="1" dirty="0">
                <a:solidFill>
                  <a:schemeClr val="accent6">
                    <a:lumMod val="50000"/>
                  </a:schemeClr>
                </a:solidFill>
                <a:latin typeface="Comic Sans MS" panose="030F0702030302020204" pitchFamily="66" charset="0"/>
              </a:rPr>
              <a:t>(Esodo 7:13)</a:t>
            </a:r>
          </a:p>
        </p:txBody>
      </p:sp>
      <p:sp>
        <p:nvSpPr>
          <p:cNvPr id="6" name="CuadroTexto 5">
            <a:extLst>
              <a:ext uri="{FF2B5EF4-FFF2-40B4-BE49-F238E27FC236}">
                <a16:creationId xmlns:a16="http://schemas.microsoft.com/office/drawing/2014/main" id="{F17459D9-68F7-BBC9-E995-23A439A6A564}"/>
              </a:ext>
            </a:extLst>
          </p:cNvPr>
          <p:cNvSpPr txBox="1"/>
          <p:nvPr/>
        </p:nvSpPr>
        <p:spPr>
          <a:xfrm>
            <a:off x="3676852" y="1051354"/>
            <a:ext cx="8441354" cy="1631216"/>
          </a:xfrm>
          <a:prstGeom prst="rect">
            <a:avLst/>
          </a:prstGeom>
          <a:noFill/>
        </p:spPr>
        <p:txBody>
          <a:bodyPr wrap="square" rtlCol="0">
            <a:spAutoFit/>
          </a:bodyPr>
          <a:lstStyle/>
          <a:p>
            <a:pPr>
              <a:spcBef>
                <a:spcPts val="600"/>
              </a:spcBef>
            </a:pPr>
            <a:r>
              <a:rPr lang="it-IT" sz="2000" b="1" dirty="0"/>
              <a:t>Per ben 9 volte nell'Esodo l’indurimento del cuore di faraone è attribuito a Dio </a:t>
            </a:r>
            <a:r>
              <a:rPr lang="es-ES" sz="2000" b="1" dirty="0"/>
              <a:t>(Esodo 4:21; 7:3; 9:12; 10:1; 10:20; 10:27; 11:10; 14:4; 14:8), </a:t>
            </a:r>
            <a:r>
              <a:rPr lang="it-IT" sz="2000" b="1" dirty="0"/>
              <a:t>e altre 9 volte è detto che lo stesso Faraone indurì il suo cuore </a:t>
            </a:r>
            <a:r>
              <a:rPr lang="es-ES" sz="2000" b="1" dirty="0"/>
              <a:t>(Esodo 7:13; 7:14; 7:22; 8:15; 8:19; 8:32; 9:7; 9:34; 9:35).</a:t>
            </a:r>
            <a:r>
              <a:rPr lang="it-IT" sz="2000" b="1" dirty="0"/>
              <a:t> Chi ha indurito il cuore del faraone: Dio o il faraone stesso? </a:t>
            </a:r>
            <a:endParaRPr lang="es-ES" sz="2000" b="1" dirty="0"/>
          </a:p>
        </p:txBody>
      </p:sp>
      <p:pic>
        <p:nvPicPr>
          <p:cNvPr id="4" name="Imagen 3" descr="Imagen que contiene interior, tabla, vidrio, florero&#10;&#10;El contenido generado por IA puede ser incorrecto.">
            <a:extLst>
              <a:ext uri="{FF2B5EF4-FFF2-40B4-BE49-F238E27FC236}">
                <a16:creationId xmlns:a16="http://schemas.microsoft.com/office/drawing/2014/main" id="{84754893-A1C4-D832-7D95-B5D51462041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909702" y="1243860"/>
            <a:ext cx="1677445" cy="3000882"/>
          </a:xfrm>
          <a:prstGeom prst="rect">
            <a:avLst/>
          </a:prstGeom>
        </p:spPr>
      </p:pic>
      <p:pic>
        <p:nvPicPr>
          <p:cNvPr id="8" name="Imagen 7" descr="Mano de una persona&#10;&#10;El contenido generado por IA puede ser incorrecto.">
            <a:extLst>
              <a:ext uri="{FF2B5EF4-FFF2-40B4-BE49-F238E27FC236}">
                <a16:creationId xmlns:a16="http://schemas.microsoft.com/office/drawing/2014/main" id="{2D9491FC-5E42-BC6A-DB7D-53EAA52419A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41674" y="1243860"/>
            <a:ext cx="1823687" cy="3000882"/>
          </a:xfrm>
          <a:prstGeom prst="rect">
            <a:avLst/>
          </a:prstGeom>
          <a:effectLst>
            <a:outerShdw blurRad="50800" dist="38100" dir="2700000" algn="tl" rotWithShape="0">
              <a:prstClr val="black">
                <a:alpha val="40000"/>
              </a:prstClr>
            </a:outerShdw>
          </a:effectLst>
        </p:spPr>
      </p:pic>
      <p:pic>
        <p:nvPicPr>
          <p:cNvPr id="10" name="Imagen 9">
            <a:extLst>
              <a:ext uri="{FF2B5EF4-FFF2-40B4-BE49-F238E27FC236}">
                <a16:creationId xmlns:a16="http://schemas.microsoft.com/office/drawing/2014/main" id="{D3FCBB26-CAA5-75E2-1021-30D0BF91F385}"/>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588752" y="4051758"/>
            <a:ext cx="3461574" cy="2555382"/>
          </a:xfrm>
          <a:prstGeom prst="roundRect">
            <a:avLst>
              <a:gd name="adj" fmla="val 4167"/>
            </a:avLst>
          </a:prstGeom>
          <a:solidFill>
            <a:srgbClr val="FFFFFF"/>
          </a:solidFill>
          <a:ln w="76200" cap="sq">
            <a:solidFill>
              <a:srgbClr val="8A0003"/>
            </a:solidFill>
            <a:miter lim="800000"/>
          </a:ln>
          <a:effectLst/>
          <a:scene3d>
            <a:camera prst="orthographicFront"/>
            <a:lightRig rig="threePt" dir="t">
              <a:rot lat="0" lon="0" rev="2700000"/>
            </a:lightRig>
          </a:scene3d>
          <a:sp3d contourW="6350">
            <a:bevelT h="38100"/>
            <a:contourClr>
              <a:srgbClr val="C0C0C0"/>
            </a:contourClr>
          </a:sp3d>
        </p:spPr>
      </p:pic>
      <p:sp>
        <p:nvSpPr>
          <p:cNvPr id="12" name="CuadroTexto 11">
            <a:extLst>
              <a:ext uri="{FF2B5EF4-FFF2-40B4-BE49-F238E27FC236}">
                <a16:creationId xmlns:a16="http://schemas.microsoft.com/office/drawing/2014/main" id="{1080797F-174A-A96C-FB89-2E3FA62FB560}"/>
              </a:ext>
            </a:extLst>
          </p:cNvPr>
          <p:cNvSpPr txBox="1"/>
          <p:nvPr/>
        </p:nvSpPr>
        <p:spPr>
          <a:xfrm>
            <a:off x="-1" y="4510751"/>
            <a:ext cx="8441353" cy="1323439"/>
          </a:xfrm>
          <a:prstGeom prst="rect">
            <a:avLst/>
          </a:prstGeom>
          <a:noFill/>
        </p:spPr>
        <p:txBody>
          <a:bodyPr wrap="square">
            <a:spAutoFit/>
          </a:bodyPr>
          <a:lstStyle/>
          <a:p>
            <a:pPr>
              <a:spcBef>
                <a:spcPts val="600"/>
              </a:spcBef>
            </a:pPr>
            <a:r>
              <a:rPr lang="it-IT" sz="2000" b="1" dirty="0"/>
              <a:t>Dalla sesta piaga in poi, si dice che è Dio a indurire il cuore (Esodo 9:12). Il faraone aveva apparentemente superato la barriera del pentimento. Tuttavia, nella settima piaga ebbe un'altra possibilità, ma indurì nuovamente il suo cuore </a:t>
            </a:r>
            <a:r>
              <a:rPr lang="es-ES" sz="2000" b="1" dirty="0"/>
              <a:t>(</a:t>
            </a:r>
            <a:r>
              <a:rPr lang="es-ES" sz="2000" b="1" dirty="0" err="1"/>
              <a:t>Esodo</a:t>
            </a:r>
            <a:r>
              <a:rPr lang="es-ES" sz="2000" b="1" dirty="0"/>
              <a:t> 9:34,35).</a:t>
            </a:r>
          </a:p>
        </p:txBody>
      </p:sp>
      <p:sp>
        <p:nvSpPr>
          <p:cNvPr id="14" name="CuadroTexto 13">
            <a:extLst>
              <a:ext uri="{FF2B5EF4-FFF2-40B4-BE49-F238E27FC236}">
                <a16:creationId xmlns:a16="http://schemas.microsoft.com/office/drawing/2014/main" id="{BFE1A211-6E64-AD53-8617-376EB90FDA88}"/>
              </a:ext>
            </a:extLst>
          </p:cNvPr>
          <p:cNvSpPr txBox="1"/>
          <p:nvPr/>
        </p:nvSpPr>
        <p:spPr>
          <a:xfrm>
            <a:off x="3676853" y="2682570"/>
            <a:ext cx="8441353" cy="1015663"/>
          </a:xfrm>
          <a:prstGeom prst="rect">
            <a:avLst/>
          </a:prstGeom>
          <a:noFill/>
        </p:spPr>
        <p:txBody>
          <a:bodyPr wrap="square">
            <a:spAutoFit/>
          </a:bodyPr>
          <a:lstStyle/>
          <a:p>
            <a:pPr>
              <a:spcBef>
                <a:spcPts val="600"/>
              </a:spcBef>
            </a:pPr>
            <a:r>
              <a:rPr lang="it-IT" sz="2000" b="1" dirty="0"/>
              <a:t>Nelle prime cinque piaghe, si dice esplicitamente che il Faraone indurì il suo cuore. Cioè, rifiutò di rispondere positivamente all'appello dello Spirito Santo di lasciare libero Israele.</a:t>
            </a:r>
            <a:endParaRPr lang="es-ES" sz="2000" b="1" dirty="0"/>
          </a:p>
        </p:txBody>
      </p:sp>
      <p:grpSp>
        <p:nvGrpSpPr>
          <p:cNvPr id="19" name="Grupo 18">
            <a:extLst>
              <a:ext uri="{FF2B5EF4-FFF2-40B4-BE49-F238E27FC236}">
                <a16:creationId xmlns:a16="http://schemas.microsoft.com/office/drawing/2014/main" id="{64C8EB67-F939-2EA0-8396-0473C4BC0E98}"/>
              </a:ext>
            </a:extLst>
          </p:cNvPr>
          <p:cNvGrpSpPr/>
          <p:nvPr/>
        </p:nvGrpSpPr>
        <p:grpSpPr>
          <a:xfrm>
            <a:off x="3810706" y="3594552"/>
            <a:ext cx="4466351" cy="914411"/>
            <a:chOff x="3496818" y="3628713"/>
            <a:chExt cx="4203394" cy="914411"/>
          </a:xfrm>
        </p:grpSpPr>
        <p:pic>
          <p:nvPicPr>
            <p:cNvPr id="16" name="Imagen 15" descr="Imagen que contiene muñeca, juguete, mujer, hombre&#10;&#10;El contenido generado por IA puede ser incorrecto.">
              <a:extLst>
                <a:ext uri="{FF2B5EF4-FFF2-40B4-BE49-F238E27FC236}">
                  <a16:creationId xmlns:a16="http://schemas.microsoft.com/office/drawing/2014/main" id="{DEFDE8BC-C98E-5D42-A38A-C91B289773D7}"/>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a:fillRect/>
            </a:stretch>
          </p:blipFill>
          <p:spPr>
            <a:xfrm>
              <a:off x="3496818" y="3698232"/>
              <a:ext cx="4203394" cy="7678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Imagen 17" descr="Ave de color blanco&#10;&#10;El contenido generado por IA puede ser incorrecto.">
              <a:extLst>
                <a:ext uri="{FF2B5EF4-FFF2-40B4-BE49-F238E27FC236}">
                  <a16:creationId xmlns:a16="http://schemas.microsoft.com/office/drawing/2014/main" id="{9E10AB2E-0C05-D525-714C-5B6D58D89EA8}"/>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902030" y="3628713"/>
              <a:ext cx="1288243" cy="914411"/>
            </a:xfrm>
            <a:prstGeom prst="rect">
              <a:avLst/>
            </a:prstGeom>
          </p:spPr>
        </p:pic>
      </p:grpSp>
      <p:sp>
        <p:nvSpPr>
          <p:cNvPr id="7" name="CuadroTexto 6">
            <a:extLst>
              <a:ext uri="{FF2B5EF4-FFF2-40B4-BE49-F238E27FC236}">
                <a16:creationId xmlns:a16="http://schemas.microsoft.com/office/drawing/2014/main" id="{587D80DF-4D40-3B87-4B33-7A8CBDC75DC3}"/>
              </a:ext>
            </a:extLst>
          </p:cNvPr>
          <p:cNvSpPr txBox="1"/>
          <p:nvPr/>
        </p:nvSpPr>
        <p:spPr>
          <a:xfrm>
            <a:off x="0" y="5806646"/>
            <a:ext cx="8441352" cy="1015663"/>
          </a:xfrm>
          <a:prstGeom prst="rect">
            <a:avLst/>
          </a:prstGeom>
          <a:noFill/>
        </p:spPr>
        <p:txBody>
          <a:bodyPr wrap="square">
            <a:spAutoFit/>
          </a:bodyPr>
          <a:lstStyle/>
          <a:p>
            <a:pPr>
              <a:spcBef>
                <a:spcPts val="600"/>
              </a:spcBef>
            </a:pPr>
            <a:r>
              <a:rPr lang="it-IT" sz="2000" b="1" dirty="0"/>
              <a:t>Da quel momento in poi, il suo destino fu fissato. Dio semplicemente lo aveva lasciato libero di scegliere; aveva scelto di seguire i suoi impulsi maligni, aveva deciso fermamente di non pentirsi.</a:t>
            </a:r>
            <a:endParaRPr lang="es-ES" sz="2000" b="1" dirty="0"/>
          </a:p>
        </p:txBody>
      </p:sp>
    </p:spTree>
    <p:extLst>
      <p:ext uri="{BB962C8B-B14F-4D97-AF65-F5344CB8AC3E}">
        <p14:creationId xmlns:p14="http://schemas.microsoft.com/office/powerpoint/2010/main" val="164416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4" presetClass="entr" presetSubtype="1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2" grpId="0"/>
      <p:bldP spid="1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AD648954-9D07-68FA-50A4-B6CB4B2810D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30E68AFB-7452-E282-0EFE-15C2B4C23C18}"/>
              </a:ext>
            </a:extLst>
          </p:cNvPr>
          <p:cNvSpPr txBox="1"/>
          <p:nvPr/>
        </p:nvSpPr>
        <p:spPr>
          <a:xfrm>
            <a:off x="500746" y="1567547"/>
            <a:ext cx="11204036" cy="4832092"/>
          </a:xfrm>
          <a:prstGeom prst="rect">
            <a:avLst/>
          </a:prstGeom>
          <a:noFill/>
        </p:spPr>
        <p:txBody>
          <a:bodyPr wrap="square">
            <a:spAutoFit/>
          </a:bodyPr>
          <a:lstStyle/>
          <a:p>
            <a:pPr algn="ctr">
              <a:spcBef>
                <a:spcPts val="600"/>
              </a:spcBef>
            </a:pPr>
            <a:r>
              <a:rPr lang="es-ES" sz="2800" b="1" dirty="0">
                <a:latin typeface="Comic Sans MS" pitchFamily="66" charset="0"/>
              </a:rPr>
              <a:t>“</a:t>
            </a:r>
            <a:r>
              <a:rPr lang="it-IT" sz="2800" b="1" dirty="0">
                <a:latin typeface="Comic Sans MS" pitchFamily="66" charset="0"/>
              </a:rPr>
              <a:t>Ad ogni rifiuto della luce, il Signore manifestava una più marcata dimostrazione della sua potenza; ma l'ostinazione del re cresceva ad ogni nuova prova della potenza e della maestà del Dio del cielo, finché l'ultima freccia di misericordia nella faretra divina fu esaurita. Allora l'uomo fu completamente indurito dalla sua stessa persistente resistenza. Il Faraone aveva seminato ostinazione e raccolse lo stesso nel suo carattere. Il Signore non poté fare altro per convincerlo, perché era testardo e prevenuto, tanto che lo Spirito Santo non poteva accedere al suo cuore. Il faraone si era abbandonato alla propria incredulità e durezza di cuore</a:t>
            </a:r>
            <a:r>
              <a:rPr lang="es-ES" sz="2800" b="1" dirty="0">
                <a:latin typeface="Comic Sans MS" pitchFamily="66" charset="0"/>
              </a:rPr>
              <a:t>”.</a:t>
            </a:r>
          </a:p>
        </p:txBody>
      </p:sp>
      <p:sp>
        <p:nvSpPr>
          <p:cNvPr id="4" name="CuadroTexto 3">
            <a:extLst>
              <a:ext uri="{FF2B5EF4-FFF2-40B4-BE49-F238E27FC236}">
                <a16:creationId xmlns:a16="http://schemas.microsoft.com/office/drawing/2014/main" id="{61AE1EA3-C854-4738-445B-9DEB6A485FB8}"/>
              </a:ext>
            </a:extLst>
          </p:cNvPr>
          <p:cNvSpPr txBox="1"/>
          <p:nvPr/>
        </p:nvSpPr>
        <p:spPr>
          <a:xfrm>
            <a:off x="1205142" y="530180"/>
            <a:ext cx="7825155" cy="369332"/>
          </a:xfrm>
          <a:prstGeom prst="rect">
            <a:avLst/>
          </a:prstGeom>
          <a:noFill/>
        </p:spPr>
        <p:txBody>
          <a:bodyPr wrap="none" rtlCol="0">
            <a:spAutoFit/>
          </a:bodyPr>
          <a:lstStyle/>
          <a:p>
            <a:pPr algn="r"/>
            <a:r>
              <a:rPr lang="es-ES" b="1" dirty="0"/>
              <a:t>(E.G. White, “</a:t>
            </a:r>
            <a:r>
              <a:rPr lang="en-US" b="1" noProof="0" dirty="0"/>
              <a:t>The Review and Herald”</a:t>
            </a:r>
            <a:r>
              <a:rPr lang="es-ES" b="1" dirty="0"/>
              <a:t>, 17 </a:t>
            </a:r>
            <a:r>
              <a:rPr lang="es-ES" b="1" dirty="0" err="1"/>
              <a:t>Febbraio</a:t>
            </a:r>
            <a:r>
              <a:rPr lang="es-ES" b="1" dirty="0"/>
              <a:t> 1891, libera </a:t>
            </a:r>
            <a:r>
              <a:rPr lang="es-ES" b="1" dirty="0" err="1"/>
              <a:t>traduzione</a:t>
            </a:r>
            <a:r>
              <a:rPr lang="es-ES" b="1" dirty="0"/>
              <a:t>)</a:t>
            </a:r>
          </a:p>
        </p:txBody>
      </p:sp>
    </p:spTree>
    <p:extLst>
      <p:ext uri="{BB962C8B-B14F-4D97-AF65-F5344CB8AC3E}">
        <p14:creationId xmlns:p14="http://schemas.microsoft.com/office/powerpoint/2010/main" val="343221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4000"/>
          </a:stretch>
        </a:blipFill>
        <a:effectLst/>
      </p:bgPr>
    </p:bg>
    <p:spTree>
      <p:nvGrpSpPr>
        <p:cNvPr id="1" name="">
          <a:extLst>
            <a:ext uri="{FF2B5EF4-FFF2-40B4-BE49-F238E27FC236}">
              <a16:creationId xmlns:a16="http://schemas.microsoft.com/office/drawing/2014/main" id="{07B20BA9-1DFE-768A-8ED1-97BD54F75974}"/>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8462C098-87EF-3D43-0109-CB53CF601837}"/>
              </a:ext>
            </a:extLst>
          </p:cNvPr>
          <p:cNvSpPr txBox="1"/>
          <p:nvPr/>
        </p:nvSpPr>
        <p:spPr>
          <a:xfrm>
            <a:off x="3433320" y="2900515"/>
            <a:ext cx="5356718" cy="1138867"/>
          </a:xfrm>
          <a:prstGeom prst="rect">
            <a:avLst/>
          </a:prstGeom>
          <a:noFill/>
          <a:effectLst>
            <a:outerShdw blurRad="50800" dist="152400" dir="13500000" algn="br" rotWithShape="0">
              <a:srgbClr val="1DB4FF">
                <a:alpha val="40000"/>
              </a:srgbClr>
            </a:outerShdw>
          </a:effectLst>
        </p:spPr>
        <p:txBody>
          <a:bodyPr wrap="square">
            <a:prstTxWarp prst="textWave2">
              <a:avLst>
                <a:gd name="adj1" fmla="val 13321"/>
                <a:gd name="adj2" fmla="val 0"/>
              </a:avLst>
            </a:prstTxWarp>
            <a:spAutoFit/>
            <a:scene3d>
              <a:camera prst="orthographicFront"/>
              <a:lightRig rig="soft" dir="t">
                <a:rot lat="0" lon="0" rev="15600000"/>
              </a:lightRig>
            </a:scene3d>
            <a:sp3d extrusionH="57150" prstMaterial="softEdge">
              <a:bevelT w="25400" h="38100" prst="convex"/>
              <a:contourClr>
                <a:schemeClr val="accent2">
                  <a:lumMod val="50000"/>
                </a:schemeClr>
              </a:contourClr>
            </a:sp3d>
          </a:bodyPr>
          <a:lstStyle/>
          <a:p>
            <a:pPr algn="ctr"/>
            <a:r>
              <a:rPr lang="es-ES" sz="6000" b="1" dirty="0">
                <a:ln/>
                <a:solidFill>
                  <a:srgbClr val="006699"/>
                </a:solidFill>
                <a:effectLst>
                  <a:outerShdw blurRad="50800" dist="76200" dir="13500000" algn="br" rotWithShape="0">
                    <a:srgbClr val="004364">
                      <a:alpha val="40000"/>
                    </a:srgbClr>
                  </a:outerShdw>
                </a:effectLst>
              </a:rPr>
              <a:t>LE PIAGHE</a:t>
            </a:r>
          </a:p>
        </p:txBody>
      </p:sp>
      <p:pic>
        <p:nvPicPr>
          <p:cNvPr id="10" name="Imagen 9" descr="Imagen que contiene agua, tabla, parado, pareja&#10;&#10;El contenido generado por IA puede ser incorrecto.">
            <a:extLst>
              <a:ext uri="{FF2B5EF4-FFF2-40B4-BE49-F238E27FC236}">
                <a16:creationId xmlns:a16="http://schemas.microsoft.com/office/drawing/2014/main" id="{6DF10C50-14D6-EA3C-4B47-D1E458DEFDA1}"/>
              </a:ext>
            </a:extLst>
          </p:cNvPr>
          <p:cNvPicPr>
            <a:picLocks noChangeAspect="1"/>
          </p:cNvPicPr>
          <p:nvPr/>
        </p:nvPicPr>
        <p:blipFill>
          <a:blip r:embed="rId3" cstate="email">
            <a:extLst>
              <a:ext uri="{28A0092B-C50C-407E-A947-70E740481C1C}">
                <a14:useLocalDpi xmlns:a14="http://schemas.microsoft.com/office/drawing/2010/main" val="0"/>
              </a:ext>
            </a:extLst>
          </a:blip>
          <a:srcRect l="-2"/>
          <a:stretch>
            <a:fillRect/>
          </a:stretch>
        </p:blipFill>
        <p:spPr>
          <a:xfrm>
            <a:off x="161192" y="182127"/>
            <a:ext cx="2434524" cy="6493747"/>
          </a:xfrm>
          <a:prstGeom prst="rect">
            <a:avLst/>
          </a:prstGeom>
          <a:ln>
            <a:noFill/>
          </a:ln>
          <a:effectLst>
            <a:softEdge rad="112500"/>
          </a:effectLst>
        </p:spPr>
      </p:pic>
      <p:pic>
        <p:nvPicPr>
          <p:cNvPr id="11" name="Imagen 10" descr="Imagen que contiene agua, tabla, parado, pareja&#10;&#10;El contenido generado por IA puede ser incorrecto.">
            <a:extLst>
              <a:ext uri="{FF2B5EF4-FFF2-40B4-BE49-F238E27FC236}">
                <a16:creationId xmlns:a16="http://schemas.microsoft.com/office/drawing/2014/main" id="{B424D368-F74F-B140-5673-B4D7142C434F}"/>
              </a:ext>
            </a:extLst>
          </p:cNvPr>
          <p:cNvPicPr>
            <a:picLocks noChangeAspect="1"/>
          </p:cNvPicPr>
          <p:nvPr/>
        </p:nvPicPr>
        <p:blipFill>
          <a:blip r:embed="rId4" cstate="email">
            <a:extLst>
              <a:ext uri="{28A0092B-C50C-407E-A947-70E740481C1C}">
                <a14:useLocalDpi xmlns:a14="http://schemas.microsoft.com/office/drawing/2010/main" val="0"/>
              </a:ext>
            </a:extLst>
          </a:blip>
          <a:srcRect r="-2"/>
          <a:stretch>
            <a:fillRect/>
          </a:stretch>
        </p:blipFill>
        <p:spPr>
          <a:xfrm>
            <a:off x="9438969" y="182127"/>
            <a:ext cx="2591840" cy="6493747"/>
          </a:xfrm>
          <a:prstGeom prst="rect">
            <a:avLst/>
          </a:prstGeom>
          <a:ln>
            <a:noFill/>
          </a:ln>
          <a:effectLst>
            <a:softEdge rad="112500"/>
          </a:effectLst>
        </p:spPr>
      </p:pic>
    </p:spTree>
    <p:extLst>
      <p:ext uri="{BB962C8B-B14F-4D97-AF65-F5344CB8AC3E}">
        <p14:creationId xmlns:p14="http://schemas.microsoft.com/office/powerpoint/2010/main" val="43832470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5000" b="-1000"/>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0755492-204D-1C05-ADBD-79B73F183B8D}"/>
              </a:ext>
            </a:extLst>
          </p:cNvPr>
          <p:cNvSpPr txBox="1"/>
          <p:nvPr/>
        </p:nvSpPr>
        <p:spPr>
          <a:xfrm>
            <a:off x="176981" y="676186"/>
            <a:ext cx="11770733" cy="646331"/>
          </a:xfrm>
          <a:prstGeom prst="rect">
            <a:avLst/>
          </a:prstGeom>
          <a:solidFill>
            <a:schemeClr val="bg1"/>
          </a:solidFill>
          <a:ln>
            <a:solidFill>
              <a:schemeClr val="accent3"/>
            </a:solidFill>
          </a:ln>
          <a:effectLst>
            <a:outerShdw blurRad="50800" dist="38100" dir="5400000" algn="t" rotWithShape="0">
              <a:prstClr val="black">
                <a:alpha val="40000"/>
              </a:prstClr>
            </a:outerShdw>
          </a:effectLst>
        </p:spPr>
        <p:txBody>
          <a:bodyPr wrap="square">
            <a:spAutoFit/>
            <a:scene3d>
              <a:camera prst="orthographicFront"/>
              <a:lightRig rig="threePt" dir="t"/>
            </a:scene3d>
            <a:sp3d extrusionH="57150">
              <a:bevelT w="38100" h="38100"/>
            </a:sp3d>
          </a:bodyPr>
          <a:lstStyle/>
          <a:p>
            <a:pPr algn="ctr"/>
            <a:r>
              <a:rPr lang="it-IT" b="1" dirty="0">
                <a:solidFill>
                  <a:srgbClr val="C00000"/>
                </a:solidFill>
                <a:latin typeface="Comic Sans MS" panose="030F0702030302020204" pitchFamily="66" charset="0"/>
              </a:rPr>
              <a:t>«Così dice l'Eterno: "Da questo conoscerai che io sono l'Eterno; ecco, col bastone che ho nella mia mano io percuoterò le acque che sono nel fiume, ed esse saranno cambiate in sangue</a:t>
            </a:r>
            <a:r>
              <a:rPr lang="es-ES" sz="1800" b="1" dirty="0">
                <a:solidFill>
                  <a:srgbClr val="C00000"/>
                </a:solidFill>
                <a:latin typeface="Comic Sans MS" panose="030F0702030302020204" pitchFamily="66" charset="0"/>
              </a:rPr>
              <a:t>”</a:t>
            </a:r>
            <a:r>
              <a:rPr lang="it-IT" b="1" dirty="0">
                <a:solidFill>
                  <a:srgbClr val="C00000"/>
                </a:solidFill>
                <a:latin typeface="Comic Sans MS" panose="030F0702030302020204" pitchFamily="66" charset="0"/>
              </a:rPr>
              <a:t>»</a:t>
            </a:r>
            <a:r>
              <a:rPr lang="es-ES" sz="1800" b="1" dirty="0">
                <a:solidFill>
                  <a:srgbClr val="C00000"/>
                </a:solidFill>
                <a:latin typeface="Comic Sans MS" panose="030F0702030302020204" pitchFamily="66" charset="0"/>
              </a:rPr>
              <a:t> </a:t>
            </a:r>
            <a:r>
              <a:rPr lang="es-ES" sz="1400" b="1" dirty="0">
                <a:solidFill>
                  <a:srgbClr val="C00000"/>
                </a:solidFill>
                <a:latin typeface="Comic Sans MS" panose="030F0702030302020204" pitchFamily="66" charset="0"/>
              </a:rPr>
              <a:t>(Esodo 7:17)</a:t>
            </a:r>
          </a:p>
        </p:txBody>
      </p:sp>
      <p:sp>
        <p:nvSpPr>
          <p:cNvPr id="6" name="CuadroTexto 5">
            <a:extLst>
              <a:ext uri="{FF2B5EF4-FFF2-40B4-BE49-F238E27FC236}">
                <a16:creationId xmlns:a16="http://schemas.microsoft.com/office/drawing/2014/main" id="{E9132D8B-2616-0037-BF4D-5653E0A3534D}"/>
              </a:ext>
            </a:extLst>
          </p:cNvPr>
          <p:cNvSpPr txBox="1"/>
          <p:nvPr/>
        </p:nvSpPr>
        <p:spPr>
          <a:xfrm>
            <a:off x="1" y="-57750"/>
            <a:ext cx="12191998" cy="769441"/>
          </a:xfrm>
          <a:prstGeom prst="rect">
            <a:avLst/>
          </a:prstGeom>
          <a:noFill/>
        </p:spPr>
        <p:txBody>
          <a:bodyPr wrap="square" rtlCol="0">
            <a:spAutoFit/>
          </a:bodyPr>
          <a:lstStyle/>
          <a:p>
            <a:pPr algn="ctr"/>
            <a:r>
              <a:rPr lang="es-ES" sz="4400" b="1" dirty="0">
                <a:ln w="10160">
                  <a:solidFill>
                    <a:schemeClr val="accent3"/>
                  </a:solidFill>
                  <a:prstDash val="solid"/>
                </a:ln>
                <a:solidFill>
                  <a:srgbClr val="FFE9E5"/>
                </a:solidFill>
                <a:effectLst>
                  <a:outerShdw blurRad="38100" dist="22860" dir="5400000" algn="tl" rotWithShape="0">
                    <a:srgbClr val="000000">
                      <a:alpha val="30000"/>
                    </a:srgbClr>
                  </a:outerShdw>
                </a:effectLst>
              </a:rPr>
              <a:t>PRIMA PIAGA (LIEVE): IL SANGUE</a:t>
            </a:r>
          </a:p>
        </p:txBody>
      </p:sp>
      <p:sp>
        <p:nvSpPr>
          <p:cNvPr id="10" name="CuadroTexto 9">
            <a:extLst>
              <a:ext uri="{FF2B5EF4-FFF2-40B4-BE49-F238E27FC236}">
                <a16:creationId xmlns:a16="http://schemas.microsoft.com/office/drawing/2014/main" id="{19FE6557-F4DD-5E64-BA32-759560EAEA40}"/>
              </a:ext>
            </a:extLst>
          </p:cNvPr>
          <p:cNvSpPr txBox="1"/>
          <p:nvPr/>
        </p:nvSpPr>
        <p:spPr>
          <a:xfrm>
            <a:off x="395287" y="4229087"/>
            <a:ext cx="368141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sz="2000" b="1" i="0" u="none" strike="noStrike" kern="1200" cap="none" spc="0" normalizeH="0" baseline="0" noProof="0" dirty="0">
                <a:ln>
                  <a:noFill/>
                </a:ln>
                <a:solidFill>
                  <a:srgbClr val="C00000"/>
                </a:solidFill>
                <a:effectLst/>
                <a:uLnTx/>
                <a:uFillTx/>
                <a:latin typeface="Aptos" panose="02110004020202020204"/>
                <a:ea typeface="+mn-ea"/>
                <a:cs typeface="+mn-cs"/>
              </a:rPr>
              <a:t>Esodo 7:14-25</a:t>
            </a:r>
          </a:p>
        </p:txBody>
      </p:sp>
      <p:graphicFrame>
        <p:nvGraphicFramePr>
          <p:cNvPr id="13" name="Diagrama 12">
            <a:extLst>
              <a:ext uri="{FF2B5EF4-FFF2-40B4-BE49-F238E27FC236}">
                <a16:creationId xmlns:a16="http://schemas.microsoft.com/office/drawing/2014/main" id="{CC9BC21C-4F62-D018-51DC-C1F4EC9ECA1E}"/>
              </a:ext>
            </a:extLst>
          </p:cNvPr>
          <p:cNvGraphicFramePr/>
          <p:nvPr>
            <p:extLst>
              <p:ext uri="{D42A27DB-BD31-4B8C-83A1-F6EECF244321}">
                <p14:modId xmlns:p14="http://schemas.microsoft.com/office/powerpoint/2010/main" val="2892706431"/>
              </p:ext>
            </p:extLst>
          </p:nvPr>
        </p:nvGraphicFramePr>
        <p:xfrm>
          <a:off x="395287" y="1619250"/>
          <a:ext cx="2957513" cy="235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 name="Imagen 14" descr="Un grupo de personas junto a un cuerpo de agua junto a un caballo&#10;&#10;El contenido generado por IA puede ser incorrecto.">
            <a:extLst>
              <a:ext uri="{FF2B5EF4-FFF2-40B4-BE49-F238E27FC236}">
                <a16:creationId xmlns:a16="http://schemas.microsoft.com/office/drawing/2014/main" id="{5E31FE68-9DF5-C985-E372-5F873ADC950B}"/>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470948" y="1580750"/>
            <a:ext cx="7476767" cy="4972050"/>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sp>
        <p:nvSpPr>
          <p:cNvPr id="3" name="CuadroTexto 2">
            <a:extLst>
              <a:ext uri="{FF2B5EF4-FFF2-40B4-BE49-F238E27FC236}">
                <a16:creationId xmlns:a16="http://schemas.microsoft.com/office/drawing/2014/main" id="{28442964-3B70-F5C5-6321-7BC287B788F0}"/>
              </a:ext>
            </a:extLst>
          </p:cNvPr>
          <p:cNvSpPr txBox="1"/>
          <p:nvPr/>
        </p:nvSpPr>
        <p:spPr>
          <a:xfrm>
            <a:off x="253769" y="4629197"/>
            <a:ext cx="3681413" cy="1938992"/>
          </a:xfrm>
          <a:prstGeom prst="rect">
            <a:avLst/>
          </a:prstGeom>
          <a:noFill/>
        </p:spPr>
        <p:txBody>
          <a:bodyPr wrap="square">
            <a:spAutoFit/>
          </a:bodyPr>
          <a:lstStyle/>
          <a:p>
            <a:pPr lvl="0" algn="ctr">
              <a:spcBef>
                <a:spcPts val="600"/>
              </a:spcBef>
              <a:defRPr/>
            </a:pPr>
            <a:r>
              <a:rPr lang="it-IT" sz="2000" b="1" dirty="0">
                <a:solidFill>
                  <a:prstClr val="black"/>
                </a:solidFill>
              </a:rPr>
              <a:t>Il Nilo, con le sue piene, dava vita all'Egitto. Ma chi creò le sorgenti delle acque? I maghi simularono la trasformazione dell'acqua, ma non riuscirono a invertirla.</a:t>
            </a:r>
            <a:endPar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8731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strips(down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Graphic spid="13" grpId="0">
        <p:bldAsOne/>
      </p:bldGraphic>
      <p:bldP spid="3" grpId="0"/>
    </p:bldLst>
  </p:timing>
</p:sld>
</file>

<file path=ppt/theme/theme1.xml><?xml version="1.0" encoding="utf-8"?>
<a:theme xmlns:a="http://schemas.openxmlformats.org/drawingml/2006/main" name="Tema de Office">
  <a:themeElements>
    <a:clrScheme name="Personalizado 4">
      <a:dk1>
        <a:sysClr val="windowText" lastClr="000000"/>
      </a:dk1>
      <a:lt1>
        <a:sysClr val="window" lastClr="FFFFFF"/>
      </a:lt1>
      <a:dk2>
        <a:srgbClr val="9900FF"/>
      </a:dk2>
      <a:lt2>
        <a:srgbClr val="008000"/>
      </a:lt2>
      <a:accent1>
        <a:srgbClr val="CC3399"/>
      </a:accent1>
      <a:accent2>
        <a:srgbClr val="00CC99"/>
      </a:accent2>
      <a:accent3>
        <a:srgbClr val="3399FF"/>
      </a:accent3>
      <a:accent4>
        <a:srgbClr val="FFFF66"/>
      </a:accent4>
      <a:accent5>
        <a:srgbClr val="CC6600"/>
      </a:accent5>
      <a:accent6>
        <a:srgbClr val="FF7C80"/>
      </a:accent6>
      <a:hlink>
        <a:srgbClr val="006600"/>
      </a:hlink>
      <a:folHlink>
        <a:srgbClr val="3333FF"/>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1277</TotalTime>
  <Words>1642</Words>
  <Application>Microsoft Macintosh PowerPoint</Application>
  <PresentationFormat>Widescreen</PresentationFormat>
  <Paragraphs>81</Paragraphs>
  <Slides>18</Slides>
  <Notes>1</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18</vt:i4>
      </vt:variant>
    </vt:vector>
  </HeadingPairs>
  <TitlesOfParts>
    <vt:vector size="26" baseType="lpstr">
      <vt:lpstr>Comic Sans MS</vt:lpstr>
      <vt:lpstr>Arial</vt:lpstr>
      <vt:lpstr>Calibri</vt:lpstr>
      <vt:lpstr>Arial Black</vt:lpstr>
      <vt:lpstr>Aptos Display</vt:lpstr>
      <vt:lpstr>Aptos</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124</cp:revision>
  <dcterms:created xsi:type="dcterms:W3CDTF">2025-06-28T14:27:47Z</dcterms:created>
  <dcterms:modified xsi:type="dcterms:W3CDTF">2025-07-18T15:39:55Z</dcterms:modified>
</cp:coreProperties>
</file>