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8" r:id="rId2"/>
    <p:sldId id="258" r:id="rId3"/>
    <p:sldId id="266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BD83"/>
    <a:srgbClr val="D5983B"/>
    <a:srgbClr val="804730"/>
    <a:srgbClr val="F6D4CA"/>
    <a:srgbClr val="F9F6FC"/>
    <a:srgbClr val="EFE5F7"/>
    <a:srgbClr val="78A640"/>
    <a:srgbClr val="8BBC4F"/>
    <a:srgbClr val="19938A"/>
    <a:srgbClr val="BC40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6247" autoAdjust="0"/>
  </p:normalViewPr>
  <p:slideViewPr>
    <p:cSldViewPr snapToGrid="0">
      <p:cViewPr varScale="1">
        <p:scale>
          <a:sx n="111" d="100"/>
          <a:sy n="111" d="100"/>
        </p:scale>
        <p:origin x="240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5C274-E757-4A0C-9E90-3B85EDF54EF4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CF49F-6586-41AB-99AB-D34B8117AD0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441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CF49F-6586-41AB-99AB-D34B8117AD00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7160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1CF49F-6586-41AB-99AB-D34B8117AD00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9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9D8A48-5FBC-AFAD-64BB-AE94C771FE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9F36489-C9FD-0724-EEBE-68DD435B7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0F0AEF-E9BB-A967-EC09-992490F50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9BA67E-8DB4-4441-A2DB-74DEA6874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E2E710-7D3F-1943-53AC-EA952BBC3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9283138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493BEA-8860-41FE-A4BC-C4507D632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5B703E4-AAF1-2270-BFDB-C10067FB80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3507AE-0B94-9E61-C946-809B0AAD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BC87D2-9D1F-71DA-0F6A-D98811012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0EF7DF-5CD3-97A3-6E7B-3E30BF1EC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918513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E6E7593-1099-E3E9-0F23-97F90AAFF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DCDF2F5-7777-9ED9-030A-92528E7A3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A56185-671B-53A4-2A7A-7A1BA3951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A71BC3-7BFE-A15A-47F2-F2034DB7A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A8DEDB-888B-6A0A-DE36-31E55029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900595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25BBE4-50B3-E3F1-81CA-BAB8DA35E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D4D162-1C40-7856-5CF0-BB530D711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E9CDA7-82C3-A52D-D880-FDF8A5265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F8B89C-6620-F219-40AE-0A12F828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231328-DDEE-679B-8257-0BFD4C47A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2261883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5288D3-BE41-FD21-6828-57F9A1E6B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A6659B-9F4F-01EE-1130-B2F470305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D1DE5E-FE7C-2A32-1DCC-BC07609E8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202FCA-5FCC-332E-ED83-CE688E1E6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D9658A-9620-F920-EC9C-A1CA53512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0239400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0ED97F-523E-07E1-8119-903BF3F9C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25F43C-02BA-7BF4-97E6-0E1AFCDAC3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F60AF5D-66EE-B820-66AD-83ABF698D8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7B52F1E-499C-07A1-093C-A10F3E03F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AB8BD9F-2FAD-6727-B5CE-F7080996F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081EC98-443C-ACA7-40F7-14D20E38A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5477802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B8F9FA-A177-6C5A-6E01-CE15B4501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F494AC-7B26-EFEA-D5F4-68C826AFB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B21A10-CE46-48B1-7F3E-220476862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BAB0007-9439-2745-A919-D0DD464718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1117FCC-AC62-0F13-8703-40428F1238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6904FB-0095-5FB4-BD0B-47CAF7A2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B569192-0C67-DD8F-AEA8-4B4FF13B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9AA7EE6-9AE6-4843-0BD5-C70F3855C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4143393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A7BA36-E6B0-4531-863B-93EBA6AA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0C38F5E-3B4F-FCF5-262C-80A5B25E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2C278C7-475C-8D33-D30E-5E63D407A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2267C09-ED07-CB50-9B9B-F33F7622C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3758926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C5EDDF9-DEA1-E4A0-F429-14F44E6BF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691E7ED-929A-56AD-2A63-F7F2DC725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FC98876-B4EA-38DC-860C-E8D206568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618310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6461EE-37B4-3D3E-5DD2-64BE0A47A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F6F011-6142-696E-5B9D-8870B40BE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72E5F92-5DB3-33A3-FFF8-47460DEC7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7587259-7631-056F-E86E-3E32338D7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9E65EC7-4D9A-13A7-DE49-28CF29CF7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01A957-18D3-CAFD-0D49-23AF6065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6083436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2FB05D-F0E9-ED10-00A9-5F550D452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F923493-4291-66FE-9360-3959B2D0F9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B189F28-F080-EB1A-9724-AE1F2550D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031FA71-D16C-C73D-A402-D5111078C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995A14C-BF39-2154-0BEF-AA8C0531B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2318873-76E3-9EED-ECC9-D1DE68FDB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1074637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6BF9EF8-5AB8-1E9C-1D49-3B16C7B4B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198754E-1F70-22E5-9C8E-DD90D6D73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670564B-E71C-C28C-F816-CA0C1D6D52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B5433B-3BAF-45E0-85C6-93576FEF38B0}" type="datetimeFigureOut">
              <a:rPr lang="es-ES" smtClean="0"/>
              <a:pPr/>
              <a:t>31/7/25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1969A1-5671-D477-4258-FA2B8B3A81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9681A0-AF06-B5E7-99A2-A7A652349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55AAE1-1835-44B0-8CF0-AFB02614F5F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468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921B60E-DFD2-CB83-A757-E8527B7FC7DC}"/>
              </a:ext>
            </a:extLst>
          </p:cNvPr>
          <p:cNvSpPr txBox="1"/>
          <p:nvPr/>
        </p:nvSpPr>
        <p:spPr>
          <a:xfrm>
            <a:off x="135440" y="166500"/>
            <a:ext cx="6362180" cy="1307295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000" b="1" dirty="0">
                <a:ln w="22225">
                  <a:solidFill>
                    <a:srgbClr val="EAB200"/>
                  </a:solidFill>
                  <a:prstDash val="solid"/>
                </a:ln>
                <a:solidFill>
                  <a:srgbClr val="FFFF00">
                    <a:lumMod val="40000"/>
                    <a:lumOff val="60000"/>
                  </a:srgbClr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Aptos" panose="02110004020202020204"/>
              </a:rPr>
              <a:t>I</a:t>
            </a:r>
            <a:r>
              <a:rPr kumimoji="0" lang="es-ES" sz="4000" b="1" i="0" u="none" strike="noStrike" kern="1200" cap="none" spc="0" normalizeH="0" baseline="0" noProof="0" dirty="0">
                <a:ln w="22225">
                  <a:solidFill>
                    <a:srgbClr val="EAB200"/>
                  </a:solidFill>
                  <a:prstDash val="solid"/>
                </a:ln>
                <a:solidFill>
                  <a:srgbClr val="FFFF00">
                    <a:lumMod val="40000"/>
                    <a:lumOff val="60000"/>
                  </a:srgbClr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l cantico di Mosè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 w="22225">
                  <a:solidFill>
                    <a:srgbClr val="EAB200"/>
                  </a:solidFill>
                  <a:prstDash val="solid"/>
                </a:ln>
                <a:solidFill>
                  <a:srgbClr val="FFFF00">
                    <a:lumMod val="40000"/>
                    <a:lumOff val="60000"/>
                  </a:srgbClr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uLnTx/>
                <a:uFillTx/>
                <a:latin typeface="Aptos" panose="02110004020202020204"/>
                <a:ea typeface="+mn-ea"/>
                <a:cs typeface="+mn-cs"/>
              </a:rPr>
              <a:t>Esodo 15:1-18</a:t>
            </a:r>
          </a:p>
        </p:txBody>
      </p:sp>
    </p:spTree>
    <p:extLst>
      <p:ext uri="{BB962C8B-B14F-4D97-AF65-F5344CB8AC3E}">
        <p14:creationId xmlns:p14="http://schemas.microsoft.com/office/powerpoint/2010/main" val="2295930853"/>
      </p:ext>
    </p:extLst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0F9B131-C500-9340-E011-E33935B6475F}"/>
              </a:ext>
            </a:extLst>
          </p:cNvPr>
          <p:cNvSpPr txBox="1"/>
          <p:nvPr/>
        </p:nvSpPr>
        <p:spPr>
          <a:xfrm>
            <a:off x="207763" y="161729"/>
            <a:ext cx="4267418" cy="461665"/>
          </a:xfrm>
          <a:prstGeom prst="rect">
            <a:avLst/>
          </a:prstGeom>
          <a:solidFill>
            <a:srgbClr val="8A6222"/>
          </a:solidFill>
          <a:ln w="15875">
            <a:solidFill>
              <a:schemeClr val="accent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>
                <a:solidFill>
                  <a:schemeClr val="bg1"/>
                </a:solidFill>
              </a:rPr>
              <a:t>L'esaltazione di Dio (vv. 1-3)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9313031-1DF4-7346-ACA2-9CE20749CDCE}"/>
              </a:ext>
            </a:extLst>
          </p:cNvPr>
          <p:cNvSpPr txBox="1"/>
          <p:nvPr/>
        </p:nvSpPr>
        <p:spPr>
          <a:xfrm>
            <a:off x="78671" y="3218396"/>
            <a:ext cx="794653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684A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Io canterò all'Eterno, perché si è grandemente esaltato; ha precipitato in mare cavallo e cavaliere</a:t>
            </a:r>
            <a:r>
              <a:rPr lang="es-ES" sz="2000" b="1" i="0" u="none" strike="noStrike" baseline="0" dirty="0">
                <a:solidFill>
                  <a:schemeClr val="bg1"/>
                </a:solidFill>
                <a:effectLst>
                  <a:glow rad="127000">
                    <a:srgbClr val="684A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marR="0" algn="l" rtl="0"/>
            <a:endParaRPr lang="es-ES" sz="2000" b="1" i="0" u="none" strike="noStrike" baseline="0" dirty="0">
              <a:solidFill>
                <a:schemeClr val="bg1"/>
              </a:solidFill>
              <a:effectLst>
                <a:glow rad="127000">
                  <a:srgbClr val="684A1A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684A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L'Eterno è la mia forza e il mio cantico, ed è stato la mia salvezza.</a:t>
            </a:r>
            <a:endParaRPr lang="es-ES" sz="2000" b="1" i="0" u="none" strike="noStrike" baseline="0" dirty="0">
              <a:solidFill>
                <a:schemeClr val="bg1"/>
              </a:solidFill>
              <a:effectLst>
                <a:glow rad="127000">
                  <a:srgbClr val="684A1A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R="0" algn="l" rtl="0"/>
            <a:endParaRPr lang="es-ES" sz="2000" b="1" i="0" u="none" strike="noStrike" baseline="0" dirty="0">
              <a:solidFill>
                <a:schemeClr val="bg1"/>
              </a:solidFill>
              <a:effectLst>
                <a:glow rad="127000">
                  <a:srgbClr val="684A1A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684A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Questo è il mio Dio, io lo glorificherò; è il DIO di mio padre, io lo esalterò</a:t>
            </a:r>
            <a:r>
              <a:rPr lang="es-ES" sz="2000" b="1" i="0" u="none" strike="noStrike" baseline="0" dirty="0">
                <a:solidFill>
                  <a:schemeClr val="bg1"/>
                </a:solidFill>
                <a:effectLst>
                  <a:glow rad="127000">
                    <a:srgbClr val="684A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 marR="0" algn="l" rtl="0"/>
            <a:endParaRPr lang="es-ES" sz="2000" b="1" i="0" u="none" strike="noStrike" baseline="0" dirty="0">
              <a:solidFill>
                <a:schemeClr val="bg1"/>
              </a:solidFill>
              <a:effectLst>
                <a:glow rad="127000">
                  <a:srgbClr val="684A1A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684A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L'Eterno è un guerriero, il suo nome è l'Eterno</a:t>
            </a:r>
            <a:r>
              <a:rPr lang="es-ES" sz="2000" b="1" i="0" u="none" strike="noStrike" baseline="0" dirty="0">
                <a:solidFill>
                  <a:schemeClr val="bg1"/>
                </a:solidFill>
                <a:effectLst>
                  <a:glow rad="127000">
                    <a:srgbClr val="684A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6938386-68EB-A3D5-BB85-80F9A3162CAC}"/>
              </a:ext>
            </a:extLst>
          </p:cNvPr>
          <p:cNvSpPr txBox="1"/>
          <p:nvPr/>
        </p:nvSpPr>
        <p:spPr>
          <a:xfrm>
            <a:off x="7336715" y="82858"/>
            <a:ext cx="454909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684A1A"/>
                  </a:glow>
                </a:effectLst>
              </a:rPr>
              <a:t>Allora Mosè e i figli d'Israele cantarono questo canto all'Eterno e dissero</a:t>
            </a:r>
            <a:r>
              <a:rPr lang="es-ES" sz="2000" b="1" dirty="0">
                <a:solidFill>
                  <a:schemeClr val="bg1"/>
                </a:solidFill>
                <a:effectLst>
                  <a:glow rad="127000">
                    <a:srgbClr val="684A1A"/>
                  </a:glow>
                </a:effectLst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8797075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uiExpand="1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8C34D4-93B5-80FD-7FE0-DAB93BEE3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B753FF1-DB92-3AEA-A6FF-2132D63B62B6}"/>
              </a:ext>
            </a:extLst>
          </p:cNvPr>
          <p:cNvSpPr txBox="1"/>
          <p:nvPr/>
        </p:nvSpPr>
        <p:spPr>
          <a:xfrm>
            <a:off x="476085" y="233933"/>
            <a:ext cx="6096000" cy="461665"/>
          </a:xfrm>
          <a:prstGeom prst="rect">
            <a:avLst/>
          </a:prstGeom>
          <a:solidFill>
            <a:srgbClr val="6F859D"/>
          </a:solidFill>
          <a:ln w="15875">
            <a:solidFill>
              <a:schemeClr val="accent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dirty="0"/>
              <a:t>La vittoria del Signore su Faraone (vv. 4,5)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93AD254-7D53-DB3F-DD2E-742A43904984}"/>
              </a:ext>
            </a:extLst>
          </p:cNvPr>
          <p:cNvSpPr txBox="1"/>
          <p:nvPr/>
        </p:nvSpPr>
        <p:spPr>
          <a:xfrm>
            <a:off x="348530" y="4478091"/>
            <a:ext cx="77855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38546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Egli ha gettato in mare i carri del Faraone e il suo esercito</a:t>
            </a:r>
            <a:r>
              <a:rPr lang="es-ES" sz="2000" b="1" i="0" u="none" strike="noStrike" baseline="0" dirty="0">
                <a:solidFill>
                  <a:schemeClr val="bg1"/>
                </a:solidFill>
                <a:effectLst>
                  <a:glow rad="127000">
                    <a:srgbClr val="38546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38546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 suoi migliori guerrieri sono stati sommersi nel mar Rosso</a:t>
            </a:r>
            <a:r>
              <a:rPr lang="es-ES" sz="2000" b="1" i="0" u="none" strike="noStrike" baseline="0" dirty="0">
                <a:solidFill>
                  <a:schemeClr val="bg1"/>
                </a:solidFill>
                <a:effectLst>
                  <a:glow rad="127000">
                    <a:srgbClr val="38546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38546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Gli abissi li coprono; </a:t>
            </a:r>
          </a:p>
          <a:p>
            <a:pPr>
              <a:lnSpc>
                <a:spcPct val="150000"/>
              </a:lnSpc>
            </a:pPr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38546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sono andati a fondo come una pietra.</a:t>
            </a:r>
            <a:r>
              <a:rPr lang="es-ES" sz="2000" b="1" i="0" u="none" strike="noStrike" baseline="0" dirty="0">
                <a:solidFill>
                  <a:schemeClr val="bg1"/>
                </a:solidFill>
                <a:effectLst>
                  <a:glow rad="127000">
                    <a:srgbClr val="38546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732284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C4A7608-AA05-CEF0-47AD-14D4B6DF0178}"/>
              </a:ext>
            </a:extLst>
          </p:cNvPr>
          <p:cNvSpPr txBox="1"/>
          <p:nvPr/>
        </p:nvSpPr>
        <p:spPr>
          <a:xfrm>
            <a:off x="285749" y="105460"/>
            <a:ext cx="5899898" cy="461665"/>
          </a:xfrm>
          <a:prstGeom prst="rect">
            <a:avLst/>
          </a:prstGeom>
          <a:solidFill>
            <a:srgbClr val="804730"/>
          </a:solidFill>
          <a:ln w="15875">
            <a:solidFill>
              <a:schemeClr val="accent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dirty="0"/>
              <a:t>La maestosa grandezza di Dio (vv. 6,7)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3CB01BD-8196-6C09-7B18-3667B5CF8ACF}"/>
              </a:ext>
            </a:extLst>
          </p:cNvPr>
          <p:cNvSpPr txBox="1"/>
          <p:nvPr/>
        </p:nvSpPr>
        <p:spPr>
          <a:xfrm>
            <a:off x="285749" y="770069"/>
            <a:ext cx="691447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8163" indent="-538163">
              <a:lnSpc>
                <a:spcPct val="150000"/>
              </a:lnSpc>
            </a:pPr>
            <a:r>
              <a:rPr lang="it-IT" sz="2000" b="1" dirty="0">
                <a:latin typeface="Comic Sans MS" panose="030F0702030302020204" pitchFamily="66" charset="0"/>
              </a:rPr>
              <a:t>La tua destra, o Eterno, è mirabile nella sua potenza. La tua destra, o Eterno, frantuma i nemici. Con la grandezza della tua maestà, tu rovesci quelli che si levano contro di te; tu mandi fuori la tua ira, essa li consuma come stoppia.</a:t>
            </a:r>
          </a:p>
          <a:p>
            <a:pPr marL="538163" indent="-538163">
              <a:lnSpc>
                <a:spcPct val="150000"/>
              </a:lnSpc>
            </a:pPr>
            <a:endParaRPr lang="it-IT" sz="2000" b="1" dirty="0">
              <a:latin typeface="Comic Sans MS" panose="030F0702030302020204" pitchFamily="66" charset="0"/>
            </a:endParaRPr>
          </a:p>
          <a:p>
            <a:pPr marL="538163" indent="-538163">
              <a:lnSpc>
                <a:spcPct val="150000"/>
              </a:lnSpc>
            </a:pPr>
            <a:r>
              <a:rPr lang="es-ES" sz="2000" b="1" dirty="0">
                <a:latin typeface="Comic Sans MS" panose="030F0702030302020204" pitchFamily="66" charset="0"/>
              </a:rPr>
              <a:t>. </a:t>
            </a:r>
          </a:p>
        </p:txBody>
      </p:sp>
      <p:pic>
        <p:nvPicPr>
          <p:cNvPr id="11" name="Imagen 10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B91BA90A-1A76-66DE-3D56-9ED1EC8150D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071" y="92600"/>
            <a:ext cx="4660604" cy="6645720"/>
          </a:xfrm>
          <a:prstGeom prst="rect">
            <a:avLst/>
          </a:prstGeom>
          <a:ln w="381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n 12" descr="Un grupo de personas junto a un caballo&#10;&#10;El contenido generado por IA puede ser incorrecto.">
            <a:extLst>
              <a:ext uri="{FF2B5EF4-FFF2-40B4-BE49-F238E27FC236}">
                <a16:creationId xmlns:a16="http://schemas.microsoft.com/office/drawing/2014/main" id="{21F6A5DA-ABFD-A7A0-5936-7B05ADB82F13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4647" y="3414965"/>
            <a:ext cx="6682381" cy="3346902"/>
          </a:xfrm>
          <a:prstGeom prst="rect">
            <a:avLst/>
          </a:prstGeom>
          <a:ln w="381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721296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BDB017D-7F4D-181C-A99F-9D0A6FE5E93C}"/>
              </a:ext>
            </a:extLst>
          </p:cNvPr>
          <p:cNvSpPr txBox="1"/>
          <p:nvPr/>
        </p:nvSpPr>
        <p:spPr>
          <a:xfrm>
            <a:off x="112115" y="688519"/>
            <a:ext cx="643374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>
                <a:latin typeface="Comic Sans MS" panose="030F0702030302020204" pitchFamily="66" charset="0"/>
              </a:rPr>
              <a:t>Al soffio delle tue narici le acque si sono ammucchiate, le onde si sono alzate come un muro, i flutti si sono assodati nel cuore del mare</a:t>
            </a:r>
            <a:r>
              <a:rPr lang="es-ES" sz="2000" b="1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A70F928-B978-6363-ABA4-4DBFCA88F349}"/>
              </a:ext>
            </a:extLst>
          </p:cNvPr>
          <p:cNvSpPr txBox="1"/>
          <p:nvPr/>
        </p:nvSpPr>
        <p:spPr>
          <a:xfrm>
            <a:off x="5452503" y="3202955"/>
            <a:ext cx="673949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latin typeface="Comic Sans MS" panose="030F0702030302020204" pitchFamily="66" charset="0"/>
              </a:rPr>
              <a:t>Il nemico diceva: «Inseguirò, raggiungerò, dividerò le spoglie, la mia brama si sazierà su di loro; sguainerò la mia spada, la mia mano li sterminerà».</a:t>
            </a:r>
            <a:endParaRPr lang="es-ES" sz="2000" b="1" dirty="0">
              <a:latin typeface="Comic Sans MS" panose="030F0702030302020204" pitchFamily="66" charset="0"/>
            </a:endParaRPr>
          </a:p>
        </p:txBody>
      </p:sp>
      <p:pic>
        <p:nvPicPr>
          <p:cNvPr id="9" name="Imagen 8" descr="Imagen que contiene persona, hombre, grupo, frente&#10;&#10;El contenido generado por IA puede ser incorrecto.">
            <a:extLst>
              <a:ext uri="{FF2B5EF4-FFF2-40B4-BE49-F238E27FC236}">
                <a16:creationId xmlns:a16="http://schemas.microsoft.com/office/drawing/2014/main" id="{26133162-C38F-9ADD-2BEF-4C1276E3A05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115" y="2264485"/>
            <a:ext cx="5228275" cy="4477863"/>
          </a:xfrm>
          <a:prstGeom prst="roundRect">
            <a:avLst>
              <a:gd name="adj" fmla="val 773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Imagen 10" descr="Carrusel con caballos con unas personas en una playa&#10;&#10;El contenido generado por IA puede ser incorrecto.">
            <a:extLst>
              <a:ext uri="{FF2B5EF4-FFF2-40B4-BE49-F238E27FC236}">
                <a16:creationId xmlns:a16="http://schemas.microsoft.com/office/drawing/2014/main" id="{4FB22102-D403-F31A-F6CD-781C61D25E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/>
          <a:stretch>
            <a:fillRect/>
          </a:stretch>
        </p:blipFill>
        <p:spPr>
          <a:xfrm>
            <a:off x="6851612" y="674814"/>
            <a:ext cx="5183993" cy="24124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2A1AAEF-4493-F370-60A0-5F86800889C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/>
          <a:srcRect/>
          <a:stretch>
            <a:fillRect/>
          </a:stretch>
        </p:blipFill>
        <p:spPr>
          <a:xfrm>
            <a:off x="5452505" y="4276444"/>
            <a:ext cx="6583100" cy="1369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5251002-C354-0204-1995-2BDB734167D1}"/>
              </a:ext>
            </a:extLst>
          </p:cNvPr>
          <p:cNvSpPr txBox="1"/>
          <p:nvPr/>
        </p:nvSpPr>
        <p:spPr>
          <a:xfrm>
            <a:off x="112114" y="115652"/>
            <a:ext cx="6957863" cy="430887"/>
          </a:xfrm>
          <a:prstGeom prst="rect">
            <a:avLst/>
          </a:prstGeom>
          <a:solidFill>
            <a:srgbClr val="2E6583"/>
          </a:solidFill>
          <a:ln w="15875">
            <a:solidFill>
              <a:schemeClr val="accent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200" dirty="0"/>
              <a:t>Il potere creatore e il giudizio del Signore </a:t>
            </a:r>
            <a:r>
              <a:rPr lang="es-ES" sz="2200" dirty="0"/>
              <a:t>(vv. 8-10)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4B61372-0384-E984-735E-5C48129D85F7}"/>
              </a:ext>
            </a:extLst>
          </p:cNvPr>
          <p:cNvSpPr txBox="1"/>
          <p:nvPr/>
        </p:nvSpPr>
        <p:spPr>
          <a:xfrm>
            <a:off x="5452504" y="5761340"/>
            <a:ext cx="67394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Ma tu hai mandato fuori il tuo soffio e il mare li ha ricoperti; sono affondati come piombo nelle potenti acque</a:t>
            </a:r>
            <a:r>
              <a:rPr lang="es-ES" sz="2000" b="1" dirty="0">
                <a:latin typeface="Comic Sans MS" panose="030F0702030302020204" pitchFamily="66" charset="0"/>
              </a:rPr>
              <a:t>.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81230990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3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0E0788A-0229-6B69-8BE8-7F6D101E8932}"/>
              </a:ext>
            </a:extLst>
          </p:cNvPr>
          <p:cNvSpPr txBox="1"/>
          <p:nvPr/>
        </p:nvSpPr>
        <p:spPr>
          <a:xfrm>
            <a:off x="194758" y="136724"/>
            <a:ext cx="5022701" cy="461665"/>
          </a:xfrm>
          <a:prstGeom prst="rect">
            <a:avLst/>
          </a:prstGeom>
          <a:solidFill>
            <a:srgbClr val="BC4052"/>
          </a:solidFill>
          <a:ln w="15875">
            <a:solidFill>
              <a:schemeClr val="accent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dirty="0"/>
              <a:t>L’unicità di Dio (v. 11)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9F2F3ED-27E5-112D-0715-309DC0D50758}"/>
              </a:ext>
            </a:extLst>
          </p:cNvPr>
          <p:cNvSpPr txBox="1"/>
          <p:nvPr/>
        </p:nvSpPr>
        <p:spPr>
          <a:xfrm>
            <a:off x="123715" y="792026"/>
            <a:ext cx="7315198" cy="1426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>
                <a:latin typeface="Comic Sans MS" panose="030F0702030302020204" pitchFamily="66" charset="0"/>
              </a:rPr>
              <a:t>Chi è pari a te fra gli </a:t>
            </a:r>
            <a:r>
              <a:rPr lang="it-IT" sz="2000" b="1" dirty="0" err="1">
                <a:latin typeface="Comic Sans MS" panose="030F0702030302020204" pitchFamily="66" charset="0"/>
              </a:rPr>
              <a:t>dèi</a:t>
            </a:r>
            <a:r>
              <a:rPr lang="it-IT" sz="2000" b="1" dirty="0">
                <a:latin typeface="Comic Sans MS" panose="030F0702030302020204" pitchFamily="66" charset="0"/>
              </a:rPr>
              <a:t>, o Eterno? </a:t>
            </a:r>
          </a:p>
          <a:p>
            <a:pPr>
              <a:lnSpc>
                <a:spcPct val="150000"/>
              </a:lnSpc>
            </a:pPr>
            <a:r>
              <a:rPr lang="it-IT" sz="2000" b="1" dirty="0">
                <a:latin typeface="Comic Sans MS" panose="030F0702030302020204" pitchFamily="66" charset="0"/>
              </a:rPr>
              <a:t>Chi è pari a te, mirabile nella santità. </a:t>
            </a:r>
          </a:p>
          <a:p>
            <a:pPr>
              <a:lnSpc>
                <a:spcPct val="150000"/>
              </a:lnSpc>
            </a:pPr>
            <a:r>
              <a:rPr lang="it-IT" sz="2000" b="1" dirty="0">
                <a:latin typeface="Comic Sans MS" panose="030F0702030302020204" pitchFamily="66" charset="0"/>
              </a:rPr>
              <a:t>Maestoso nelle lodi, o operatore di prodigi?</a:t>
            </a:r>
            <a:endParaRPr lang="es-ES" sz="2000" b="1" dirty="0">
              <a:latin typeface="Comic Sans MS" panose="030F0702030302020204" pitchFamily="66" charset="0"/>
            </a:endParaRPr>
          </a:p>
        </p:txBody>
      </p:sp>
      <p:pic>
        <p:nvPicPr>
          <p:cNvPr id="9" name="Imagen 8" descr="Imagen que contiene persona, agua, hombre, grande&#10;&#10;El contenido generado por IA puede ser incorrecto.">
            <a:extLst>
              <a:ext uri="{FF2B5EF4-FFF2-40B4-BE49-F238E27FC236}">
                <a16:creationId xmlns:a16="http://schemas.microsoft.com/office/drawing/2014/main" id="{9FA08DC6-8BEA-E8C8-69C5-15AD2724C1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10338" y="193637"/>
            <a:ext cx="4672405" cy="6470725"/>
          </a:xfrm>
          <a:prstGeom prst="round2DiagRect">
            <a:avLst>
              <a:gd name="adj1" fmla="val 0"/>
              <a:gd name="adj2" fmla="val 14474"/>
            </a:avLst>
          </a:prstGeom>
          <a:ln w="28575" cap="sq">
            <a:solidFill>
              <a:srgbClr val="E5BD83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n 10" descr="Dibujo de una mujer&#10;&#10;El contenido generado por IA puede ser incorrecto.">
            <a:extLst>
              <a:ext uri="{FF2B5EF4-FFF2-40B4-BE49-F238E27FC236}">
                <a16:creationId xmlns:a16="http://schemas.microsoft.com/office/drawing/2014/main" id="{77BD558C-2EDF-F8F6-C061-9893B91EF8C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9" y="2411951"/>
            <a:ext cx="7199992" cy="430932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E5BD83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49112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F4E6CD0-92B1-2AD8-A9A7-C6F26A601C75}"/>
              </a:ext>
            </a:extLst>
          </p:cNvPr>
          <p:cNvSpPr txBox="1"/>
          <p:nvPr/>
        </p:nvSpPr>
        <p:spPr>
          <a:xfrm>
            <a:off x="110378" y="87311"/>
            <a:ext cx="11968500" cy="461665"/>
          </a:xfrm>
          <a:prstGeom prst="rect">
            <a:avLst/>
          </a:prstGeom>
          <a:solidFill>
            <a:srgbClr val="19938A"/>
          </a:solidFill>
          <a:ln w="15875">
            <a:solidFill>
              <a:schemeClr val="accent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L'amore del Signore e la redenzione del suo popolo dalle mani dei nemici </a:t>
            </a:r>
            <a:r>
              <a:rPr lang="es-ES" dirty="0"/>
              <a:t>(vv. 12-16a)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5C05353-57D0-42EA-E7A7-873C13114383}"/>
              </a:ext>
            </a:extLst>
          </p:cNvPr>
          <p:cNvSpPr txBox="1"/>
          <p:nvPr/>
        </p:nvSpPr>
        <p:spPr>
          <a:xfrm>
            <a:off x="218364" y="846161"/>
            <a:ext cx="5558492" cy="5628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Hai steso la tua destra.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La terra li ha inghiottiti. 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Nella tua misericordia, hai guidato il popolo che hai riscattato; 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con la tua forza lo hai condotto verso la tua santa dimora. 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I popoli l'hanno udito e tremano. 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L'angoscia ha colto gli abitanti della </a:t>
            </a:r>
            <a:r>
              <a:rPr lang="it-IT" sz="2000" b="1" dirty="0" err="1">
                <a:latin typeface="Comic Sans MS" panose="030F0702030302020204" pitchFamily="66" charset="0"/>
              </a:rPr>
              <a:t>Filistia</a:t>
            </a:r>
            <a:r>
              <a:rPr lang="it-IT" sz="2000" b="1" dirty="0">
                <a:latin typeface="Comic Sans MS" panose="030F0702030302020204" pitchFamily="66" charset="0"/>
              </a:rPr>
              <a:t>. 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Già sono smarriti i capi di </a:t>
            </a:r>
            <a:r>
              <a:rPr lang="it-IT" sz="2000" b="1" dirty="0" err="1">
                <a:latin typeface="Comic Sans MS" panose="030F0702030302020204" pitchFamily="66" charset="0"/>
              </a:rPr>
              <a:t>Edom</a:t>
            </a:r>
            <a:r>
              <a:rPr lang="it-IT" sz="2000" b="1" dirty="0">
                <a:latin typeface="Comic Sans MS" panose="030F0702030302020204" pitchFamily="66" charset="0"/>
              </a:rPr>
              <a:t>, 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i potenti di </a:t>
            </a:r>
            <a:r>
              <a:rPr lang="it-IT" sz="2000" b="1" dirty="0" err="1">
                <a:latin typeface="Comic Sans MS" panose="030F0702030302020204" pitchFamily="66" charset="0"/>
              </a:rPr>
              <a:t>Moab</a:t>
            </a:r>
            <a:r>
              <a:rPr lang="it-IT" sz="2000" b="1" dirty="0">
                <a:latin typeface="Comic Sans MS" panose="030F0702030302020204" pitchFamily="66" charset="0"/>
              </a:rPr>
              <a:t> sono presi da tremore,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tutti gli abitanti di </a:t>
            </a:r>
            <a:r>
              <a:rPr lang="it-IT" sz="2000" b="1" dirty="0" err="1">
                <a:latin typeface="Comic Sans MS" panose="030F0702030302020204" pitchFamily="66" charset="0"/>
              </a:rPr>
              <a:t>Canaan</a:t>
            </a:r>
            <a:r>
              <a:rPr lang="it-IT" sz="2000" b="1" dirty="0">
                <a:latin typeface="Comic Sans MS" panose="030F0702030302020204" pitchFamily="66" charset="0"/>
              </a:rPr>
              <a:t> si struggono. 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Spavento e terrore piomberà su di loro.</a:t>
            </a:r>
          </a:p>
          <a:p>
            <a:pPr marL="355600" indent="-355600">
              <a:spcBef>
                <a:spcPts val="600"/>
              </a:spcBef>
            </a:pPr>
            <a:r>
              <a:rPr lang="it-IT" sz="2000" b="1" dirty="0">
                <a:latin typeface="Comic Sans MS" panose="030F0702030302020204" pitchFamily="66" charset="0"/>
              </a:rPr>
              <a:t>Per la forza del tuo braccio diventeranno immobili come una pietra.</a:t>
            </a:r>
            <a:endParaRPr lang="es-ES" sz="2000" b="1" dirty="0">
              <a:latin typeface="Comic Sans MS" panose="030F0702030302020204" pitchFamily="66" charset="0"/>
            </a:endParaRPr>
          </a:p>
        </p:txBody>
      </p:sp>
      <p:pic>
        <p:nvPicPr>
          <p:cNvPr id="11" name="Imagen 10" descr="Un dibujo de un grupo de personas en una playa&#10;&#10;El contenido generado por IA puede ser incorrecto.">
            <a:extLst>
              <a:ext uri="{FF2B5EF4-FFF2-40B4-BE49-F238E27FC236}">
                <a16:creationId xmlns:a16="http://schemas.microsoft.com/office/drawing/2014/main" id="{E005FB1B-036F-7F5E-061C-D6FF914320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20960" y="712487"/>
            <a:ext cx="6069786" cy="5983588"/>
          </a:xfrm>
          <a:prstGeom prst="rect">
            <a:avLst/>
          </a:prstGeom>
          <a:ln w="88900" cap="sq" cmpd="thickThin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1485146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3BC0FC1-A4B7-7193-A1B9-CD48FE3DDBA7}"/>
              </a:ext>
            </a:extLst>
          </p:cNvPr>
          <p:cNvSpPr txBox="1"/>
          <p:nvPr/>
        </p:nvSpPr>
        <p:spPr>
          <a:xfrm>
            <a:off x="421341" y="288900"/>
            <a:ext cx="11349317" cy="461665"/>
          </a:xfrm>
          <a:prstGeom prst="rect">
            <a:avLst/>
          </a:prstGeom>
          <a:solidFill>
            <a:srgbClr val="78A640"/>
          </a:solidFill>
          <a:ln w="15875">
            <a:solidFill>
              <a:schemeClr val="accent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dirty="0"/>
              <a:t>Il riposo che Dio dà come Re al suo popolo nella Terra Promessa </a:t>
            </a:r>
            <a:r>
              <a:rPr lang="es-ES" dirty="0"/>
              <a:t>(vv. 16b-18)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34759CE-C35F-4B64-A3BB-D58C46448072}"/>
              </a:ext>
            </a:extLst>
          </p:cNvPr>
          <p:cNvSpPr txBox="1"/>
          <p:nvPr/>
        </p:nvSpPr>
        <p:spPr>
          <a:xfrm>
            <a:off x="-177421" y="4868523"/>
            <a:ext cx="792934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indent="-355600"/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4C6A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Finché il tuo popolo, o Eterno, sia passato, finché sia passato il popolo che tu hai acquistato.</a:t>
            </a:r>
            <a:r>
              <a:rPr lang="es-ES" sz="2000" b="1" dirty="0">
                <a:solidFill>
                  <a:schemeClr val="bg1"/>
                </a:solidFill>
                <a:effectLst>
                  <a:glow rad="127000">
                    <a:srgbClr val="4C6A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 </a:t>
            </a:r>
          </a:p>
          <a:p>
            <a:pPr marL="355600" indent="-355600"/>
            <a:r>
              <a:rPr lang="it-IT" sz="2000" b="1" dirty="0">
                <a:solidFill>
                  <a:schemeClr val="bg1"/>
                </a:solidFill>
                <a:effectLst>
                  <a:glow rad="127000">
                    <a:srgbClr val="4C6A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Tu li introdurrai e li pianterai sul monte della tua eredità, il luogo che hai preparato, o Eterno, per tua dimora,        il santuario che le tue mani, o Signore, hanno stabilito. L'Eterno regnerà per sempre, in perpetuo</a:t>
            </a:r>
            <a:r>
              <a:rPr lang="es-ES" sz="2000" b="1" dirty="0">
                <a:solidFill>
                  <a:schemeClr val="bg1"/>
                </a:solidFill>
                <a:effectLst>
                  <a:glow rad="127000">
                    <a:srgbClr val="4C6A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5195918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C945CA0-607B-0B32-445A-AE13ABC679AA}"/>
              </a:ext>
            </a:extLst>
          </p:cNvPr>
          <p:cNvSpPr txBox="1"/>
          <p:nvPr/>
        </p:nvSpPr>
        <p:spPr>
          <a:xfrm>
            <a:off x="98386" y="69250"/>
            <a:ext cx="5256177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Esodo 15:1-18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F9766E6-5909-5631-A0BA-83027422AC28}"/>
              </a:ext>
            </a:extLst>
          </p:cNvPr>
          <p:cNvSpPr txBox="1"/>
          <p:nvPr/>
        </p:nvSpPr>
        <p:spPr>
          <a:xfrm>
            <a:off x="5468748" y="69250"/>
            <a:ext cx="662486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800" b="1" dirty="0">
                <a:ln/>
                <a:solidFill>
                  <a:schemeClr val="accent1">
                    <a:lumMod val="60000"/>
                    <a:lumOff val="40000"/>
                  </a:schemeClr>
                </a:solidFill>
              </a:rPr>
              <a:t>Apocalisse 20:7-10; 15:1-4</a:t>
            </a:r>
          </a:p>
        </p:txBody>
      </p:sp>
      <p:pic>
        <p:nvPicPr>
          <p:cNvPr id="7" name="Imagen 6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B756A6E4-A00B-8163-A335-2F89490BA7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387" y="633544"/>
            <a:ext cx="5256177" cy="3119233"/>
          </a:xfrm>
          <a:prstGeom prst="rect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3" name="Imagen 12" descr="Patrón de fondo&#10;&#10;El contenido generado por IA puede ser incorrecto.">
            <a:extLst>
              <a:ext uri="{FF2B5EF4-FFF2-40B4-BE49-F238E27FC236}">
                <a16:creationId xmlns:a16="http://schemas.microsoft.com/office/drawing/2014/main" id="{BF0B6CC4-56EC-14B5-3713-97E8BB85C9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8749" y="633544"/>
            <a:ext cx="6624863" cy="3119233"/>
          </a:xfrm>
          <a:prstGeom prst="rect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99B915C-985B-6B3D-E1CA-EAB8A02E0A89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1976" y="3848583"/>
            <a:ext cx="5281826" cy="2909124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27ED81E-14E0-487F-A32D-66A83358A9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8749" y="3858756"/>
            <a:ext cx="6624863" cy="289895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1926952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FFF00"/>
      </a:accent2>
      <a:accent3>
        <a:srgbClr val="FF0000"/>
      </a:accent3>
      <a:accent4>
        <a:srgbClr val="00B050"/>
      </a:accent4>
      <a:accent5>
        <a:srgbClr val="3399FF"/>
      </a:accent5>
      <a:accent6>
        <a:srgbClr val="FF66FF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556</Words>
  <Application>Microsoft Macintosh PowerPoint</Application>
  <PresentationFormat>Widescreen</PresentationFormat>
  <Paragraphs>47</Paragraphs>
  <Slides>9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Comic Sans MS</vt:lpstr>
      <vt:lpstr>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Isabel Laveda</dc:creator>
  <cp:lastModifiedBy>Cavalieri Mariarosa</cp:lastModifiedBy>
  <cp:revision>68</cp:revision>
  <dcterms:created xsi:type="dcterms:W3CDTF">2025-07-14T07:41:50Z</dcterms:created>
  <dcterms:modified xsi:type="dcterms:W3CDTF">2025-07-31T06:37:15Z</dcterms:modified>
</cp:coreProperties>
</file>