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2"/>
  </p:sldMasterIdLst>
  <p:sldIdLst>
    <p:sldId id="318" r:id="rId3"/>
    <p:sldId id="286" r:id="rId4"/>
    <p:sldId id="257" r:id="rId5"/>
    <p:sldId id="258" r:id="rId6"/>
    <p:sldId id="259" r:id="rId7"/>
    <p:sldId id="290" r:id="rId8"/>
    <p:sldId id="261" r:id="rId9"/>
    <p:sldId id="289" r:id="rId10"/>
    <p:sldId id="263" r:id="rId11"/>
    <p:sldId id="264" r:id="rId12"/>
    <p:sldId id="288" r:id="rId13"/>
  </p:sldIdLst>
  <p:sldSz cx="12192000" cy="6858000"/>
  <p:notesSz cx="6858000" cy="9144000"/>
  <p:embeddedFontLst>
    <p:embeddedFont>
      <p:font typeface="Arial Black" panose="020B0604020202020204" pitchFamily="34" charset="0"/>
      <p:bold r:id="rId14"/>
    </p:embeddedFont>
    <p:embeddedFont>
      <p:font typeface="Comic Sans MS" panose="030F0902030302020204" pitchFamily="66" charset="0"/>
      <p:regular r:id="rId15"/>
      <p:bold r:id="rId16"/>
      <p:italic r:id="rId17"/>
      <p:boldItalic r:id="rId18"/>
    </p:embeddedFont>
  </p:embeddedFontLst>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2E0B9"/>
    <a:srgbClr val="D9EFDB"/>
    <a:srgbClr val="E8F5E9"/>
    <a:srgbClr val="63D37D"/>
    <a:srgbClr val="CDEBD1"/>
    <a:srgbClr val="EDE4CC"/>
    <a:srgbClr val="F2DB51"/>
    <a:srgbClr val="29A045"/>
    <a:srgbClr val="A8A400"/>
    <a:srgbClr val="B0A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Estilo medio 4 - Énfasis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11" autoAdjust="0"/>
    <p:restoredTop sz="94658"/>
  </p:normalViewPr>
  <p:slideViewPr>
    <p:cSldViewPr snapToGrid="0">
      <p:cViewPr varScale="1">
        <p:scale>
          <a:sx n="116" d="100"/>
          <a:sy n="116" d="100"/>
        </p:scale>
        <p:origin x="200"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font" Target="fonts/font5.fntdata"/><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font" Target="fonts/font4.fntdata"/><Relationship Id="rId2" Type="http://schemas.openxmlformats.org/officeDocument/2006/relationships/slideMaster" Target="slideMasters/slideMaster2.xml"/><Relationship Id="rId16" Type="http://schemas.openxmlformats.org/officeDocument/2006/relationships/font" Target="fonts/font3.fntdata"/><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font" Target="fonts/font2.fntdata"/><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font" Target="fonts/font1.fntdata"/><Relationship Id="rId2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77DB225-1005-4F29-8F14-A69C4A73B38B}" type="doc">
      <dgm:prSet loTypeId="urn:microsoft.com/office/officeart/2005/8/layout/hProcess9" loCatId="process" qsTypeId="urn:microsoft.com/office/officeart/2005/8/quickstyle/simple3" qsCatId="simple" csTypeId="urn:microsoft.com/office/officeart/2005/8/colors/colorful2" csCatId="colorful" phldr="1"/>
      <dgm:spPr/>
      <dgm:t>
        <a:bodyPr/>
        <a:lstStyle/>
        <a:p>
          <a:endParaRPr lang="es-ES"/>
        </a:p>
      </dgm:t>
    </dgm:pt>
    <dgm:pt modelId="{59F92ABD-1E06-491A-8A59-7BFFC995D695}">
      <dgm:prSet custT="1"/>
      <dgm:spPr>
        <a:ln w="38100">
          <a:solidFill>
            <a:schemeClr val="accent2">
              <a:lumMod val="50000"/>
            </a:schemeClr>
          </a:solidFill>
        </a:ln>
        <a:scene3d>
          <a:camera prst="orthographicFront"/>
          <a:lightRig rig="flat" dir="t"/>
        </a:scene3d>
        <a:sp3d contourW="25400" prstMaterial="dkEdge">
          <a:bevelT w="8200" h="38100"/>
        </a:sp3d>
      </dgm:spPr>
      <dgm:t>
        <a:bodyPr/>
        <a:lstStyle/>
        <a:p>
          <a:r>
            <a:rPr lang="es-ES" sz="2000" b="1" dirty="0">
              <a:solidFill>
                <a:schemeClr val="accent2">
                  <a:lumMod val="50000"/>
                </a:schemeClr>
              </a:solidFill>
            </a:rPr>
            <a:t>VEDERE</a:t>
          </a:r>
          <a:r>
            <a:rPr lang="es-ES" sz="2000" b="1" dirty="0"/>
            <a:t>: Dio non è indifferente davanti alla sofferenza. </a:t>
          </a:r>
          <a:r>
            <a:rPr lang="es-ES" sz="2000" b="1" dirty="0" err="1"/>
            <a:t>Egli</a:t>
          </a:r>
          <a:r>
            <a:rPr lang="es-ES" sz="2000" b="1" dirty="0"/>
            <a:t> vede </a:t>
          </a:r>
          <a:r>
            <a:rPr lang="es-ES" sz="2000" b="1" dirty="0" err="1"/>
            <a:t>ogni</a:t>
          </a:r>
          <a:r>
            <a:rPr lang="es-ES" sz="2000" b="1" dirty="0"/>
            <a:t> cosa, </a:t>
          </a:r>
          <a:r>
            <a:rPr lang="es-ES" sz="2000" b="1" dirty="0" err="1"/>
            <a:t>soprattutto</a:t>
          </a:r>
          <a:r>
            <a:rPr lang="es-ES" sz="2000" b="1" dirty="0"/>
            <a:t> </a:t>
          </a:r>
          <a:r>
            <a:rPr lang="es-ES" sz="2000" b="1" dirty="0" err="1"/>
            <a:t>il</a:t>
          </a:r>
          <a:r>
            <a:rPr lang="es-ES" sz="2000" b="1" dirty="0"/>
            <a:t> dolore e l’ingiustizia commessi contro il suo popolo (2 Re 9:26).</a:t>
          </a:r>
          <a:endParaRPr lang="es-ES" sz="2000" dirty="0"/>
        </a:p>
      </dgm:t>
    </dgm:pt>
    <dgm:pt modelId="{01278C7D-57E8-4666-BEA9-08329EBD78DA}" type="parTrans" cxnId="{C2CF78F7-6CEA-49F7-84BF-2C9526F46690}">
      <dgm:prSet/>
      <dgm:spPr/>
      <dgm:t>
        <a:bodyPr/>
        <a:lstStyle/>
        <a:p>
          <a:endParaRPr lang="es-ES" sz="2000"/>
        </a:p>
      </dgm:t>
    </dgm:pt>
    <dgm:pt modelId="{93304584-F568-46C9-A44D-E1A09BCCE358}" type="sibTrans" cxnId="{C2CF78F7-6CEA-49F7-84BF-2C9526F46690}">
      <dgm:prSet/>
      <dgm:spPr/>
      <dgm:t>
        <a:bodyPr/>
        <a:lstStyle/>
        <a:p>
          <a:endParaRPr lang="es-ES" sz="2000"/>
        </a:p>
      </dgm:t>
    </dgm:pt>
    <dgm:pt modelId="{65B9A114-D38F-42B8-B891-B31CEE910472}">
      <dgm:prSet custT="1"/>
      <dgm:spPr>
        <a:ln w="38100">
          <a:solidFill>
            <a:schemeClr val="accent4">
              <a:lumMod val="50000"/>
            </a:schemeClr>
          </a:solidFill>
        </a:ln>
        <a:scene3d>
          <a:camera prst="orthographicFront"/>
          <a:lightRig rig="flat" dir="t"/>
        </a:scene3d>
        <a:sp3d contourW="25400" prstMaterial="dkEdge">
          <a:bevelT w="8200" h="38100"/>
        </a:sp3d>
      </dgm:spPr>
      <dgm:t>
        <a:bodyPr/>
        <a:lstStyle/>
        <a:p>
          <a:r>
            <a:rPr lang="es-ES" sz="2000" b="1" dirty="0">
              <a:solidFill>
                <a:schemeClr val="accent4">
                  <a:lumMod val="50000"/>
                </a:schemeClr>
              </a:solidFill>
            </a:rPr>
            <a:t>DISCENDERE</a:t>
          </a:r>
          <a:r>
            <a:rPr lang="es-ES" sz="2000" b="1" dirty="0"/>
            <a:t>: Dio non sta fermo. Scende per camminare con noi. Abita tra gli esseri umani</a:t>
          </a:r>
          <a:br>
            <a:rPr lang="es-ES" sz="2000" b="1" dirty="0"/>
          </a:br>
          <a:r>
            <a:rPr lang="es-ES" sz="2000" b="1" dirty="0"/>
            <a:t>(Esodo 29:45; </a:t>
          </a:r>
          <a:r>
            <a:rPr lang="es-ES" sz="2000" b="1" dirty="0" err="1"/>
            <a:t>Gv</a:t>
          </a:r>
          <a:r>
            <a:rPr lang="es-ES" sz="2000" b="1" dirty="0"/>
            <a:t> 14:16,17).</a:t>
          </a:r>
          <a:endParaRPr lang="es-ES" sz="2000" dirty="0"/>
        </a:p>
      </dgm:t>
    </dgm:pt>
    <dgm:pt modelId="{A5855C3B-F51B-48A1-9EC3-D8531464CB44}" type="parTrans" cxnId="{75E84018-6BD2-4D44-AEE8-70CC63B6B989}">
      <dgm:prSet/>
      <dgm:spPr/>
      <dgm:t>
        <a:bodyPr/>
        <a:lstStyle/>
        <a:p>
          <a:endParaRPr lang="es-ES" sz="2000"/>
        </a:p>
      </dgm:t>
    </dgm:pt>
    <dgm:pt modelId="{3CBAD9DE-1594-4FF3-B88F-1BEA16484D0B}" type="sibTrans" cxnId="{75E84018-6BD2-4D44-AEE8-70CC63B6B989}">
      <dgm:prSet/>
      <dgm:spPr/>
      <dgm:t>
        <a:bodyPr/>
        <a:lstStyle/>
        <a:p>
          <a:endParaRPr lang="es-ES" sz="2000"/>
        </a:p>
      </dgm:t>
    </dgm:pt>
    <dgm:pt modelId="{F2B6D1BB-F7F7-4623-A08F-E5685867016A}">
      <dgm:prSet custT="1"/>
      <dgm:spPr>
        <a:ln w="38100">
          <a:solidFill>
            <a:schemeClr val="accent3">
              <a:lumMod val="75000"/>
            </a:schemeClr>
          </a:solidFill>
        </a:ln>
        <a:scene3d>
          <a:camera prst="orthographicFront"/>
          <a:lightRig rig="flat" dir="t"/>
        </a:scene3d>
        <a:sp3d contourW="25400" prstMaterial="dkEdge">
          <a:bevelT w="8200" h="38100"/>
        </a:sp3d>
      </dgm:spPr>
      <dgm:t>
        <a:bodyPr/>
        <a:lstStyle/>
        <a:p>
          <a:r>
            <a:rPr lang="es-ES" sz="2000" b="1" dirty="0">
              <a:solidFill>
                <a:schemeClr val="accent3">
                  <a:lumMod val="50000"/>
                </a:schemeClr>
              </a:solidFill>
            </a:rPr>
            <a:t>TRARRE</a:t>
          </a:r>
          <a:r>
            <a:rPr lang="es-ES" sz="2000" b="1" dirty="0"/>
            <a:t>: Dio, a </a:t>
          </a:r>
          <a:r>
            <a:rPr lang="es-ES" sz="2000" b="1" dirty="0" err="1"/>
            <a:t>suo</a:t>
          </a:r>
          <a:r>
            <a:rPr lang="es-ES" sz="2000" b="1" dirty="0"/>
            <a:t> tempo, agisce per liberarci dalla sofferenza e compiere le sue promesse</a:t>
          </a:r>
          <a:br>
            <a:rPr lang="es-ES" sz="2000" b="1" dirty="0"/>
          </a:br>
          <a:r>
            <a:rPr lang="es-ES" sz="2000" b="1" dirty="0"/>
            <a:t>(Geremia 29:11).</a:t>
          </a:r>
          <a:endParaRPr lang="es-ES" sz="2000" dirty="0"/>
        </a:p>
      </dgm:t>
    </dgm:pt>
    <dgm:pt modelId="{3F4AFA4B-382E-449B-93F5-C94D50698218}" type="parTrans" cxnId="{8FE6CD90-7B24-4EAF-B932-770EE0E4D197}">
      <dgm:prSet/>
      <dgm:spPr/>
      <dgm:t>
        <a:bodyPr/>
        <a:lstStyle/>
        <a:p>
          <a:endParaRPr lang="es-ES" sz="2000"/>
        </a:p>
      </dgm:t>
    </dgm:pt>
    <dgm:pt modelId="{210EAB51-A7B3-40BA-9BA7-3BDDF6AFC4DB}" type="sibTrans" cxnId="{8FE6CD90-7B24-4EAF-B932-770EE0E4D197}">
      <dgm:prSet/>
      <dgm:spPr/>
      <dgm:t>
        <a:bodyPr/>
        <a:lstStyle/>
        <a:p>
          <a:endParaRPr lang="es-ES" sz="2000"/>
        </a:p>
      </dgm:t>
    </dgm:pt>
    <dgm:pt modelId="{7D7C4CE1-5C7D-4237-94BE-437E5EE34D8E}" type="pres">
      <dgm:prSet presAssocID="{677DB225-1005-4F29-8F14-A69C4A73B38B}" presName="CompostProcess" presStyleCnt="0">
        <dgm:presLayoutVars>
          <dgm:dir/>
          <dgm:resizeHandles val="exact"/>
        </dgm:presLayoutVars>
      </dgm:prSet>
      <dgm:spPr/>
    </dgm:pt>
    <dgm:pt modelId="{B5574814-E0CD-4457-A488-DF16CA565BEA}" type="pres">
      <dgm:prSet presAssocID="{677DB225-1005-4F29-8F14-A69C4A73B38B}" presName="arrow" presStyleLbl="bgShp" presStyleIdx="0" presStyleCnt="1" custScaleX="116674"/>
      <dgm:spPr>
        <a:prstGeom prst="quadArrowCallout">
          <a:avLst/>
        </a:prstGeom>
        <a:scene3d>
          <a:camera prst="orthographicFront"/>
          <a:lightRig rig="threePt" dir="t"/>
        </a:scene3d>
        <a:sp3d>
          <a:bevelT/>
        </a:sp3d>
      </dgm:spPr>
    </dgm:pt>
    <dgm:pt modelId="{F045FBC6-9898-47E0-BA3A-4ED1270339F1}" type="pres">
      <dgm:prSet presAssocID="{677DB225-1005-4F29-8F14-A69C4A73B38B}" presName="linearProcess" presStyleCnt="0"/>
      <dgm:spPr/>
    </dgm:pt>
    <dgm:pt modelId="{94D1E227-41BF-433C-96AC-C9EF8410215C}" type="pres">
      <dgm:prSet presAssocID="{59F92ABD-1E06-491A-8A59-7BFFC995D695}" presName="textNode" presStyleLbl="node1" presStyleIdx="0" presStyleCnt="3" custScaleX="103810" custScaleY="184192" custLinFactNeighborX="76779">
        <dgm:presLayoutVars>
          <dgm:bulletEnabled val="1"/>
        </dgm:presLayoutVars>
      </dgm:prSet>
      <dgm:spPr/>
    </dgm:pt>
    <dgm:pt modelId="{180C53CF-35E6-44B7-B3BB-D05153041CBC}" type="pres">
      <dgm:prSet presAssocID="{93304584-F568-46C9-A44D-E1A09BCCE358}" presName="sibTrans" presStyleCnt="0"/>
      <dgm:spPr/>
    </dgm:pt>
    <dgm:pt modelId="{AC825C12-AF42-4BA1-AA13-23C63E1A3627}" type="pres">
      <dgm:prSet presAssocID="{65B9A114-D38F-42B8-B891-B31CEE910472}" presName="textNode" presStyleLbl="node1" presStyleIdx="1" presStyleCnt="3" custScaleY="184192" custLinFactNeighborX="-2032">
        <dgm:presLayoutVars>
          <dgm:bulletEnabled val="1"/>
        </dgm:presLayoutVars>
      </dgm:prSet>
      <dgm:spPr/>
    </dgm:pt>
    <dgm:pt modelId="{FF9FF2A5-D338-41B7-BC20-8410AB5F3728}" type="pres">
      <dgm:prSet presAssocID="{3CBAD9DE-1594-4FF3-B88F-1BEA16484D0B}" presName="sibTrans" presStyleCnt="0"/>
      <dgm:spPr/>
    </dgm:pt>
    <dgm:pt modelId="{A6E77D58-24DC-441B-B8F3-E72D2F642819}" type="pres">
      <dgm:prSet presAssocID="{F2B6D1BB-F7F7-4623-A08F-E5685867016A}" presName="textNode" presStyleLbl="node1" presStyleIdx="2" presStyleCnt="3" custScaleY="184192" custLinFactNeighborX="-81454">
        <dgm:presLayoutVars>
          <dgm:bulletEnabled val="1"/>
        </dgm:presLayoutVars>
      </dgm:prSet>
      <dgm:spPr/>
    </dgm:pt>
  </dgm:ptLst>
  <dgm:cxnLst>
    <dgm:cxn modelId="{75E84018-6BD2-4D44-AEE8-70CC63B6B989}" srcId="{677DB225-1005-4F29-8F14-A69C4A73B38B}" destId="{65B9A114-D38F-42B8-B891-B31CEE910472}" srcOrd="1" destOrd="0" parTransId="{A5855C3B-F51B-48A1-9EC3-D8531464CB44}" sibTransId="{3CBAD9DE-1594-4FF3-B88F-1BEA16484D0B}"/>
    <dgm:cxn modelId="{8B869031-5BCF-4A10-97E9-4BAC875EB198}" type="presOf" srcId="{F2B6D1BB-F7F7-4623-A08F-E5685867016A}" destId="{A6E77D58-24DC-441B-B8F3-E72D2F642819}" srcOrd="0" destOrd="0" presId="urn:microsoft.com/office/officeart/2005/8/layout/hProcess9"/>
    <dgm:cxn modelId="{1BDD4260-139F-49FB-AA7F-A78480C9F2B8}" type="presOf" srcId="{59F92ABD-1E06-491A-8A59-7BFFC995D695}" destId="{94D1E227-41BF-433C-96AC-C9EF8410215C}" srcOrd="0" destOrd="0" presId="urn:microsoft.com/office/officeart/2005/8/layout/hProcess9"/>
    <dgm:cxn modelId="{8FE6CD90-7B24-4EAF-B932-770EE0E4D197}" srcId="{677DB225-1005-4F29-8F14-A69C4A73B38B}" destId="{F2B6D1BB-F7F7-4623-A08F-E5685867016A}" srcOrd="2" destOrd="0" parTransId="{3F4AFA4B-382E-449B-93F5-C94D50698218}" sibTransId="{210EAB51-A7B3-40BA-9BA7-3BDDF6AFC4DB}"/>
    <dgm:cxn modelId="{13A87EA3-131A-4FF0-951E-D032F986B7FE}" type="presOf" srcId="{677DB225-1005-4F29-8F14-A69C4A73B38B}" destId="{7D7C4CE1-5C7D-4237-94BE-437E5EE34D8E}" srcOrd="0" destOrd="0" presId="urn:microsoft.com/office/officeart/2005/8/layout/hProcess9"/>
    <dgm:cxn modelId="{8A5292E0-B557-4CB8-95CF-C490314F0CD9}" type="presOf" srcId="{65B9A114-D38F-42B8-B891-B31CEE910472}" destId="{AC825C12-AF42-4BA1-AA13-23C63E1A3627}" srcOrd="0" destOrd="0" presId="urn:microsoft.com/office/officeart/2005/8/layout/hProcess9"/>
    <dgm:cxn modelId="{C2CF78F7-6CEA-49F7-84BF-2C9526F46690}" srcId="{677DB225-1005-4F29-8F14-A69C4A73B38B}" destId="{59F92ABD-1E06-491A-8A59-7BFFC995D695}" srcOrd="0" destOrd="0" parTransId="{01278C7D-57E8-4666-BEA9-08329EBD78DA}" sibTransId="{93304584-F568-46C9-A44D-E1A09BCCE358}"/>
    <dgm:cxn modelId="{4DC6E260-A237-493D-A7C3-49B0C3AEFD40}" type="presParOf" srcId="{7D7C4CE1-5C7D-4237-94BE-437E5EE34D8E}" destId="{B5574814-E0CD-4457-A488-DF16CA565BEA}" srcOrd="0" destOrd="0" presId="urn:microsoft.com/office/officeart/2005/8/layout/hProcess9"/>
    <dgm:cxn modelId="{4A32E4BE-7D84-46CB-ACDF-3AFF9B862DCB}" type="presParOf" srcId="{7D7C4CE1-5C7D-4237-94BE-437E5EE34D8E}" destId="{F045FBC6-9898-47E0-BA3A-4ED1270339F1}" srcOrd="1" destOrd="0" presId="urn:microsoft.com/office/officeart/2005/8/layout/hProcess9"/>
    <dgm:cxn modelId="{2D485DD8-D3E4-491E-B811-2687D45C5B21}" type="presParOf" srcId="{F045FBC6-9898-47E0-BA3A-4ED1270339F1}" destId="{94D1E227-41BF-433C-96AC-C9EF8410215C}" srcOrd="0" destOrd="0" presId="urn:microsoft.com/office/officeart/2005/8/layout/hProcess9"/>
    <dgm:cxn modelId="{C762EDB8-AE29-4E7C-931D-1289996EDD7D}" type="presParOf" srcId="{F045FBC6-9898-47E0-BA3A-4ED1270339F1}" destId="{180C53CF-35E6-44B7-B3BB-D05153041CBC}" srcOrd="1" destOrd="0" presId="urn:microsoft.com/office/officeart/2005/8/layout/hProcess9"/>
    <dgm:cxn modelId="{AC5062B3-9C9E-447E-845A-EEEF2905BECD}" type="presParOf" srcId="{F045FBC6-9898-47E0-BA3A-4ED1270339F1}" destId="{AC825C12-AF42-4BA1-AA13-23C63E1A3627}" srcOrd="2" destOrd="0" presId="urn:microsoft.com/office/officeart/2005/8/layout/hProcess9"/>
    <dgm:cxn modelId="{2E2AA17A-A605-45DE-AF99-6D1B77B7989E}" type="presParOf" srcId="{F045FBC6-9898-47E0-BA3A-4ED1270339F1}" destId="{FF9FF2A5-D338-41B7-BC20-8410AB5F3728}" srcOrd="3" destOrd="0" presId="urn:microsoft.com/office/officeart/2005/8/layout/hProcess9"/>
    <dgm:cxn modelId="{F37D3084-0688-4B8E-BA5E-A0390763D288}" type="presParOf" srcId="{F045FBC6-9898-47E0-BA3A-4ED1270339F1}" destId="{A6E77D58-24DC-441B-B8F3-E72D2F642819}" srcOrd="4"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574814-E0CD-4457-A488-DF16CA565BEA}">
      <dsp:nvSpPr>
        <dsp:cNvPr id="0" name=""/>
        <dsp:cNvSpPr/>
      </dsp:nvSpPr>
      <dsp:spPr>
        <a:xfrm>
          <a:off x="49096" y="0"/>
          <a:ext cx="11773867" cy="2554544"/>
        </a:xfrm>
        <a:prstGeom prst="quadArrowCallout">
          <a:avLst/>
        </a:prstGeom>
        <a:solidFill>
          <a:schemeClr val="accent2">
            <a:tint val="40000"/>
            <a:hueOff val="0"/>
            <a:satOff val="0"/>
            <a:lumOff val="0"/>
            <a:alphaOff val="0"/>
          </a:schemeClr>
        </a:solidFill>
        <a:ln>
          <a:noFill/>
        </a:ln>
        <a:effectLst/>
        <a:scene3d>
          <a:camera prst="orthographicFront"/>
          <a:lightRig rig="threePt" dir="t"/>
        </a:scene3d>
        <a:sp3d>
          <a:bevelT/>
        </a:sp3d>
      </dsp:spPr>
      <dsp:style>
        <a:lnRef idx="0">
          <a:scrgbClr r="0" g="0" b="0"/>
        </a:lnRef>
        <a:fillRef idx="1">
          <a:scrgbClr r="0" g="0" b="0"/>
        </a:fillRef>
        <a:effectRef idx="1">
          <a:scrgbClr r="0" g="0" b="0"/>
        </a:effectRef>
        <a:fontRef idx="minor"/>
      </dsp:style>
    </dsp:sp>
    <dsp:sp modelId="{94D1E227-41BF-433C-96AC-C9EF8410215C}">
      <dsp:nvSpPr>
        <dsp:cNvPr id="0" name=""/>
        <dsp:cNvSpPr/>
      </dsp:nvSpPr>
      <dsp:spPr>
        <a:xfrm>
          <a:off x="572223" y="336218"/>
          <a:ext cx="3597394" cy="1882107"/>
        </a:xfrm>
        <a:prstGeom prst="roundRect">
          <a:avLst/>
        </a:prstGeom>
        <a:gradFill rotWithShape="0">
          <a:gsLst>
            <a:gs pos="0">
              <a:schemeClr val="accent2">
                <a:hueOff val="0"/>
                <a:satOff val="0"/>
                <a:lumOff val="0"/>
                <a:alphaOff val="0"/>
                <a:lumMod val="110000"/>
                <a:satMod val="105000"/>
                <a:tint val="67000"/>
              </a:schemeClr>
            </a:gs>
            <a:gs pos="50000">
              <a:schemeClr val="accent2">
                <a:hueOff val="0"/>
                <a:satOff val="0"/>
                <a:lumOff val="0"/>
                <a:alphaOff val="0"/>
                <a:lumMod val="105000"/>
                <a:satMod val="103000"/>
                <a:tint val="73000"/>
              </a:schemeClr>
            </a:gs>
            <a:gs pos="100000">
              <a:schemeClr val="accent2">
                <a:hueOff val="0"/>
                <a:satOff val="0"/>
                <a:lumOff val="0"/>
                <a:alphaOff val="0"/>
                <a:lumMod val="105000"/>
                <a:satMod val="109000"/>
                <a:tint val="81000"/>
              </a:schemeClr>
            </a:gs>
          </a:gsLst>
          <a:lin ang="5400000" scaled="0"/>
        </a:gradFill>
        <a:ln w="38100">
          <a:solidFill>
            <a:schemeClr val="accent2">
              <a:lumMod val="50000"/>
            </a:schemeClr>
          </a:solidFill>
        </a:ln>
        <a:effectLst/>
        <a:scene3d>
          <a:camera prst="orthographicFront"/>
          <a:lightRig rig="flat" dir="t"/>
        </a:scene3d>
        <a:sp3d contourW="25400"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s-ES" sz="2000" b="1" kern="1200" dirty="0">
              <a:solidFill>
                <a:schemeClr val="accent2">
                  <a:lumMod val="50000"/>
                </a:schemeClr>
              </a:solidFill>
            </a:rPr>
            <a:t>VEDERE</a:t>
          </a:r>
          <a:r>
            <a:rPr lang="es-ES" sz="2000" b="1" kern="1200" dirty="0"/>
            <a:t>: Dio non è indifferente davanti alla sofferenza. </a:t>
          </a:r>
          <a:r>
            <a:rPr lang="es-ES" sz="2000" b="1" kern="1200" dirty="0" err="1"/>
            <a:t>Egli</a:t>
          </a:r>
          <a:r>
            <a:rPr lang="es-ES" sz="2000" b="1" kern="1200" dirty="0"/>
            <a:t> vede </a:t>
          </a:r>
          <a:r>
            <a:rPr lang="es-ES" sz="2000" b="1" kern="1200" dirty="0" err="1"/>
            <a:t>ogni</a:t>
          </a:r>
          <a:r>
            <a:rPr lang="es-ES" sz="2000" b="1" kern="1200" dirty="0"/>
            <a:t> cosa, </a:t>
          </a:r>
          <a:r>
            <a:rPr lang="es-ES" sz="2000" b="1" kern="1200" dirty="0" err="1"/>
            <a:t>soprattutto</a:t>
          </a:r>
          <a:r>
            <a:rPr lang="es-ES" sz="2000" b="1" kern="1200" dirty="0"/>
            <a:t> </a:t>
          </a:r>
          <a:r>
            <a:rPr lang="es-ES" sz="2000" b="1" kern="1200" dirty="0" err="1"/>
            <a:t>il</a:t>
          </a:r>
          <a:r>
            <a:rPr lang="es-ES" sz="2000" b="1" kern="1200" dirty="0"/>
            <a:t> dolore e l’ingiustizia commessi contro il suo popolo (2 Re 9:26).</a:t>
          </a:r>
          <a:endParaRPr lang="es-ES" sz="2000" kern="1200" dirty="0"/>
        </a:p>
      </dsp:txBody>
      <dsp:txXfrm>
        <a:off x="664100" y="428095"/>
        <a:ext cx="3413640" cy="1698353"/>
      </dsp:txXfrm>
    </dsp:sp>
    <dsp:sp modelId="{AC825C12-AF42-4BA1-AA13-23C63E1A3627}">
      <dsp:nvSpPr>
        <dsp:cNvPr id="0" name=""/>
        <dsp:cNvSpPr/>
      </dsp:nvSpPr>
      <dsp:spPr>
        <a:xfrm>
          <a:off x="4260635" y="336218"/>
          <a:ext cx="3465364" cy="1882107"/>
        </a:xfrm>
        <a:prstGeom prst="roundRect">
          <a:avLst/>
        </a:prstGeom>
        <a:gradFill rotWithShape="0">
          <a:gsLst>
            <a:gs pos="0">
              <a:schemeClr val="accent2">
                <a:hueOff val="7962347"/>
                <a:satOff val="-8219"/>
                <a:lumOff val="-7451"/>
                <a:alphaOff val="0"/>
                <a:lumMod val="110000"/>
                <a:satMod val="105000"/>
                <a:tint val="67000"/>
              </a:schemeClr>
            </a:gs>
            <a:gs pos="50000">
              <a:schemeClr val="accent2">
                <a:hueOff val="7962347"/>
                <a:satOff val="-8219"/>
                <a:lumOff val="-7451"/>
                <a:alphaOff val="0"/>
                <a:lumMod val="105000"/>
                <a:satMod val="103000"/>
                <a:tint val="73000"/>
              </a:schemeClr>
            </a:gs>
            <a:gs pos="100000">
              <a:schemeClr val="accent2">
                <a:hueOff val="7962347"/>
                <a:satOff val="-8219"/>
                <a:lumOff val="-7451"/>
                <a:alphaOff val="0"/>
                <a:lumMod val="105000"/>
                <a:satMod val="109000"/>
                <a:tint val="81000"/>
              </a:schemeClr>
            </a:gs>
          </a:gsLst>
          <a:lin ang="5400000" scaled="0"/>
        </a:gradFill>
        <a:ln w="38100">
          <a:solidFill>
            <a:schemeClr val="accent4">
              <a:lumMod val="50000"/>
            </a:schemeClr>
          </a:solidFill>
        </a:ln>
        <a:effectLst/>
        <a:scene3d>
          <a:camera prst="orthographicFront"/>
          <a:lightRig rig="flat" dir="t"/>
        </a:scene3d>
        <a:sp3d contourW="25400"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s-ES" sz="2000" b="1" kern="1200" dirty="0">
              <a:solidFill>
                <a:schemeClr val="accent4">
                  <a:lumMod val="50000"/>
                </a:schemeClr>
              </a:solidFill>
            </a:rPr>
            <a:t>DISCENDERE</a:t>
          </a:r>
          <a:r>
            <a:rPr lang="es-ES" sz="2000" b="1" kern="1200" dirty="0"/>
            <a:t>: Dio non sta fermo. Scende per camminare con noi. Abita tra gli esseri umani</a:t>
          </a:r>
          <a:br>
            <a:rPr lang="es-ES" sz="2000" b="1" kern="1200" dirty="0"/>
          </a:br>
          <a:r>
            <a:rPr lang="es-ES" sz="2000" b="1" kern="1200" dirty="0"/>
            <a:t>(Esodo 29:45; </a:t>
          </a:r>
          <a:r>
            <a:rPr lang="es-ES" sz="2000" b="1" kern="1200" dirty="0" err="1"/>
            <a:t>Gv</a:t>
          </a:r>
          <a:r>
            <a:rPr lang="es-ES" sz="2000" b="1" kern="1200" dirty="0"/>
            <a:t> 14:16,17).</a:t>
          </a:r>
          <a:endParaRPr lang="es-ES" sz="2000" kern="1200" dirty="0"/>
        </a:p>
      </dsp:txBody>
      <dsp:txXfrm>
        <a:off x="4352512" y="428095"/>
        <a:ext cx="3281610" cy="1698353"/>
      </dsp:txXfrm>
    </dsp:sp>
    <dsp:sp modelId="{A6E77D58-24DC-441B-B8F3-E72D2F642819}">
      <dsp:nvSpPr>
        <dsp:cNvPr id="0" name=""/>
        <dsp:cNvSpPr/>
      </dsp:nvSpPr>
      <dsp:spPr>
        <a:xfrm>
          <a:off x="7814392" y="336218"/>
          <a:ext cx="3465364" cy="1882107"/>
        </a:xfrm>
        <a:prstGeom prst="roundRect">
          <a:avLst/>
        </a:prstGeom>
        <a:gradFill rotWithShape="0">
          <a:gsLst>
            <a:gs pos="0">
              <a:schemeClr val="accent2">
                <a:hueOff val="15924694"/>
                <a:satOff val="-16438"/>
                <a:lumOff val="-14903"/>
                <a:alphaOff val="0"/>
                <a:lumMod val="110000"/>
                <a:satMod val="105000"/>
                <a:tint val="67000"/>
              </a:schemeClr>
            </a:gs>
            <a:gs pos="50000">
              <a:schemeClr val="accent2">
                <a:hueOff val="15924694"/>
                <a:satOff val="-16438"/>
                <a:lumOff val="-14903"/>
                <a:alphaOff val="0"/>
                <a:lumMod val="105000"/>
                <a:satMod val="103000"/>
                <a:tint val="73000"/>
              </a:schemeClr>
            </a:gs>
            <a:gs pos="100000">
              <a:schemeClr val="accent2">
                <a:hueOff val="15924694"/>
                <a:satOff val="-16438"/>
                <a:lumOff val="-14903"/>
                <a:alphaOff val="0"/>
                <a:lumMod val="105000"/>
                <a:satMod val="109000"/>
                <a:tint val="81000"/>
              </a:schemeClr>
            </a:gs>
          </a:gsLst>
          <a:lin ang="5400000" scaled="0"/>
        </a:gradFill>
        <a:ln w="38100">
          <a:solidFill>
            <a:schemeClr val="accent3">
              <a:lumMod val="75000"/>
            </a:schemeClr>
          </a:solidFill>
        </a:ln>
        <a:effectLst/>
        <a:scene3d>
          <a:camera prst="orthographicFront"/>
          <a:lightRig rig="flat" dir="t"/>
        </a:scene3d>
        <a:sp3d contourW="25400"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s-ES" sz="2000" b="1" kern="1200" dirty="0">
              <a:solidFill>
                <a:schemeClr val="accent3">
                  <a:lumMod val="50000"/>
                </a:schemeClr>
              </a:solidFill>
            </a:rPr>
            <a:t>TRARRE</a:t>
          </a:r>
          <a:r>
            <a:rPr lang="es-ES" sz="2000" b="1" kern="1200" dirty="0"/>
            <a:t>: Dio, a </a:t>
          </a:r>
          <a:r>
            <a:rPr lang="es-ES" sz="2000" b="1" kern="1200" dirty="0" err="1"/>
            <a:t>suo</a:t>
          </a:r>
          <a:r>
            <a:rPr lang="es-ES" sz="2000" b="1" kern="1200" dirty="0"/>
            <a:t> tempo, agisce per liberarci dalla sofferenza e compiere le sue promesse</a:t>
          </a:r>
          <a:br>
            <a:rPr lang="es-ES" sz="2000" b="1" kern="1200" dirty="0"/>
          </a:br>
          <a:r>
            <a:rPr lang="es-ES" sz="2000" b="1" kern="1200" dirty="0"/>
            <a:t>(Geremia 29:11).</a:t>
          </a:r>
          <a:endParaRPr lang="es-ES" sz="2000" kern="1200" dirty="0"/>
        </a:p>
      </dsp:txBody>
      <dsp:txXfrm>
        <a:off x="7906269" y="428095"/>
        <a:ext cx="3281610" cy="1698353"/>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575749A-AEDD-9D2F-AC84-3911FDD5A0A1}"/>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p>
        </p:txBody>
      </p:sp>
      <p:sp>
        <p:nvSpPr>
          <p:cNvPr id="3" name="Subtítulo 2">
            <a:extLst>
              <a:ext uri="{FF2B5EF4-FFF2-40B4-BE49-F238E27FC236}">
                <a16:creationId xmlns:a16="http://schemas.microsoft.com/office/drawing/2014/main" id="{1D2F1D06-3694-75B5-DBC5-D59FE5C63BF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p>
        </p:txBody>
      </p:sp>
      <p:sp>
        <p:nvSpPr>
          <p:cNvPr id="4" name="Marcador de fecha 3">
            <a:extLst>
              <a:ext uri="{FF2B5EF4-FFF2-40B4-BE49-F238E27FC236}">
                <a16:creationId xmlns:a16="http://schemas.microsoft.com/office/drawing/2014/main" id="{2671FD40-FCEA-3B56-7810-BBEB4706E605}"/>
              </a:ext>
            </a:extLst>
          </p:cNvPr>
          <p:cNvSpPr>
            <a:spLocks noGrp="1"/>
          </p:cNvSpPr>
          <p:nvPr>
            <p:ph type="dt" sz="half" idx="10"/>
          </p:nvPr>
        </p:nvSpPr>
        <p:spPr/>
        <p:txBody>
          <a:bodyPr/>
          <a:lstStyle/>
          <a:p>
            <a:fld id="{4727DE2E-6DF9-4C2C-91B2-056FD293D0ED}" type="datetimeFigureOut">
              <a:rPr lang="es-ES" smtClean="0"/>
              <a:t>30/6/25</a:t>
            </a:fld>
            <a:endParaRPr lang="es-ES"/>
          </a:p>
        </p:txBody>
      </p:sp>
      <p:sp>
        <p:nvSpPr>
          <p:cNvPr id="5" name="Marcador de pie de página 4">
            <a:extLst>
              <a:ext uri="{FF2B5EF4-FFF2-40B4-BE49-F238E27FC236}">
                <a16:creationId xmlns:a16="http://schemas.microsoft.com/office/drawing/2014/main" id="{44DCBDBE-B479-6C33-0093-64D6C13059AC}"/>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879D914D-B48C-2DD3-5724-3680F2EA9D21}"/>
              </a:ext>
            </a:extLst>
          </p:cNvPr>
          <p:cNvSpPr>
            <a:spLocks noGrp="1"/>
          </p:cNvSpPr>
          <p:nvPr>
            <p:ph type="sldNum" sz="quarter" idx="12"/>
          </p:nvPr>
        </p:nvSpPr>
        <p:spPr/>
        <p:txBody>
          <a:bodyPr/>
          <a:lstStyle/>
          <a:p>
            <a:fld id="{F6459B69-89A3-49FC-8316-CF330EFE2DAD}" type="slidenum">
              <a:rPr lang="es-ES" smtClean="0"/>
              <a:t>‹N›</a:t>
            </a:fld>
            <a:endParaRPr lang="es-ES"/>
          </a:p>
        </p:txBody>
      </p:sp>
    </p:spTree>
    <p:extLst>
      <p:ext uri="{BB962C8B-B14F-4D97-AF65-F5344CB8AC3E}">
        <p14:creationId xmlns:p14="http://schemas.microsoft.com/office/powerpoint/2010/main" val="2464289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039D63F-ED42-1B69-BF1E-A631BB6137C8}"/>
              </a:ext>
            </a:extLst>
          </p:cNvPr>
          <p:cNvSpPr>
            <a:spLocks noGrp="1"/>
          </p:cNvSpPr>
          <p:nvPr>
            <p:ph type="title"/>
          </p:nvPr>
        </p:nvSpPr>
        <p:spPr/>
        <p:txBody>
          <a:bodyPr/>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9F6DE282-E367-F77D-22FD-6A13B5730144}"/>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5B13EA1F-59F0-4FE9-1ACD-9DE1F1BADFB9}"/>
              </a:ext>
            </a:extLst>
          </p:cNvPr>
          <p:cNvSpPr>
            <a:spLocks noGrp="1"/>
          </p:cNvSpPr>
          <p:nvPr>
            <p:ph type="dt" sz="half" idx="10"/>
          </p:nvPr>
        </p:nvSpPr>
        <p:spPr/>
        <p:txBody>
          <a:bodyPr/>
          <a:lstStyle/>
          <a:p>
            <a:fld id="{4727DE2E-6DF9-4C2C-91B2-056FD293D0ED}" type="datetimeFigureOut">
              <a:rPr lang="es-ES" smtClean="0"/>
              <a:t>30/6/25</a:t>
            </a:fld>
            <a:endParaRPr lang="es-ES"/>
          </a:p>
        </p:txBody>
      </p:sp>
      <p:sp>
        <p:nvSpPr>
          <p:cNvPr id="5" name="Marcador de pie de página 4">
            <a:extLst>
              <a:ext uri="{FF2B5EF4-FFF2-40B4-BE49-F238E27FC236}">
                <a16:creationId xmlns:a16="http://schemas.microsoft.com/office/drawing/2014/main" id="{7D933A0C-AF51-0DE5-02FD-9DCDB7309516}"/>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06846491-8199-29BA-D36C-CAEFC36C271B}"/>
              </a:ext>
            </a:extLst>
          </p:cNvPr>
          <p:cNvSpPr>
            <a:spLocks noGrp="1"/>
          </p:cNvSpPr>
          <p:nvPr>
            <p:ph type="sldNum" sz="quarter" idx="12"/>
          </p:nvPr>
        </p:nvSpPr>
        <p:spPr/>
        <p:txBody>
          <a:bodyPr/>
          <a:lstStyle/>
          <a:p>
            <a:fld id="{F6459B69-89A3-49FC-8316-CF330EFE2DAD}" type="slidenum">
              <a:rPr lang="es-ES" smtClean="0"/>
              <a:t>‹N›</a:t>
            </a:fld>
            <a:endParaRPr lang="es-ES"/>
          </a:p>
        </p:txBody>
      </p:sp>
    </p:spTree>
    <p:extLst>
      <p:ext uri="{BB962C8B-B14F-4D97-AF65-F5344CB8AC3E}">
        <p14:creationId xmlns:p14="http://schemas.microsoft.com/office/powerpoint/2010/main" val="3023844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5718A53C-FF75-9D99-EF9D-3D65D6E63207}"/>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19BB3D25-312D-308B-C801-E30DE56F1F98}"/>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ACE8A34B-DF3C-E03A-1C87-5585C9E66A94}"/>
              </a:ext>
            </a:extLst>
          </p:cNvPr>
          <p:cNvSpPr>
            <a:spLocks noGrp="1"/>
          </p:cNvSpPr>
          <p:nvPr>
            <p:ph type="dt" sz="half" idx="10"/>
          </p:nvPr>
        </p:nvSpPr>
        <p:spPr/>
        <p:txBody>
          <a:bodyPr/>
          <a:lstStyle/>
          <a:p>
            <a:fld id="{4727DE2E-6DF9-4C2C-91B2-056FD293D0ED}" type="datetimeFigureOut">
              <a:rPr lang="es-ES" smtClean="0"/>
              <a:t>30/6/25</a:t>
            </a:fld>
            <a:endParaRPr lang="es-ES"/>
          </a:p>
        </p:txBody>
      </p:sp>
      <p:sp>
        <p:nvSpPr>
          <p:cNvPr id="5" name="Marcador de pie de página 4">
            <a:extLst>
              <a:ext uri="{FF2B5EF4-FFF2-40B4-BE49-F238E27FC236}">
                <a16:creationId xmlns:a16="http://schemas.microsoft.com/office/drawing/2014/main" id="{F0E39552-FD3C-7986-2692-A12DA094860A}"/>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57B41D93-074A-6141-CF55-A07418061B86}"/>
              </a:ext>
            </a:extLst>
          </p:cNvPr>
          <p:cNvSpPr>
            <a:spLocks noGrp="1"/>
          </p:cNvSpPr>
          <p:nvPr>
            <p:ph type="sldNum" sz="quarter" idx="12"/>
          </p:nvPr>
        </p:nvSpPr>
        <p:spPr/>
        <p:txBody>
          <a:bodyPr/>
          <a:lstStyle/>
          <a:p>
            <a:fld id="{F6459B69-89A3-49FC-8316-CF330EFE2DAD}" type="slidenum">
              <a:rPr lang="es-ES" smtClean="0"/>
              <a:t>‹N›</a:t>
            </a:fld>
            <a:endParaRPr lang="es-ES"/>
          </a:p>
        </p:txBody>
      </p:sp>
    </p:spTree>
    <p:extLst>
      <p:ext uri="{BB962C8B-B14F-4D97-AF65-F5344CB8AC3E}">
        <p14:creationId xmlns:p14="http://schemas.microsoft.com/office/powerpoint/2010/main" val="8644878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4BC5242-8B85-8557-BB6A-EC5FA5CC3C72}"/>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p>
        </p:txBody>
      </p:sp>
      <p:sp>
        <p:nvSpPr>
          <p:cNvPr id="3" name="Subtítulo 2">
            <a:extLst>
              <a:ext uri="{FF2B5EF4-FFF2-40B4-BE49-F238E27FC236}">
                <a16:creationId xmlns:a16="http://schemas.microsoft.com/office/drawing/2014/main" id="{41636A15-A615-D552-643B-5BE998F78C9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p>
        </p:txBody>
      </p:sp>
      <p:sp>
        <p:nvSpPr>
          <p:cNvPr id="4" name="Marcador de fecha 3">
            <a:extLst>
              <a:ext uri="{FF2B5EF4-FFF2-40B4-BE49-F238E27FC236}">
                <a16:creationId xmlns:a16="http://schemas.microsoft.com/office/drawing/2014/main" id="{330B9167-08F1-9232-F550-BA3D31617F21}"/>
              </a:ext>
            </a:extLst>
          </p:cNvPr>
          <p:cNvSpPr>
            <a:spLocks noGrp="1"/>
          </p:cNvSpPr>
          <p:nvPr>
            <p:ph type="dt" sz="half" idx="10"/>
          </p:nvPr>
        </p:nvSpPr>
        <p:spPr/>
        <p:txBody>
          <a:bodyPr/>
          <a:lstStyle/>
          <a:p>
            <a:fld id="{CC0B3F51-AA9E-4D34-8144-3A5F1E1AEB52}" type="datetimeFigureOut">
              <a:rPr lang="es-ES" smtClean="0"/>
              <a:t>30/6/25</a:t>
            </a:fld>
            <a:endParaRPr lang="es-ES"/>
          </a:p>
        </p:txBody>
      </p:sp>
      <p:sp>
        <p:nvSpPr>
          <p:cNvPr id="5" name="Marcador de pie de página 4">
            <a:extLst>
              <a:ext uri="{FF2B5EF4-FFF2-40B4-BE49-F238E27FC236}">
                <a16:creationId xmlns:a16="http://schemas.microsoft.com/office/drawing/2014/main" id="{C843561D-3819-D62F-504E-0B23902F17F5}"/>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87742DB3-855A-99A8-B1D1-ACB865A433D6}"/>
              </a:ext>
            </a:extLst>
          </p:cNvPr>
          <p:cNvSpPr>
            <a:spLocks noGrp="1"/>
          </p:cNvSpPr>
          <p:nvPr>
            <p:ph type="sldNum" sz="quarter" idx="12"/>
          </p:nvPr>
        </p:nvSpPr>
        <p:spPr/>
        <p:txBody>
          <a:bodyPr/>
          <a:lstStyle/>
          <a:p>
            <a:fld id="{63970836-AFF6-4270-B515-228F2A2EA8DC}" type="slidenum">
              <a:rPr lang="es-ES" smtClean="0"/>
              <a:t>‹N›</a:t>
            </a:fld>
            <a:endParaRPr lang="es-ES"/>
          </a:p>
        </p:txBody>
      </p:sp>
    </p:spTree>
    <p:extLst>
      <p:ext uri="{BB962C8B-B14F-4D97-AF65-F5344CB8AC3E}">
        <p14:creationId xmlns:p14="http://schemas.microsoft.com/office/powerpoint/2010/main" val="2360485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8187DD8-56B5-9443-F661-6A5303BE2E86}"/>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50DD9CD8-1BF2-D6C4-18CA-736C22A55B9B}"/>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F9736E3B-E045-D6EE-24D4-51DE43305804}"/>
              </a:ext>
            </a:extLst>
          </p:cNvPr>
          <p:cNvSpPr>
            <a:spLocks noGrp="1"/>
          </p:cNvSpPr>
          <p:nvPr>
            <p:ph type="dt" sz="half" idx="10"/>
          </p:nvPr>
        </p:nvSpPr>
        <p:spPr/>
        <p:txBody>
          <a:bodyPr/>
          <a:lstStyle/>
          <a:p>
            <a:fld id="{CC0B3F51-AA9E-4D34-8144-3A5F1E1AEB52}" type="datetimeFigureOut">
              <a:rPr lang="es-ES" smtClean="0"/>
              <a:t>30/6/25</a:t>
            </a:fld>
            <a:endParaRPr lang="es-ES"/>
          </a:p>
        </p:txBody>
      </p:sp>
      <p:sp>
        <p:nvSpPr>
          <p:cNvPr id="5" name="Marcador de pie de página 4">
            <a:extLst>
              <a:ext uri="{FF2B5EF4-FFF2-40B4-BE49-F238E27FC236}">
                <a16:creationId xmlns:a16="http://schemas.microsoft.com/office/drawing/2014/main" id="{E134C23E-B978-4FAF-1970-48AD1014CAD9}"/>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2B41B1BE-67DF-E439-79BB-16663D60CCE0}"/>
              </a:ext>
            </a:extLst>
          </p:cNvPr>
          <p:cNvSpPr>
            <a:spLocks noGrp="1"/>
          </p:cNvSpPr>
          <p:nvPr>
            <p:ph type="sldNum" sz="quarter" idx="12"/>
          </p:nvPr>
        </p:nvSpPr>
        <p:spPr/>
        <p:txBody>
          <a:bodyPr/>
          <a:lstStyle/>
          <a:p>
            <a:fld id="{63970836-AFF6-4270-B515-228F2A2EA8DC}" type="slidenum">
              <a:rPr lang="es-ES" smtClean="0"/>
              <a:t>‹N›</a:t>
            </a:fld>
            <a:endParaRPr lang="es-ES"/>
          </a:p>
        </p:txBody>
      </p:sp>
    </p:spTree>
    <p:extLst>
      <p:ext uri="{BB962C8B-B14F-4D97-AF65-F5344CB8AC3E}">
        <p14:creationId xmlns:p14="http://schemas.microsoft.com/office/powerpoint/2010/main" val="3716976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7B4B658-3017-E75B-309B-6D5BFB6C2BB3}"/>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p>
        </p:txBody>
      </p:sp>
      <p:sp>
        <p:nvSpPr>
          <p:cNvPr id="3" name="Marcador de texto 2">
            <a:extLst>
              <a:ext uri="{FF2B5EF4-FFF2-40B4-BE49-F238E27FC236}">
                <a16:creationId xmlns:a16="http://schemas.microsoft.com/office/drawing/2014/main" id="{A4001EE6-8A99-E853-EB25-0F4F972B6FC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93233F85-56E3-1FF6-7B6A-0581DA12F0A1}"/>
              </a:ext>
            </a:extLst>
          </p:cNvPr>
          <p:cNvSpPr>
            <a:spLocks noGrp="1"/>
          </p:cNvSpPr>
          <p:nvPr>
            <p:ph type="dt" sz="half" idx="10"/>
          </p:nvPr>
        </p:nvSpPr>
        <p:spPr/>
        <p:txBody>
          <a:bodyPr/>
          <a:lstStyle/>
          <a:p>
            <a:fld id="{CC0B3F51-AA9E-4D34-8144-3A5F1E1AEB52}" type="datetimeFigureOut">
              <a:rPr lang="es-ES" smtClean="0"/>
              <a:t>30/6/25</a:t>
            </a:fld>
            <a:endParaRPr lang="es-ES"/>
          </a:p>
        </p:txBody>
      </p:sp>
      <p:sp>
        <p:nvSpPr>
          <p:cNvPr id="5" name="Marcador de pie de página 4">
            <a:extLst>
              <a:ext uri="{FF2B5EF4-FFF2-40B4-BE49-F238E27FC236}">
                <a16:creationId xmlns:a16="http://schemas.microsoft.com/office/drawing/2014/main" id="{459DB2E5-B898-98C5-7B56-B1050038AF29}"/>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AE4DF615-238F-9AC7-9D60-279B7B6DDA69}"/>
              </a:ext>
            </a:extLst>
          </p:cNvPr>
          <p:cNvSpPr>
            <a:spLocks noGrp="1"/>
          </p:cNvSpPr>
          <p:nvPr>
            <p:ph type="sldNum" sz="quarter" idx="12"/>
          </p:nvPr>
        </p:nvSpPr>
        <p:spPr/>
        <p:txBody>
          <a:bodyPr/>
          <a:lstStyle/>
          <a:p>
            <a:fld id="{63970836-AFF6-4270-B515-228F2A2EA8DC}" type="slidenum">
              <a:rPr lang="es-ES" smtClean="0"/>
              <a:t>‹N›</a:t>
            </a:fld>
            <a:endParaRPr lang="es-ES"/>
          </a:p>
        </p:txBody>
      </p:sp>
    </p:spTree>
    <p:extLst>
      <p:ext uri="{BB962C8B-B14F-4D97-AF65-F5344CB8AC3E}">
        <p14:creationId xmlns:p14="http://schemas.microsoft.com/office/powerpoint/2010/main" val="3091530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7B72884-11E8-0131-BFF5-34B10E06C112}"/>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B3C304CA-0A82-E53F-91F0-76D2D0AF29B7}"/>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contenido 3">
            <a:extLst>
              <a:ext uri="{FF2B5EF4-FFF2-40B4-BE49-F238E27FC236}">
                <a16:creationId xmlns:a16="http://schemas.microsoft.com/office/drawing/2014/main" id="{E2808C05-9AEE-2D43-5685-7B1E3261C538}"/>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fecha 4">
            <a:extLst>
              <a:ext uri="{FF2B5EF4-FFF2-40B4-BE49-F238E27FC236}">
                <a16:creationId xmlns:a16="http://schemas.microsoft.com/office/drawing/2014/main" id="{21AA6CAF-E048-7217-7FBF-EECEA180C733}"/>
              </a:ext>
            </a:extLst>
          </p:cNvPr>
          <p:cNvSpPr>
            <a:spLocks noGrp="1"/>
          </p:cNvSpPr>
          <p:nvPr>
            <p:ph type="dt" sz="half" idx="10"/>
          </p:nvPr>
        </p:nvSpPr>
        <p:spPr/>
        <p:txBody>
          <a:bodyPr/>
          <a:lstStyle/>
          <a:p>
            <a:fld id="{CC0B3F51-AA9E-4D34-8144-3A5F1E1AEB52}" type="datetimeFigureOut">
              <a:rPr lang="es-ES" smtClean="0"/>
              <a:t>30/6/25</a:t>
            </a:fld>
            <a:endParaRPr lang="es-ES"/>
          </a:p>
        </p:txBody>
      </p:sp>
      <p:sp>
        <p:nvSpPr>
          <p:cNvPr id="6" name="Marcador de pie de página 5">
            <a:extLst>
              <a:ext uri="{FF2B5EF4-FFF2-40B4-BE49-F238E27FC236}">
                <a16:creationId xmlns:a16="http://schemas.microsoft.com/office/drawing/2014/main" id="{87DE3D02-9131-C7FE-F779-4EBE9E7E2624}"/>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197FAF90-F926-7323-B286-6A566EC788DC}"/>
              </a:ext>
            </a:extLst>
          </p:cNvPr>
          <p:cNvSpPr>
            <a:spLocks noGrp="1"/>
          </p:cNvSpPr>
          <p:nvPr>
            <p:ph type="sldNum" sz="quarter" idx="12"/>
          </p:nvPr>
        </p:nvSpPr>
        <p:spPr/>
        <p:txBody>
          <a:bodyPr/>
          <a:lstStyle/>
          <a:p>
            <a:fld id="{63970836-AFF6-4270-B515-228F2A2EA8DC}" type="slidenum">
              <a:rPr lang="es-ES" smtClean="0"/>
              <a:t>‹N›</a:t>
            </a:fld>
            <a:endParaRPr lang="es-ES"/>
          </a:p>
        </p:txBody>
      </p:sp>
    </p:spTree>
    <p:extLst>
      <p:ext uri="{BB962C8B-B14F-4D97-AF65-F5344CB8AC3E}">
        <p14:creationId xmlns:p14="http://schemas.microsoft.com/office/powerpoint/2010/main" val="767475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2C566C8-1795-9A1F-5B24-AC8F0A4A5919}"/>
              </a:ext>
            </a:extLst>
          </p:cNvPr>
          <p:cNvSpPr>
            <a:spLocks noGrp="1"/>
          </p:cNvSpPr>
          <p:nvPr>
            <p:ph type="title"/>
          </p:nvPr>
        </p:nvSpPr>
        <p:spPr>
          <a:xfrm>
            <a:off x="839788" y="365125"/>
            <a:ext cx="10515600" cy="1325563"/>
          </a:xfrm>
        </p:spPr>
        <p:txBody>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BF339249-3A0A-0A66-E494-B94628E2705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507B9772-F57D-1260-B879-6CD17157B781}"/>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texto 4">
            <a:extLst>
              <a:ext uri="{FF2B5EF4-FFF2-40B4-BE49-F238E27FC236}">
                <a16:creationId xmlns:a16="http://schemas.microsoft.com/office/drawing/2014/main" id="{B2C6B75B-F42A-1D8C-2DC1-88E812FE2BB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B3DAE0DD-DEBA-7DDB-CC33-639967131C35}"/>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Marcador de fecha 6">
            <a:extLst>
              <a:ext uri="{FF2B5EF4-FFF2-40B4-BE49-F238E27FC236}">
                <a16:creationId xmlns:a16="http://schemas.microsoft.com/office/drawing/2014/main" id="{B58901A6-6BEB-9582-6595-DBC49D4A44BC}"/>
              </a:ext>
            </a:extLst>
          </p:cNvPr>
          <p:cNvSpPr>
            <a:spLocks noGrp="1"/>
          </p:cNvSpPr>
          <p:nvPr>
            <p:ph type="dt" sz="half" idx="10"/>
          </p:nvPr>
        </p:nvSpPr>
        <p:spPr/>
        <p:txBody>
          <a:bodyPr/>
          <a:lstStyle/>
          <a:p>
            <a:fld id="{CC0B3F51-AA9E-4D34-8144-3A5F1E1AEB52}" type="datetimeFigureOut">
              <a:rPr lang="es-ES" smtClean="0"/>
              <a:t>30/6/25</a:t>
            </a:fld>
            <a:endParaRPr lang="es-ES"/>
          </a:p>
        </p:txBody>
      </p:sp>
      <p:sp>
        <p:nvSpPr>
          <p:cNvPr id="8" name="Marcador de pie de página 7">
            <a:extLst>
              <a:ext uri="{FF2B5EF4-FFF2-40B4-BE49-F238E27FC236}">
                <a16:creationId xmlns:a16="http://schemas.microsoft.com/office/drawing/2014/main" id="{F64D162B-61FC-6E58-78B1-6EBF5737B932}"/>
              </a:ext>
            </a:extLst>
          </p:cNvPr>
          <p:cNvSpPr>
            <a:spLocks noGrp="1"/>
          </p:cNvSpPr>
          <p:nvPr>
            <p:ph type="ftr" sz="quarter" idx="11"/>
          </p:nvPr>
        </p:nvSpPr>
        <p:spPr/>
        <p:txBody>
          <a:bodyPr/>
          <a:lstStyle/>
          <a:p>
            <a:endParaRPr lang="es-ES"/>
          </a:p>
        </p:txBody>
      </p:sp>
      <p:sp>
        <p:nvSpPr>
          <p:cNvPr id="9" name="Marcador de número de diapositiva 8">
            <a:extLst>
              <a:ext uri="{FF2B5EF4-FFF2-40B4-BE49-F238E27FC236}">
                <a16:creationId xmlns:a16="http://schemas.microsoft.com/office/drawing/2014/main" id="{C96B3F92-54B5-5AA6-B9BC-A07442C435B7}"/>
              </a:ext>
            </a:extLst>
          </p:cNvPr>
          <p:cNvSpPr>
            <a:spLocks noGrp="1"/>
          </p:cNvSpPr>
          <p:nvPr>
            <p:ph type="sldNum" sz="quarter" idx="12"/>
          </p:nvPr>
        </p:nvSpPr>
        <p:spPr/>
        <p:txBody>
          <a:bodyPr/>
          <a:lstStyle/>
          <a:p>
            <a:fld id="{63970836-AFF6-4270-B515-228F2A2EA8DC}" type="slidenum">
              <a:rPr lang="es-ES" smtClean="0"/>
              <a:t>‹N›</a:t>
            </a:fld>
            <a:endParaRPr lang="es-ES"/>
          </a:p>
        </p:txBody>
      </p:sp>
    </p:spTree>
    <p:extLst>
      <p:ext uri="{BB962C8B-B14F-4D97-AF65-F5344CB8AC3E}">
        <p14:creationId xmlns:p14="http://schemas.microsoft.com/office/powerpoint/2010/main" val="1619160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DC27248-C770-6332-D9E1-06DB3AE442C6}"/>
              </a:ext>
            </a:extLst>
          </p:cNvPr>
          <p:cNvSpPr>
            <a:spLocks noGrp="1"/>
          </p:cNvSpPr>
          <p:nvPr>
            <p:ph type="title"/>
          </p:nvPr>
        </p:nvSpPr>
        <p:spPr/>
        <p:txBody>
          <a:bodyPr/>
          <a:lstStyle/>
          <a:p>
            <a:r>
              <a:rPr lang="es-ES"/>
              <a:t>Haga clic para modificar el estilo de título del patrón</a:t>
            </a:r>
          </a:p>
        </p:txBody>
      </p:sp>
      <p:sp>
        <p:nvSpPr>
          <p:cNvPr id="3" name="Marcador de fecha 2">
            <a:extLst>
              <a:ext uri="{FF2B5EF4-FFF2-40B4-BE49-F238E27FC236}">
                <a16:creationId xmlns:a16="http://schemas.microsoft.com/office/drawing/2014/main" id="{B9A658C4-D54E-2ED0-1AD6-363B9C14A6D3}"/>
              </a:ext>
            </a:extLst>
          </p:cNvPr>
          <p:cNvSpPr>
            <a:spLocks noGrp="1"/>
          </p:cNvSpPr>
          <p:nvPr>
            <p:ph type="dt" sz="half" idx="10"/>
          </p:nvPr>
        </p:nvSpPr>
        <p:spPr/>
        <p:txBody>
          <a:bodyPr/>
          <a:lstStyle/>
          <a:p>
            <a:fld id="{CC0B3F51-AA9E-4D34-8144-3A5F1E1AEB52}" type="datetimeFigureOut">
              <a:rPr lang="es-ES" smtClean="0"/>
              <a:t>30/6/25</a:t>
            </a:fld>
            <a:endParaRPr lang="es-ES"/>
          </a:p>
        </p:txBody>
      </p:sp>
      <p:sp>
        <p:nvSpPr>
          <p:cNvPr id="4" name="Marcador de pie de página 3">
            <a:extLst>
              <a:ext uri="{FF2B5EF4-FFF2-40B4-BE49-F238E27FC236}">
                <a16:creationId xmlns:a16="http://schemas.microsoft.com/office/drawing/2014/main" id="{2F2FF0DF-D287-F5F7-8E3F-F9298B5459F4}"/>
              </a:ext>
            </a:extLst>
          </p:cNvPr>
          <p:cNvSpPr>
            <a:spLocks noGrp="1"/>
          </p:cNvSpPr>
          <p:nvPr>
            <p:ph type="ftr" sz="quarter" idx="11"/>
          </p:nvPr>
        </p:nvSpPr>
        <p:spPr/>
        <p:txBody>
          <a:bodyPr/>
          <a:lstStyle/>
          <a:p>
            <a:endParaRPr lang="es-ES"/>
          </a:p>
        </p:txBody>
      </p:sp>
      <p:sp>
        <p:nvSpPr>
          <p:cNvPr id="5" name="Marcador de número de diapositiva 4">
            <a:extLst>
              <a:ext uri="{FF2B5EF4-FFF2-40B4-BE49-F238E27FC236}">
                <a16:creationId xmlns:a16="http://schemas.microsoft.com/office/drawing/2014/main" id="{C804369D-471E-9828-D713-5D81F089C6E1}"/>
              </a:ext>
            </a:extLst>
          </p:cNvPr>
          <p:cNvSpPr>
            <a:spLocks noGrp="1"/>
          </p:cNvSpPr>
          <p:nvPr>
            <p:ph type="sldNum" sz="quarter" idx="12"/>
          </p:nvPr>
        </p:nvSpPr>
        <p:spPr/>
        <p:txBody>
          <a:bodyPr/>
          <a:lstStyle/>
          <a:p>
            <a:fld id="{63970836-AFF6-4270-B515-228F2A2EA8DC}" type="slidenum">
              <a:rPr lang="es-ES" smtClean="0"/>
              <a:t>‹N›</a:t>
            </a:fld>
            <a:endParaRPr lang="es-ES"/>
          </a:p>
        </p:txBody>
      </p:sp>
    </p:spTree>
    <p:extLst>
      <p:ext uri="{BB962C8B-B14F-4D97-AF65-F5344CB8AC3E}">
        <p14:creationId xmlns:p14="http://schemas.microsoft.com/office/powerpoint/2010/main" val="2742555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E4A17242-C785-15C9-1379-B9A1BAA3EF41}"/>
              </a:ext>
            </a:extLst>
          </p:cNvPr>
          <p:cNvSpPr>
            <a:spLocks noGrp="1"/>
          </p:cNvSpPr>
          <p:nvPr>
            <p:ph type="dt" sz="half" idx="10"/>
          </p:nvPr>
        </p:nvSpPr>
        <p:spPr/>
        <p:txBody>
          <a:bodyPr/>
          <a:lstStyle/>
          <a:p>
            <a:fld id="{CC0B3F51-AA9E-4D34-8144-3A5F1E1AEB52}" type="datetimeFigureOut">
              <a:rPr lang="es-ES" smtClean="0"/>
              <a:t>30/6/25</a:t>
            </a:fld>
            <a:endParaRPr lang="es-ES"/>
          </a:p>
        </p:txBody>
      </p:sp>
      <p:sp>
        <p:nvSpPr>
          <p:cNvPr id="3" name="Marcador de pie de página 2">
            <a:extLst>
              <a:ext uri="{FF2B5EF4-FFF2-40B4-BE49-F238E27FC236}">
                <a16:creationId xmlns:a16="http://schemas.microsoft.com/office/drawing/2014/main" id="{CA257EEF-4521-6B6D-C46B-BF189A6CD2B3}"/>
              </a:ext>
            </a:extLst>
          </p:cNvPr>
          <p:cNvSpPr>
            <a:spLocks noGrp="1"/>
          </p:cNvSpPr>
          <p:nvPr>
            <p:ph type="ftr" sz="quarter" idx="11"/>
          </p:nvPr>
        </p:nvSpPr>
        <p:spPr/>
        <p:txBody>
          <a:bodyPr/>
          <a:lstStyle/>
          <a:p>
            <a:endParaRPr lang="es-ES"/>
          </a:p>
        </p:txBody>
      </p:sp>
      <p:sp>
        <p:nvSpPr>
          <p:cNvPr id="4" name="Marcador de número de diapositiva 3">
            <a:extLst>
              <a:ext uri="{FF2B5EF4-FFF2-40B4-BE49-F238E27FC236}">
                <a16:creationId xmlns:a16="http://schemas.microsoft.com/office/drawing/2014/main" id="{43945EE9-3A90-B540-5F95-634A74CB22AA}"/>
              </a:ext>
            </a:extLst>
          </p:cNvPr>
          <p:cNvSpPr>
            <a:spLocks noGrp="1"/>
          </p:cNvSpPr>
          <p:nvPr>
            <p:ph type="sldNum" sz="quarter" idx="12"/>
          </p:nvPr>
        </p:nvSpPr>
        <p:spPr/>
        <p:txBody>
          <a:bodyPr/>
          <a:lstStyle/>
          <a:p>
            <a:fld id="{63970836-AFF6-4270-B515-228F2A2EA8DC}" type="slidenum">
              <a:rPr lang="es-ES" smtClean="0"/>
              <a:t>‹N›</a:t>
            </a:fld>
            <a:endParaRPr lang="es-ES"/>
          </a:p>
        </p:txBody>
      </p:sp>
    </p:spTree>
    <p:extLst>
      <p:ext uri="{BB962C8B-B14F-4D97-AF65-F5344CB8AC3E}">
        <p14:creationId xmlns:p14="http://schemas.microsoft.com/office/powerpoint/2010/main" val="3052198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09C0D16-1634-4B40-FF60-72962A4FFA44}"/>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5DAD870E-339D-98B4-64C4-F46E5BC020D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texto 3">
            <a:extLst>
              <a:ext uri="{FF2B5EF4-FFF2-40B4-BE49-F238E27FC236}">
                <a16:creationId xmlns:a16="http://schemas.microsoft.com/office/drawing/2014/main" id="{A8274894-088E-E1DF-3B76-F5FB7A8DD81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D601A5DE-CAC1-18A7-4621-999A73F2851F}"/>
              </a:ext>
            </a:extLst>
          </p:cNvPr>
          <p:cNvSpPr>
            <a:spLocks noGrp="1"/>
          </p:cNvSpPr>
          <p:nvPr>
            <p:ph type="dt" sz="half" idx="10"/>
          </p:nvPr>
        </p:nvSpPr>
        <p:spPr/>
        <p:txBody>
          <a:bodyPr/>
          <a:lstStyle/>
          <a:p>
            <a:fld id="{CC0B3F51-AA9E-4D34-8144-3A5F1E1AEB52}" type="datetimeFigureOut">
              <a:rPr lang="es-ES" smtClean="0"/>
              <a:t>30/6/25</a:t>
            </a:fld>
            <a:endParaRPr lang="es-ES"/>
          </a:p>
        </p:txBody>
      </p:sp>
      <p:sp>
        <p:nvSpPr>
          <p:cNvPr id="6" name="Marcador de pie de página 5">
            <a:extLst>
              <a:ext uri="{FF2B5EF4-FFF2-40B4-BE49-F238E27FC236}">
                <a16:creationId xmlns:a16="http://schemas.microsoft.com/office/drawing/2014/main" id="{0E7B2E03-EF41-6637-B9DE-92DA0500FDBE}"/>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6219CF3F-7614-AA39-8A82-6A41B6704F00}"/>
              </a:ext>
            </a:extLst>
          </p:cNvPr>
          <p:cNvSpPr>
            <a:spLocks noGrp="1"/>
          </p:cNvSpPr>
          <p:nvPr>
            <p:ph type="sldNum" sz="quarter" idx="12"/>
          </p:nvPr>
        </p:nvSpPr>
        <p:spPr/>
        <p:txBody>
          <a:bodyPr/>
          <a:lstStyle/>
          <a:p>
            <a:fld id="{63970836-AFF6-4270-B515-228F2A2EA8DC}" type="slidenum">
              <a:rPr lang="es-ES" smtClean="0"/>
              <a:t>‹N›</a:t>
            </a:fld>
            <a:endParaRPr lang="es-ES"/>
          </a:p>
        </p:txBody>
      </p:sp>
    </p:spTree>
    <p:extLst>
      <p:ext uri="{BB962C8B-B14F-4D97-AF65-F5344CB8AC3E}">
        <p14:creationId xmlns:p14="http://schemas.microsoft.com/office/powerpoint/2010/main" val="26750500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3E2F492-8DAB-A879-7CAD-FDDD6018D14D}"/>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C9014EB8-23EC-B1F9-B5ED-9A15AA215E18}"/>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76F9E676-4F7D-306A-93E6-E8996F4C9CD2}"/>
              </a:ext>
            </a:extLst>
          </p:cNvPr>
          <p:cNvSpPr>
            <a:spLocks noGrp="1"/>
          </p:cNvSpPr>
          <p:nvPr>
            <p:ph type="dt" sz="half" idx="10"/>
          </p:nvPr>
        </p:nvSpPr>
        <p:spPr/>
        <p:txBody>
          <a:bodyPr/>
          <a:lstStyle/>
          <a:p>
            <a:fld id="{4727DE2E-6DF9-4C2C-91B2-056FD293D0ED}" type="datetimeFigureOut">
              <a:rPr lang="es-ES" smtClean="0"/>
              <a:t>30/6/25</a:t>
            </a:fld>
            <a:endParaRPr lang="es-ES"/>
          </a:p>
        </p:txBody>
      </p:sp>
      <p:sp>
        <p:nvSpPr>
          <p:cNvPr id="5" name="Marcador de pie de página 4">
            <a:extLst>
              <a:ext uri="{FF2B5EF4-FFF2-40B4-BE49-F238E27FC236}">
                <a16:creationId xmlns:a16="http://schemas.microsoft.com/office/drawing/2014/main" id="{133BB6AA-10EB-EF6F-092C-50DE2B1C9BEC}"/>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1A7D9874-8E10-DEA7-B2B1-299EDECFBD18}"/>
              </a:ext>
            </a:extLst>
          </p:cNvPr>
          <p:cNvSpPr>
            <a:spLocks noGrp="1"/>
          </p:cNvSpPr>
          <p:nvPr>
            <p:ph type="sldNum" sz="quarter" idx="12"/>
          </p:nvPr>
        </p:nvSpPr>
        <p:spPr/>
        <p:txBody>
          <a:bodyPr/>
          <a:lstStyle/>
          <a:p>
            <a:fld id="{F6459B69-89A3-49FC-8316-CF330EFE2DAD}" type="slidenum">
              <a:rPr lang="es-ES" smtClean="0"/>
              <a:t>‹N›</a:t>
            </a:fld>
            <a:endParaRPr lang="es-ES"/>
          </a:p>
        </p:txBody>
      </p:sp>
    </p:spTree>
    <p:extLst>
      <p:ext uri="{BB962C8B-B14F-4D97-AF65-F5344CB8AC3E}">
        <p14:creationId xmlns:p14="http://schemas.microsoft.com/office/powerpoint/2010/main" val="2357943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0BC2151-1B6B-4677-46B3-6BCF7A84EEDA}"/>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posición de imagen 2">
            <a:extLst>
              <a:ext uri="{FF2B5EF4-FFF2-40B4-BE49-F238E27FC236}">
                <a16:creationId xmlns:a16="http://schemas.microsoft.com/office/drawing/2014/main" id="{F13D3CE2-F016-8279-EAB5-B22EC7B5933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a:extLst>
              <a:ext uri="{FF2B5EF4-FFF2-40B4-BE49-F238E27FC236}">
                <a16:creationId xmlns:a16="http://schemas.microsoft.com/office/drawing/2014/main" id="{962ED04D-2FF8-C17A-240E-CE4B655E5F2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0104A8ED-5426-E73E-23BC-FEE4D9715910}"/>
              </a:ext>
            </a:extLst>
          </p:cNvPr>
          <p:cNvSpPr>
            <a:spLocks noGrp="1"/>
          </p:cNvSpPr>
          <p:nvPr>
            <p:ph type="dt" sz="half" idx="10"/>
          </p:nvPr>
        </p:nvSpPr>
        <p:spPr/>
        <p:txBody>
          <a:bodyPr/>
          <a:lstStyle/>
          <a:p>
            <a:fld id="{CC0B3F51-AA9E-4D34-8144-3A5F1E1AEB52}" type="datetimeFigureOut">
              <a:rPr lang="es-ES" smtClean="0"/>
              <a:t>30/6/25</a:t>
            </a:fld>
            <a:endParaRPr lang="es-ES"/>
          </a:p>
        </p:txBody>
      </p:sp>
      <p:sp>
        <p:nvSpPr>
          <p:cNvPr id="6" name="Marcador de pie de página 5">
            <a:extLst>
              <a:ext uri="{FF2B5EF4-FFF2-40B4-BE49-F238E27FC236}">
                <a16:creationId xmlns:a16="http://schemas.microsoft.com/office/drawing/2014/main" id="{98678B2B-DFD3-B4FC-BD1C-F3EB3AB0A461}"/>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C3E7634A-07D9-F00C-0FF5-CBED5C447BC6}"/>
              </a:ext>
            </a:extLst>
          </p:cNvPr>
          <p:cNvSpPr>
            <a:spLocks noGrp="1"/>
          </p:cNvSpPr>
          <p:nvPr>
            <p:ph type="sldNum" sz="quarter" idx="12"/>
          </p:nvPr>
        </p:nvSpPr>
        <p:spPr/>
        <p:txBody>
          <a:bodyPr/>
          <a:lstStyle/>
          <a:p>
            <a:fld id="{63970836-AFF6-4270-B515-228F2A2EA8DC}" type="slidenum">
              <a:rPr lang="es-ES" smtClean="0"/>
              <a:t>‹N›</a:t>
            </a:fld>
            <a:endParaRPr lang="es-ES"/>
          </a:p>
        </p:txBody>
      </p:sp>
    </p:spTree>
    <p:extLst>
      <p:ext uri="{BB962C8B-B14F-4D97-AF65-F5344CB8AC3E}">
        <p14:creationId xmlns:p14="http://schemas.microsoft.com/office/powerpoint/2010/main" val="2276182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A9F3FA4-91B3-2232-5B10-CB4EF8240E86}"/>
              </a:ext>
            </a:extLst>
          </p:cNvPr>
          <p:cNvSpPr>
            <a:spLocks noGrp="1"/>
          </p:cNvSpPr>
          <p:nvPr>
            <p:ph type="title"/>
          </p:nvPr>
        </p:nvSpPr>
        <p:spPr/>
        <p:txBody>
          <a:bodyPr/>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F5CD1151-E280-41E7-58B2-005A5AE73101}"/>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D5376219-E411-BF11-6DB6-9CED6EB08D30}"/>
              </a:ext>
            </a:extLst>
          </p:cNvPr>
          <p:cNvSpPr>
            <a:spLocks noGrp="1"/>
          </p:cNvSpPr>
          <p:nvPr>
            <p:ph type="dt" sz="half" idx="10"/>
          </p:nvPr>
        </p:nvSpPr>
        <p:spPr/>
        <p:txBody>
          <a:bodyPr/>
          <a:lstStyle/>
          <a:p>
            <a:fld id="{CC0B3F51-AA9E-4D34-8144-3A5F1E1AEB52}" type="datetimeFigureOut">
              <a:rPr lang="es-ES" smtClean="0"/>
              <a:t>30/6/25</a:t>
            </a:fld>
            <a:endParaRPr lang="es-ES"/>
          </a:p>
        </p:txBody>
      </p:sp>
      <p:sp>
        <p:nvSpPr>
          <p:cNvPr id="5" name="Marcador de pie de página 4">
            <a:extLst>
              <a:ext uri="{FF2B5EF4-FFF2-40B4-BE49-F238E27FC236}">
                <a16:creationId xmlns:a16="http://schemas.microsoft.com/office/drawing/2014/main" id="{A5E5890B-CDD0-A1CB-FE9F-662538E790B4}"/>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729D042B-4856-FB2D-F76D-9A6D65522165}"/>
              </a:ext>
            </a:extLst>
          </p:cNvPr>
          <p:cNvSpPr>
            <a:spLocks noGrp="1"/>
          </p:cNvSpPr>
          <p:nvPr>
            <p:ph type="sldNum" sz="quarter" idx="12"/>
          </p:nvPr>
        </p:nvSpPr>
        <p:spPr/>
        <p:txBody>
          <a:bodyPr/>
          <a:lstStyle/>
          <a:p>
            <a:fld id="{63970836-AFF6-4270-B515-228F2A2EA8DC}" type="slidenum">
              <a:rPr lang="es-ES" smtClean="0"/>
              <a:t>‹N›</a:t>
            </a:fld>
            <a:endParaRPr lang="es-ES"/>
          </a:p>
        </p:txBody>
      </p:sp>
    </p:spTree>
    <p:extLst>
      <p:ext uri="{BB962C8B-B14F-4D97-AF65-F5344CB8AC3E}">
        <p14:creationId xmlns:p14="http://schemas.microsoft.com/office/powerpoint/2010/main" val="1024616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71704705-6456-C284-FCBF-54308819DD2E}"/>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13D2852E-553E-9CFB-8F7D-0838F2764703}"/>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3B903240-C095-16BA-327D-3CAAEBEBB5D8}"/>
              </a:ext>
            </a:extLst>
          </p:cNvPr>
          <p:cNvSpPr>
            <a:spLocks noGrp="1"/>
          </p:cNvSpPr>
          <p:nvPr>
            <p:ph type="dt" sz="half" idx="10"/>
          </p:nvPr>
        </p:nvSpPr>
        <p:spPr/>
        <p:txBody>
          <a:bodyPr/>
          <a:lstStyle/>
          <a:p>
            <a:fld id="{CC0B3F51-AA9E-4D34-8144-3A5F1E1AEB52}" type="datetimeFigureOut">
              <a:rPr lang="es-ES" smtClean="0"/>
              <a:t>30/6/25</a:t>
            </a:fld>
            <a:endParaRPr lang="es-ES"/>
          </a:p>
        </p:txBody>
      </p:sp>
      <p:sp>
        <p:nvSpPr>
          <p:cNvPr id="5" name="Marcador de pie de página 4">
            <a:extLst>
              <a:ext uri="{FF2B5EF4-FFF2-40B4-BE49-F238E27FC236}">
                <a16:creationId xmlns:a16="http://schemas.microsoft.com/office/drawing/2014/main" id="{9DCEE36A-A456-EF06-E6A8-D61D12AC601C}"/>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2AB8E7F8-148F-BF52-D5B4-884F736D17AD}"/>
              </a:ext>
            </a:extLst>
          </p:cNvPr>
          <p:cNvSpPr>
            <a:spLocks noGrp="1"/>
          </p:cNvSpPr>
          <p:nvPr>
            <p:ph type="sldNum" sz="quarter" idx="12"/>
          </p:nvPr>
        </p:nvSpPr>
        <p:spPr/>
        <p:txBody>
          <a:bodyPr/>
          <a:lstStyle/>
          <a:p>
            <a:fld id="{63970836-AFF6-4270-B515-228F2A2EA8DC}" type="slidenum">
              <a:rPr lang="es-ES" smtClean="0"/>
              <a:t>‹N›</a:t>
            </a:fld>
            <a:endParaRPr lang="es-ES"/>
          </a:p>
        </p:txBody>
      </p:sp>
    </p:spTree>
    <p:extLst>
      <p:ext uri="{BB962C8B-B14F-4D97-AF65-F5344CB8AC3E}">
        <p14:creationId xmlns:p14="http://schemas.microsoft.com/office/powerpoint/2010/main" val="3734983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D5140EE-ADA3-9B7B-0810-9DE2D708B578}"/>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p>
        </p:txBody>
      </p:sp>
      <p:sp>
        <p:nvSpPr>
          <p:cNvPr id="3" name="Marcador de texto 2">
            <a:extLst>
              <a:ext uri="{FF2B5EF4-FFF2-40B4-BE49-F238E27FC236}">
                <a16:creationId xmlns:a16="http://schemas.microsoft.com/office/drawing/2014/main" id="{6794A920-B546-59D6-3F62-FCA55F7009B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7029D53B-669B-70E0-364B-E94F81ED9864}"/>
              </a:ext>
            </a:extLst>
          </p:cNvPr>
          <p:cNvSpPr>
            <a:spLocks noGrp="1"/>
          </p:cNvSpPr>
          <p:nvPr>
            <p:ph type="dt" sz="half" idx="10"/>
          </p:nvPr>
        </p:nvSpPr>
        <p:spPr/>
        <p:txBody>
          <a:bodyPr/>
          <a:lstStyle/>
          <a:p>
            <a:fld id="{4727DE2E-6DF9-4C2C-91B2-056FD293D0ED}" type="datetimeFigureOut">
              <a:rPr lang="es-ES" smtClean="0"/>
              <a:t>30/6/25</a:t>
            </a:fld>
            <a:endParaRPr lang="es-ES"/>
          </a:p>
        </p:txBody>
      </p:sp>
      <p:sp>
        <p:nvSpPr>
          <p:cNvPr id="5" name="Marcador de pie de página 4">
            <a:extLst>
              <a:ext uri="{FF2B5EF4-FFF2-40B4-BE49-F238E27FC236}">
                <a16:creationId xmlns:a16="http://schemas.microsoft.com/office/drawing/2014/main" id="{83A4751C-FE4D-0226-9FCF-5A91353D2165}"/>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67844479-18E5-73AB-1303-17AD823D43C5}"/>
              </a:ext>
            </a:extLst>
          </p:cNvPr>
          <p:cNvSpPr>
            <a:spLocks noGrp="1"/>
          </p:cNvSpPr>
          <p:nvPr>
            <p:ph type="sldNum" sz="quarter" idx="12"/>
          </p:nvPr>
        </p:nvSpPr>
        <p:spPr/>
        <p:txBody>
          <a:bodyPr/>
          <a:lstStyle/>
          <a:p>
            <a:fld id="{F6459B69-89A3-49FC-8316-CF330EFE2DAD}" type="slidenum">
              <a:rPr lang="es-ES" smtClean="0"/>
              <a:t>‹N›</a:t>
            </a:fld>
            <a:endParaRPr lang="es-ES"/>
          </a:p>
        </p:txBody>
      </p:sp>
    </p:spTree>
    <p:extLst>
      <p:ext uri="{BB962C8B-B14F-4D97-AF65-F5344CB8AC3E}">
        <p14:creationId xmlns:p14="http://schemas.microsoft.com/office/powerpoint/2010/main" val="2732380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92D2A45-EE5E-1404-5921-5E100F689C40}"/>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9EC50483-BC1A-1947-A176-DE04F48D21BC}"/>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contenido 3">
            <a:extLst>
              <a:ext uri="{FF2B5EF4-FFF2-40B4-BE49-F238E27FC236}">
                <a16:creationId xmlns:a16="http://schemas.microsoft.com/office/drawing/2014/main" id="{A639CECE-323A-44EF-12F7-6C479C6AB482}"/>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fecha 4">
            <a:extLst>
              <a:ext uri="{FF2B5EF4-FFF2-40B4-BE49-F238E27FC236}">
                <a16:creationId xmlns:a16="http://schemas.microsoft.com/office/drawing/2014/main" id="{980A4515-185E-1140-EF81-E26BA181B443}"/>
              </a:ext>
            </a:extLst>
          </p:cNvPr>
          <p:cNvSpPr>
            <a:spLocks noGrp="1"/>
          </p:cNvSpPr>
          <p:nvPr>
            <p:ph type="dt" sz="half" idx="10"/>
          </p:nvPr>
        </p:nvSpPr>
        <p:spPr/>
        <p:txBody>
          <a:bodyPr/>
          <a:lstStyle/>
          <a:p>
            <a:fld id="{4727DE2E-6DF9-4C2C-91B2-056FD293D0ED}" type="datetimeFigureOut">
              <a:rPr lang="es-ES" smtClean="0"/>
              <a:t>30/6/25</a:t>
            </a:fld>
            <a:endParaRPr lang="es-ES"/>
          </a:p>
        </p:txBody>
      </p:sp>
      <p:sp>
        <p:nvSpPr>
          <p:cNvPr id="6" name="Marcador de pie de página 5">
            <a:extLst>
              <a:ext uri="{FF2B5EF4-FFF2-40B4-BE49-F238E27FC236}">
                <a16:creationId xmlns:a16="http://schemas.microsoft.com/office/drawing/2014/main" id="{E717C071-E578-BB37-304D-B7B47B53E868}"/>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83BFB21F-2E63-0DEF-BAE4-5F31EA2DC752}"/>
              </a:ext>
            </a:extLst>
          </p:cNvPr>
          <p:cNvSpPr>
            <a:spLocks noGrp="1"/>
          </p:cNvSpPr>
          <p:nvPr>
            <p:ph type="sldNum" sz="quarter" idx="12"/>
          </p:nvPr>
        </p:nvSpPr>
        <p:spPr/>
        <p:txBody>
          <a:bodyPr/>
          <a:lstStyle/>
          <a:p>
            <a:fld id="{F6459B69-89A3-49FC-8316-CF330EFE2DAD}" type="slidenum">
              <a:rPr lang="es-ES" smtClean="0"/>
              <a:t>‹N›</a:t>
            </a:fld>
            <a:endParaRPr lang="es-ES"/>
          </a:p>
        </p:txBody>
      </p:sp>
    </p:spTree>
    <p:extLst>
      <p:ext uri="{BB962C8B-B14F-4D97-AF65-F5344CB8AC3E}">
        <p14:creationId xmlns:p14="http://schemas.microsoft.com/office/powerpoint/2010/main" val="50084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A98AC88-048A-F8B7-4CE0-0FE608B23365}"/>
              </a:ext>
            </a:extLst>
          </p:cNvPr>
          <p:cNvSpPr>
            <a:spLocks noGrp="1"/>
          </p:cNvSpPr>
          <p:nvPr>
            <p:ph type="title"/>
          </p:nvPr>
        </p:nvSpPr>
        <p:spPr>
          <a:xfrm>
            <a:off x="839788" y="365125"/>
            <a:ext cx="10515600" cy="1325563"/>
          </a:xfrm>
        </p:spPr>
        <p:txBody>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369B13B6-D6A8-36F6-B726-23C497936DA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801ADBFD-4213-297D-C67A-96B63AE9B4BE}"/>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texto 4">
            <a:extLst>
              <a:ext uri="{FF2B5EF4-FFF2-40B4-BE49-F238E27FC236}">
                <a16:creationId xmlns:a16="http://schemas.microsoft.com/office/drawing/2014/main" id="{34FED2D4-7BD8-5E4A-8672-60D3A9EA0ED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638A3627-A390-89AD-ED94-7F51DA981B93}"/>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Marcador de fecha 6">
            <a:extLst>
              <a:ext uri="{FF2B5EF4-FFF2-40B4-BE49-F238E27FC236}">
                <a16:creationId xmlns:a16="http://schemas.microsoft.com/office/drawing/2014/main" id="{1396C642-FE11-608B-87C7-40F545B61244}"/>
              </a:ext>
            </a:extLst>
          </p:cNvPr>
          <p:cNvSpPr>
            <a:spLocks noGrp="1"/>
          </p:cNvSpPr>
          <p:nvPr>
            <p:ph type="dt" sz="half" idx="10"/>
          </p:nvPr>
        </p:nvSpPr>
        <p:spPr/>
        <p:txBody>
          <a:bodyPr/>
          <a:lstStyle/>
          <a:p>
            <a:fld id="{4727DE2E-6DF9-4C2C-91B2-056FD293D0ED}" type="datetimeFigureOut">
              <a:rPr lang="es-ES" smtClean="0"/>
              <a:t>30/6/25</a:t>
            </a:fld>
            <a:endParaRPr lang="es-ES"/>
          </a:p>
        </p:txBody>
      </p:sp>
      <p:sp>
        <p:nvSpPr>
          <p:cNvPr id="8" name="Marcador de pie de página 7">
            <a:extLst>
              <a:ext uri="{FF2B5EF4-FFF2-40B4-BE49-F238E27FC236}">
                <a16:creationId xmlns:a16="http://schemas.microsoft.com/office/drawing/2014/main" id="{90F071A5-4789-3B5A-A7CD-AE32AA301AC7}"/>
              </a:ext>
            </a:extLst>
          </p:cNvPr>
          <p:cNvSpPr>
            <a:spLocks noGrp="1"/>
          </p:cNvSpPr>
          <p:nvPr>
            <p:ph type="ftr" sz="quarter" idx="11"/>
          </p:nvPr>
        </p:nvSpPr>
        <p:spPr/>
        <p:txBody>
          <a:bodyPr/>
          <a:lstStyle/>
          <a:p>
            <a:endParaRPr lang="es-ES"/>
          </a:p>
        </p:txBody>
      </p:sp>
      <p:sp>
        <p:nvSpPr>
          <p:cNvPr id="9" name="Marcador de número de diapositiva 8">
            <a:extLst>
              <a:ext uri="{FF2B5EF4-FFF2-40B4-BE49-F238E27FC236}">
                <a16:creationId xmlns:a16="http://schemas.microsoft.com/office/drawing/2014/main" id="{68B1EDC0-247B-850B-9E6C-2D34005025B9}"/>
              </a:ext>
            </a:extLst>
          </p:cNvPr>
          <p:cNvSpPr>
            <a:spLocks noGrp="1"/>
          </p:cNvSpPr>
          <p:nvPr>
            <p:ph type="sldNum" sz="quarter" idx="12"/>
          </p:nvPr>
        </p:nvSpPr>
        <p:spPr/>
        <p:txBody>
          <a:bodyPr/>
          <a:lstStyle/>
          <a:p>
            <a:fld id="{F6459B69-89A3-49FC-8316-CF330EFE2DAD}" type="slidenum">
              <a:rPr lang="es-ES" smtClean="0"/>
              <a:t>‹N›</a:t>
            </a:fld>
            <a:endParaRPr lang="es-ES"/>
          </a:p>
        </p:txBody>
      </p:sp>
    </p:spTree>
    <p:extLst>
      <p:ext uri="{BB962C8B-B14F-4D97-AF65-F5344CB8AC3E}">
        <p14:creationId xmlns:p14="http://schemas.microsoft.com/office/powerpoint/2010/main" val="2631220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C745243-B6D0-80F5-9DF7-65D19E8CBBAC}"/>
              </a:ext>
            </a:extLst>
          </p:cNvPr>
          <p:cNvSpPr>
            <a:spLocks noGrp="1"/>
          </p:cNvSpPr>
          <p:nvPr>
            <p:ph type="title"/>
          </p:nvPr>
        </p:nvSpPr>
        <p:spPr/>
        <p:txBody>
          <a:bodyPr/>
          <a:lstStyle/>
          <a:p>
            <a:r>
              <a:rPr lang="es-ES"/>
              <a:t>Haga clic para modificar el estilo de título del patrón</a:t>
            </a:r>
          </a:p>
        </p:txBody>
      </p:sp>
      <p:sp>
        <p:nvSpPr>
          <p:cNvPr id="3" name="Marcador de fecha 2">
            <a:extLst>
              <a:ext uri="{FF2B5EF4-FFF2-40B4-BE49-F238E27FC236}">
                <a16:creationId xmlns:a16="http://schemas.microsoft.com/office/drawing/2014/main" id="{16A1DE0B-EF4B-7B6B-16A1-AD18E9A8F664}"/>
              </a:ext>
            </a:extLst>
          </p:cNvPr>
          <p:cNvSpPr>
            <a:spLocks noGrp="1"/>
          </p:cNvSpPr>
          <p:nvPr>
            <p:ph type="dt" sz="half" idx="10"/>
          </p:nvPr>
        </p:nvSpPr>
        <p:spPr/>
        <p:txBody>
          <a:bodyPr/>
          <a:lstStyle/>
          <a:p>
            <a:fld id="{4727DE2E-6DF9-4C2C-91B2-056FD293D0ED}" type="datetimeFigureOut">
              <a:rPr lang="es-ES" smtClean="0"/>
              <a:t>30/6/25</a:t>
            </a:fld>
            <a:endParaRPr lang="es-ES"/>
          </a:p>
        </p:txBody>
      </p:sp>
      <p:sp>
        <p:nvSpPr>
          <p:cNvPr id="4" name="Marcador de pie de página 3">
            <a:extLst>
              <a:ext uri="{FF2B5EF4-FFF2-40B4-BE49-F238E27FC236}">
                <a16:creationId xmlns:a16="http://schemas.microsoft.com/office/drawing/2014/main" id="{82CA4020-A969-1F51-3106-29846C4DB33D}"/>
              </a:ext>
            </a:extLst>
          </p:cNvPr>
          <p:cNvSpPr>
            <a:spLocks noGrp="1"/>
          </p:cNvSpPr>
          <p:nvPr>
            <p:ph type="ftr" sz="quarter" idx="11"/>
          </p:nvPr>
        </p:nvSpPr>
        <p:spPr/>
        <p:txBody>
          <a:bodyPr/>
          <a:lstStyle/>
          <a:p>
            <a:endParaRPr lang="es-ES"/>
          </a:p>
        </p:txBody>
      </p:sp>
      <p:sp>
        <p:nvSpPr>
          <p:cNvPr id="5" name="Marcador de número de diapositiva 4">
            <a:extLst>
              <a:ext uri="{FF2B5EF4-FFF2-40B4-BE49-F238E27FC236}">
                <a16:creationId xmlns:a16="http://schemas.microsoft.com/office/drawing/2014/main" id="{DFD5976F-979D-68F9-CDDC-1029869844D6}"/>
              </a:ext>
            </a:extLst>
          </p:cNvPr>
          <p:cNvSpPr>
            <a:spLocks noGrp="1"/>
          </p:cNvSpPr>
          <p:nvPr>
            <p:ph type="sldNum" sz="quarter" idx="12"/>
          </p:nvPr>
        </p:nvSpPr>
        <p:spPr/>
        <p:txBody>
          <a:bodyPr/>
          <a:lstStyle/>
          <a:p>
            <a:fld id="{F6459B69-89A3-49FC-8316-CF330EFE2DAD}" type="slidenum">
              <a:rPr lang="es-ES" smtClean="0"/>
              <a:t>‹N›</a:t>
            </a:fld>
            <a:endParaRPr lang="es-ES"/>
          </a:p>
        </p:txBody>
      </p:sp>
    </p:spTree>
    <p:extLst>
      <p:ext uri="{BB962C8B-B14F-4D97-AF65-F5344CB8AC3E}">
        <p14:creationId xmlns:p14="http://schemas.microsoft.com/office/powerpoint/2010/main" val="887445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DCCA352C-9709-BB01-4C96-9E51FE243E53}"/>
              </a:ext>
            </a:extLst>
          </p:cNvPr>
          <p:cNvSpPr>
            <a:spLocks noGrp="1"/>
          </p:cNvSpPr>
          <p:nvPr>
            <p:ph type="dt" sz="half" idx="10"/>
          </p:nvPr>
        </p:nvSpPr>
        <p:spPr/>
        <p:txBody>
          <a:bodyPr/>
          <a:lstStyle/>
          <a:p>
            <a:fld id="{4727DE2E-6DF9-4C2C-91B2-056FD293D0ED}" type="datetimeFigureOut">
              <a:rPr lang="es-ES" smtClean="0"/>
              <a:t>30/6/25</a:t>
            </a:fld>
            <a:endParaRPr lang="es-ES"/>
          </a:p>
        </p:txBody>
      </p:sp>
      <p:sp>
        <p:nvSpPr>
          <p:cNvPr id="3" name="Marcador de pie de página 2">
            <a:extLst>
              <a:ext uri="{FF2B5EF4-FFF2-40B4-BE49-F238E27FC236}">
                <a16:creationId xmlns:a16="http://schemas.microsoft.com/office/drawing/2014/main" id="{733EA281-F2C1-DC7A-EC80-25EE569116FE}"/>
              </a:ext>
            </a:extLst>
          </p:cNvPr>
          <p:cNvSpPr>
            <a:spLocks noGrp="1"/>
          </p:cNvSpPr>
          <p:nvPr>
            <p:ph type="ftr" sz="quarter" idx="11"/>
          </p:nvPr>
        </p:nvSpPr>
        <p:spPr/>
        <p:txBody>
          <a:bodyPr/>
          <a:lstStyle/>
          <a:p>
            <a:endParaRPr lang="es-ES"/>
          </a:p>
        </p:txBody>
      </p:sp>
      <p:sp>
        <p:nvSpPr>
          <p:cNvPr id="4" name="Marcador de número de diapositiva 3">
            <a:extLst>
              <a:ext uri="{FF2B5EF4-FFF2-40B4-BE49-F238E27FC236}">
                <a16:creationId xmlns:a16="http://schemas.microsoft.com/office/drawing/2014/main" id="{B43ABCF8-F926-9367-FA2D-A7B582ACE069}"/>
              </a:ext>
            </a:extLst>
          </p:cNvPr>
          <p:cNvSpPr>
            <a:spLocks noGrp="1"/>
          </p:cNvSpPr>
          <p:nvPr>
            <p:ph type="sldNum" sz="quarter" idx="12"/>
          </p:nvPr>
        </p:nvSpPr>
        <p:spPr/>
        <p:txBody>
          <a:bodyPr/>
          <a:lstStyle/>
          <a:p>
            <a:fld id="{F6459B69-89A3-49FC-8316-CF330EFE2DAD}" type="slidenum">
              <a:rPr lang="es-ES" smtClean="0"/>
              <a:t>‹N›</a:t>
            </a:fld>
            <a:endParaRPr lang="es-ES"/>
          </a:p>
        </p:txBody>
      </p:sp>
    </p:spTree>
    <p:extLst>
      <p:ext uri="{BB962C8B-B14F-4D97-AF65-F5344CB8AC3E}">
        <p14:creationId xmlns:p14="http://schemas.microsoft.com/office/powerpoint/2010/main" val="6995133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A605053-A7C5-9393-A0B2-5F2F3769F738}"/>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367A661B-B5DC-A7D1-BBC3-A9E3287C5B6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texto 3">
            <a:extLst>
              <a:ext uri="{FF2B5EF4-FFF2-40B4-BE49-F238E27FC236}">
                <a16:creationId xmlns:a16="http://schemas.microsoft.com/office/drawing/2014/main" id="{6484FE52-45AA-9DF2-808E-42CD7FDAA8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0C162BC3-40B2-1AF7-DEEC-F676164AEEB5}"/>
              </a:ext>
            </a:extLst>
          </p:cNvPr>
          <p:cNvSpPr>
            <a:spLocks noGrp="1"/>
          </p:cNvSpPr>
          <p:nvPr>
            <p:ph type="dt" sz="half" idx="10"/>
          </p:nvPr>
        </p:nvSpPr>
        <p:spPr/>
        <p:txBody>
          <a:bodyPr/>
          <a:lstStyle/>
          <a:p>
            <a:fld id="{4727DE2E-6DF9-4C2C-91B2-056FD293D0ED}" type="datetimeFigureOut">
              <a:rPr lang="es-ES" smtClean="0"/>
              <a:t>30/6/25</a:t>
            </a:fld>
            <a:endParaRPr lang="es-ES"/>
          </a:p>
        </p:txBody>
      </p:sp>
      <p:sp>
        <p:nvSpPr>
          <p:cNvPr id="6" name="Marcador de pie de página 5">
            <a:extLst>
              <a:ext uri="{FF2B5EF4-FFF2-40B4-BE49-F238E27FC236}">
                <a16:creationId xmlns:a16="http://schemas.microsoft.com/office/drawing/2014/main" id="{5B17DD54-FBBC-9159-F134-2C9197AB793E}"/>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9732C301-BCF6-E096-A1B3-B56CC9DBC6F9}"/>
              </a:ext>
            </a:extLst>
          </p:cNvPr>
          <p:cNvSpPr>
            <a:spLocks noGrp="1"/>
          </p:cNvSpPr>
          <p:nvPr>
            <p:ph type="sldNum" sz="quarter" idx="12"/>
          </p:nvPr>
        </p:nvSpPr>
        <p:spPr/>
        <p:txBody>
          <a:bodyPr/>
          <a:lstStyle/>
          <a:p>
            <a:fld id="{F6459B69-89A3-49FC-8316-CF330EFE2DAD}" type="slidenum">
              <a:rPr lang="es-ES" smtClean="0"/>
              <a:t>‹N›</a:t>
            </a:fld>
            <a:endParaRPr lang="es-ES"/>
          </a:p>
        </p:txBody>
      </p:sp>
    </p:spTree>
    <p:extLst>
      <p:ext uri="{BB962C8B-B14F-4D97-AF65-F5344CB8AC3E}">
        <p14:creationId xmlns:p14="http://schemas.microsoft.com/office/powerpoint/2010/main" val="617684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7E604CE-29F7-E219-86E3-51909B28A64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posición de imagen 2">
            <a:extLst>
              <a:ext uri="{FF2B5EF4-FFF2-40B4-BE49-F238E27FC236}">
                <a16:creationId xmlns:a16="http://schemas.microsoft.com/office/drawing/2014/main" id="{DDAEA6A7-036B-324D-81BD-038664D2C53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a:extLst>
              <a:ext uri="{FF2B5EF4-FFF2-40B4-BE49-F238E27FC236}">
                <a16:creationId xmlns:a16="http://schemas.microsoft.com/office/drawing/2014/main" id="{D4CD811C-AF5C-E7D8-0BAA-F9CA422C850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22128B20-4E5A-8EE1-EE7A-756DD8FFEC29}"/>
              </a:ext>
            </a:extLst>
          </p:cNvPr>
          <p:cNvSpPr>
            <a:spLocks noGrp="1"/>
          </p:cNvSpPr>
          <p:nvPr>
            <p:ph type="dt" sz="half" idx="10"/>
          </p:nvPr>
        </p:nvSpPr>
        <p:spPr/>
        <p:txBody>
          <a:bodyPr/>
          <a:lstStyle/>
          <a:p>
            <a:fld id="{4727DE2E-6DF9-4C2C-91B2-056FD293D0ED}" type="datetimeFigureOut">
              <a:rPr lang="es-ES" smtClean="0"/>
              <a:t>30/6/25</a:t>
            </a:fld>
            <a:endParaRPr lang="es-ES"/>
          </a:p>
        </p:txBody>
      </p:sp>
      <p:sp>
        <p:nvSpPr>
          <p:cNvPr id="6" name="Marcador de pie de página 5">
            <a:extLst>
              <a:ext uri="{FF2B5EF4-FFF2-40B4-BE49-F238E27FC236}">
                <a16:creationId xmlns:a16="http://schemas.microsoft.com/office/drawing/2014/main" id="{FFBDF626-1024-D62F-F942-1D4797298BC4}"/>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0A475AF7-970F-96F6-B8C7-D6864DFE8E66}"/>
              </a:ext>
            </a:extLst>
          </p:cNvPr>
          <p:cNvSpPr>
            <a:spLocks noGrp="1"/>
          </p:cNvSpPr>
          <p:nvPr>
            <p:ph type="sldNum" sz="quarter" idx="12"/>
          </p:nvPr>
        </p:nvSpPr>
        <p:spPr/>
        <p:txBody>
          <a:bodyPr/>
          <a:lstStyle/>
          <a:p>
            <a:fld id="{F6459B69-89A3-49FC-8316-CF330EFE2DAD}" type="slidenum">
              <a:rPr lang="es-ES" smtClean="0"/>
              <a:t>‹N›</a:t>
            </a:fld>
            <a:endParaRPr lang="es-ES"/>
          </a:p>
        </p:txBody>
      </p:sp>
    </p:spTree>
    <p:extLst>
      <p:ext uri="{BB962C8B-B14F-4D97-AF65-F5344CB8AC3E}">
        <p14:creationId xmlns:p14="http://schemas.microsoft.com/office/powerpoint/2010/main" val="2707792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4D1C8C26-3DE4-FF3D-D53D-04882F2816A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5EF12CA8-A333-6561-6159-E721CECCA39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F61E350B-BCD3-045F-E020-D44ABBF8F9D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727DE2E-6DF9-4C2C-91B2-056FD293D0ED}" type="datetimeFigureOut">
              <a:rPr lang="es-ES" smtClean="0"/>
              <a:t>30/6/25</a:t>
            </a:fld>
            <a:endParaRPr lang="es-ES"/>
          </a:p>
        </p:txBody>
      </p:sp>
      <p:sp>
        <p:nvSpPr>
          <p:cNvPr id="5" name="Marcador de pie de página 4">
            <a:extLst>
              <a:ext uri="{FF2B5EF4-FFF2-40B4-BE49-F238E27FC236}">
                <a16:creationId xmlns:a16="http://schemas.microsoft.com/office/drawing/2014/main" id="{B92A9736-FA4B-937B-CBA0-84AF82EBAF7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s-ES"/>
          </a:p>
        </p:txBody>
      </p:sp>
      <p:sp>
        <p:nvSpPr>
          <p:cNvPr id="6" name="Marcador de número de diapositiva 5">
            <a:extLst>
              <a:ext uri="{FF2B5EF4-FFF2-40B4-BE49-F238E27FC236}">
                <a16:creationId xmlns:a16="http://schemas.microsoft.com/office/drawing/2014/main" id="{EDF89182-0799-62AD-F380-0F417736B25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6459B69-89A3-49FC-8316-CF330EFE2DAD}" type="slidenum">
              <a:rPr lang="es-ES" smtClean="0"/>
              <a:t>‹N›</a:t>
            </a:fld>
            <a:endParaRPr lang="es-ES"/>
          </a:p>
        </p:txBody>
      </p:sp>
    </p:spTree>
    <p:extLst>
      <p:ext uri="{BB962C8B-B14F-4D97-AF65-F5344CB8AC3E}">
        <p14:creationId xmlns:p14="http://schemas.microsoft.com/office/powerpoint/2010/main" val="7601504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A12C07F4-4E9F-F2BD-94BB-9CCA94DDC9B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7C76BF94-1D6E-5419-7FFF-5D6BF9CFA66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58B5DAAF-503D-5C63-0D57-D02267677CF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C0B3F51-AA9E-4D34-8144-3A5F1E1AEB52}" type="datetimeFigureOut">
              <a:rPr lang="es-ES" smtClean="0"/>
              <a:t>30/6/25</a:t>
            </a:fld>
            <a:endParaRPr lang="es-ES"/>
          </a:p>
        </p:txBody>
      </p:sp>
      <p:sp>
        <p:nvSpPr>
          <p:cNvPr id="5" name="Marcador de pie de página 4">
            <a:extLst>
              <a:ext uri="{FF2B5EF4-FFF2-40B4-BE49-F238E27FC236}">
                <a16:creationId xmlns:a16="http://schemas.microsoft.com/office/drawing/2014/main" id="{65C4CB22-D2D7-60F1-A7D6-29120CD0212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s-ES"/>
          </a:p>
        </p:txBody>
      </p:sp>
      <p:sp>
        <p:nvSpPr>
          <p:cNvPr id="6" name="Marcador de número de diapositiva 5">
            <a:extLst>
              <a:ext uri="{FF2B5EF4-FFF2-40B4-BE49-F238E27FC236}">
                <a16:creationId xmlns:a16="http://schemas.microsoft.com/office/drawing/2014/main" id="{B59F44E1-4CE8-5978-2F3E-CB1AC17DBBA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3970836-AFF6-4270-B515-228F2A2EA8DC}" type="slidenum">
              <a:rPr lang="es-ES" smtClean="0"/>
              <a:t>‹N›</a:t>
            </a:fld>
            <a:endParaRPr lang="es-ES"/>
          </a:p>
        </p:txBody>
      </p:sp>
    </p:spTree>
    <p:extLst>
      <p:ext uri="{BB962C8B-B14F-4D97-AF65-F5344CB8AC3E}">
        <p14:creationId xmlns:p14="http://schemas.microsoft.com/office/powerpoint/2010/main" val="128924121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7.xml"/><Relationship Id="rId5" Type="http://schemas.openxmlformats.org/officeDocument/2006/relationships/image" Target="../media/image37.jpeg"/><Relationship Id="rId4" Type="http://schemas.openxmlformats.org/officeDocument/2006/relationships/image" Target="../media/image36.jpg"/></Relationships>
</file>

<file path=ppt/slides/_rels/slide11.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jpe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4.jpeg"/><Relationship Id="rId1" Type="http://schemas.openxmlformats.org/officeDocument/2006/relationships/slideLayout" Target="../slideLayouts/slideLayout7.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jpeg"/><Relationship Id="rId10" Type="http://schemas.openxmlformats.org/officeDocument/2006/relationships/image" Target="../media/image12.png"/><Relationship Id="rId4" Type="http://schemas.openxmlformats.org/officeDocument/2006/relationships/image" Target="../media/image6.jpg"/><Relationship Id="rId9" Type="http://schemas.openxmlformats.org/officeDocument/2006/relationships/image" Target="../media/image11.png"/></Relationships>
</file>

<file path=ppt/slides/_rels/slide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7.jpg"/><Relationship Id="rId7" Type="http://schemas.openxmlformats.org/officeDocument/2006/relationships/hyperlink" Target="https://m.egwwritings.org/en/book/820.2193#2193" TargetMode="External"/><Relationship Id="rId2" Type="http://schemas.openxmlformats.org/officeDocument/2006/relationships/image" Target="../media/image16.jpeg"/><Relationship Id="rId1" Type="http://schemas.openxmlformats.org/officeDocument/2006/relationships/slideLayout" Target="../slideLayouts/slideLayout7.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6.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2.jpeg"/><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24.jpeg"/></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0.jpeg"/><Relationship Id="rId2" Type="http://schemas.openxmlformats.org/officeDocument/2006/relationships/image" Target="../media/image25.jpeg"/><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28.jpeg"/><Relationship Id="rId4" Type="http://schemas.openxmlformats.org/officeDocument/2006/relationships/image" Target="../media/image27.png"/></Relationships>
</file>

<file path=ppt/slides/_rels/slide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DATOS PC CLAUDIO\IGLESIA\Escuela Sabatica - ppt lecciones\2022\maschera presentacion.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0"/>
            <a:ext cx="12192001" cy="6858000"/>
          </a:xfrm>
          <a:prstGeom prst="rect">
            <a:avLst/>
          </a:prstGeom>
          <a:noFill/>
        </p:spPr>
      </p:pic>
      <p:sp>
        <p:nvSpPr>
          <p:cNvPr id="3" name="Text Box 6">
            <a:extLst>
              <a:ext uri="{FF2B5EF4-FFF2-40B4-BE49-F238E27FC236}">
                <a16:creationId xmlns:a16="http://schemas.microsoft.com/office/drawing/2014/main" id="{33F071EE-DB6D-4343-AA24-70F660CE40D8}"/>
              </a:ext>
            </a:extLst>
          </p:cNvPr>
          <p:cNvSpPr txBox="1">
            <a:spLocks noChangeArrowheads="1"/>
          </p:cNvSpPr>
          <p:nvPr/>
        </p:nvSpPr>
        <p:spPr bwMode="auto">
          <a:xfrm>
            <a:off x="44248" y="6337882"/>
            <a:ext cx="2685726" cy="415492"/>
          </a:xfrm>
          <a:prstGeom prst="rect">
            <a:avLst/>
          </a:prstGeom>
          <a:noFill/>
          <a:ln w="9525">
            <a:noFill/>
            <a:miter lim="800000"/>
            <a:headEnd/>
            <a:tailEnd/>
          </a:ln>
          <a:effectLst/>
        </p:spPr>
        <p:txBody>
          <a:bodyPr wrap="square" lIns="121914" tIns="60957" rIns="121914" bIns="60957">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spcBef>
                <a:spcPct val="50000"/>
              </a:spcBef>
            </a:pPr>
            <a:r>
              <a:rPr lang="it-IT" altLang="es-ES" sz="1900" b="1" dirty="0">
                <a:solidFill>
                  <a:srgbClr val="FFFFCC"/>
                </a:solidFill>
                <a:effectLst>
                  <a:outerShdw blurRad="38100" dist="38100" dir="2700000" algn="tl">
                    <a:srgbClr val="C0C0C0"/>
                  </a:outerShdw>
                </a:effectLst>
                <a:latin typeface="Comic Sans MS" panose="030F0702030302020204" pitchFamily="66" charset="0"/>
              </a:rPr>
              <a:t>12 LUGLIO 2025</a:t>
            </a:r>
          </a:p>
        </p:txBody>
      </p:sp>
      <p:sp>
        <p:nvSpPr>
          <p:cNvPr id="4" name="CasellaDiTesto 3"/>
          <p:cNvSpPr txBox="1"/>
          <p:nvPr/>
        </p:nvSpPr>
        <p:spPr>
          <a:xfrm>
            <a:off x="932918" y="1359702"/>
            <a:ext cx="1187940" cy="369332"/>
          </a:xfrm>
          <a:prstGeom prst="rect">
            <a:avLst/>
          </a:prstGeom>
          <a:solidFill>
            <a:srgbClr val="760BC7"/>
          </a:solidFill>
          <a:scene3d>
            <a:camera prst="orthographicFront"/>
            <a:lightRig rig="threePt" dir="t"/>
          </a:scene3d>
          <a:sp3d>
            <a:bevelT/>
          </a:sp3d>
        </p:spPr>
        <p:txBody>
          <a:bodyPr wrap="square" lIns="121914" tIns="60957" rIns="121914" bIns="60957" rtlCol="0">
            <a:spAutoFit/>
          </a:bodyPr>
          <a:lstStyle/>
          <a:p>
            <a:pPr algn="ctr"/>
            <a:r>
              <a:rPr lang="es-ES" sz="800" b="1" dirty="0">
                <a:solidFill>
                  <a:srgbClr val="FFFF00"/>
                </a:solidFill>
                <a:latin typeface="Arial Black" pitchFamily="34" charset="0"/>
              </a:rPr>
              <a:t>3 TRIMESTRE 2025</a:t>
            </a:r>
            <a:endParaRPr lang="it-IT" sz="800" b="1" dirty="0">
              <a:solidFill>
                <a:srgbClr val="FFFF00"/>
              </a:solidFill>
              <a:latin typeface="Arial Black" pitchFamily="34" charset="0"/>
            </a:endParaRPr>
          </a:p>
        </p:txBody>
      </p:sp>
      <p:sp>
        <p:nvSpPr>
          <p:cNvPr id="5" name="Text Box 5">
            <a:extLst>
              <a:ext uri="{FF2B5EF4-FFF2-40B4-BE49-F238E27FC236}">
                <a16:creationId xmlns:a16="http://schemas.microsoft.com/office/drawing/2014/main" id="{E88B29BE-9242-473D-A56B-64D155C91C84}"/>
              </a:ext>
            </a:extLst>
          </p:cNvPr>
          <p:cNvSpPr txBox="1">
            <a:spLocks noChangeArrowheads="1"/>
          </p:cNvSpPr>
          <p:nvPr/>
        </p:nvSpPr>
        <p:spPr bwMode="auto">
          <a:xfrm>
            <a:off x="1019908" y="507752"/>
            <a:ext cx="11087830" cy="677102"/>
          </a:xfrm>
          <a:prstGeom prst="rect">
            <a:avLst/>
          </a:prstGeom>
          <a:noFill/>
          <a:ln w="9525">
            <a:noFill/>
            <a:miter lim="800000"/>
            <a:headEnd/>
            <a:tailEnd/>
          </a:ln>
          <a:effectLst/>
        </p:spPr>
        <p:txBody>
          <a:bodyPr wrap="square" lIns="121914" tIns="60957" rIns="121914" bIns="60957">
            <a:spAutoFit/>
          </a:bodyPr>
          <a:lstStyle/>
          <a:p>
            <a:pPr>
              <a:spcBef>
                <a:spcPct val="50000"/>
              </a:spcBef>
              <a:defRPr/>
            </a:pPr>
            <a:r>
              <a:rPr lang="it-IT" sz="3600" b="1" dirty="0">
                <a:solidFill>
                  <a:srgbClr val="FFFF99"/>
                </a:solidFill>
                <a:effectLst>
                  <a:outerShdw blurRad="38100" dist="38100" dir="2700000" algn="tl">
                    <a:srgbClr val="C0C0C0"/>
                  </a:outerShdw>
                </a:effectLst>
                <a:latin typeface="Comic Sans MS" pitchFamily="66" charset="0"/>
                <a:cs typeface="Arial" charset="0"/>
              </a:rPr>
              <a:t>LEZIONE 2 DELLA SCUOLA DEL SABATO</a:t>
            </a:r>
          </a:p>
        </p:txBody>
      </p:sp>
      <p:sp>
        <p:nvSpPr>
          <p:cNvPr id="6" name="Rettangolo arrotondato 5"/>
          <p:cNvSpPr/>
          <p:nvPr/>
        </p:nvSpPr>
        <p:spPr>
          <a:xfrm>
            <a:off x="2995905" y="5945171"/>
            <a:ext cx="8885920" cy="795725"/>
          </a:xfrm>
          <a:prstGeom prst="roundRect">
            <a:avLst/>
          </a:prstGeom>
          <a:gradFill flip="none" rotWithShape="1">
            <a:gsLst>
              <a:gs pos="0">
                <a:srgbClr val="8A3CA2">
                  <a:shade val="30000"/>
                  <a:satMod val="115000"/>
                </a:srgbClr>
              </a:gs>
              <a:gs pos="50000">
                <a:srgbClr val="8A3CA2">
                  <a:shade val="67500"/>
                  <a:satMod val="115000"/>
                </a:srgbClr>
              </a:gs>
              <a:gs pos="100000">
                <a:srgbClr val="8A3CA2">
                  <a:shade val="100000"/>
                  <a:satMod val="115000"/>
                </a:srgbClr>
              </a:gs>
            </a:gsLst>
            <a:path path="circle">
              <a:fillToRect l="50000" t="50000" r="50000" b="50000"/>
            </a:path>
            <a:tileRect/>
          </a:gradFill>
          <a:ln>
            <a:noFill/>
          </a:ln>
          <a:scene3d>
            <a:camera prst="orthographicFront"/>
            <a:lightRig rig="threePt" dir="t"/>
          </a:scene3d>
          <a:sp3d>
            <a:bevelT w="165100" prst="coolSlant"/>
          </a:sp3d>
        </p:spPr>
        <p:style>
          <a:lnRef idx="2">
            <a:schemeClr val="accent6">
              <a:shade val="50000"/>
            </a:schemeClr>
          </a:lnRef>
          <a:fillRef idx="1">
            <a:schemeClr val="accent6"/>
          </a:fillRef>
          <a:effectRef idx="0">
            <a:schemeClr val="accent6"/>
          </a:effectRef>
          <a:fontRef idx="minor">
            <a:schemeClr val="lt1"/>
          </a:fontRef>
        </p:style>
        <p:txBody>
          <a:bodyPr lIns="121914" tIns="60957" rIns="121914" bIns="60957" rtlCol="0" anchor="ctr"/>
          <a:lstStyle/>
          <a:p>
            <a:pPr algn="ctr"/>
            <a:endParaRPr lang="it-IT" sz="2700" dirty="0"/>
          </a:p>
        </p:txBody>
      </p:sp>
      <p:sp>
        <p:nvSpPr>
          <p:cNvPr id="7" name="CuadroTexto 4">
            <a:extLst>
              <a:ext uri="{FF2B5EF4-FFF2-40B4-BE49-F238E27FC236}">
                <a16:creationId xmlns:a16="http://schemas.microsoft.com/office/drawing/2014/main" id="{4CB3EE98-247C-4F61-BF86-8B6275695A74}"/>
              </a:ext>
            </a:extLst>
          </p:cNvPr>
          <p:cNvSpPr txBox="1"/>
          <p:nvPr/>
        </p:nvSpPr>
        <p:spPr>
          <a:xfrm>
            <a:off x="3038856" y="6042388"/>
            <a:ext cx="8906734" cy="718396"/>
          </a:xfrm>
          <a:prstGeom prst="rect">
            <a:avLst/>
          </a:prstGeom>
          <a:noFill/>
        </p:spPr>
        <p:txBody>
          <a:bodyPr wrap="square" lIns="121914" tIns="60957" rIns="121914" bIns="60957" rtlCol="0">
            <a:spAutoFit/>
            <a:scene3d>
              <a:camera prst="orthographicFront"/>
              <a:lightRig rig="flat" dir="tl">
                <a:rot lat="0" lon="0" rev="6600000"/>
              </a:lightRig>
            </a:scene3d>
            <a:sp3d extrusionH="25400" contourW="8890">
              <a:bevelT w="38100" h="31750" prst="convex"/>
              <a:contourClr>
                <a:schemeClr val="accent6">
                  <a:lumMod val="50000"/>
                </a:schemeClr>
              </a:contourClr>
            </a:sp3d>
          </a:bodyPr>
          <a:lstStyle>
            <a:defPPr>
              <a:defRPr lang="es-ES"/>
            </a:defPPr>
            <a:lvl1pPr algn="ctr" defTabSz="914400">
              <a:defRPr sz="4400" b="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defRPr>
            </a:lvl1pPr>
            <a:lvl2pPr defTabSz="914400"/>
            <a:lvl3pPr defTabSz="914400"/>
            <a:lvl4pPr defTabSz="914400"/>
            <a:lvl5pPr defTabSz="914400"/>
            <a:lvl6pPr defTabSz="914400"/>
            <a:lvl7pPr defTabSz="914400"/>
            <a:lvl8pPr defTabSz="914400"/>
            <a:lvl9pPr defTabSz="914400"/>
          </a:lstStyle>
          <a:p>
            <a:pPr defTabSz="720000">
              <a:lnSpc>
                <a:spcPts val="4500"/>
              </a:lnSpc>
            </a:pPr>
            <a:r>
              <a:rPr lang="es-ES" sz="4800" dirty="0">
                <a:ln w="22225">
                  <a:noFill/>
                  <a:prstDash val="solid"/>
                </a:ln>
                <a:solidFill>
                  <a:srgbClr val="FFFF00"/>
                </a:solidFill>
                <a:effectLst>
                  <a:outerShdw blurRad="50800" dist="50800" dir="5400000" algn="ctr" rotWithShape="0">
                    <a:schemeClr val="tx1">
                      <a:alpha val="60000"/>
                    </a:schemeClr>
                  </a:outerShdw>
                </a:effectLst>
                <a:latin typeface="Calibri" pitchFamily="34" charset="0"/>
                <a:cs typeface="Calibri" pitchFamily="34" charset="0"/>
              </a:rPr>
              <a:t>ADORAZIONE NELL’EDUCAZIONE</a:t>
            </a:r>
            <a:endParaRPr lang="es-ES" sz="5400" dirty="0">
              <a:ln w="22225">
                <a:noFill/>
                <a:prstDash val="solid"/>
              </a:ln>
              <a:solidFill>
                <a:srgbClr val="FFFF00"/>
              </a:solidFill>
              <a:effectLst>
                <a:glow rad="101600">
                  <a:schemeClr val="accent3">
                    <a:satMod val="175000"/>
                    <a:alpha val="40000"/>
                  </a:schemeClr>
                </a:glow>
                <a:outerShdw blurRad="38100" dist="38100" dir="2700000" algn="tl">
                  <a:srgbClr val="000000">
                    <a:alpha val="43137"/>
                  </a:srgbClr>
                </a:outerShdw>
              </a:effectLst>
              <a:latin typeface="Calibri" pitchFamily="34" charset="0"/>
              <a:cs typeface="Calibri" pitchFamily="34" charset="0"/>
            </a:endParaRPr>
          </a:p>
        </p:txBody>
      </p:sp>
      <p:pic>
        <p:nvPicPr>
          <p:cNvPr id="1026"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p:blipFill>
        <p:spPr bwMode="auto">
          <a:xfrm>
            <a:off x="3333035" y="1209910"/>
            <a:ext cx="8269679" cy="4812589"/>
          </a:xfrm>
          <a:prstGeom prst="rect">
            <a:avLst/>
          </a:prstGeom>
          <a:ln>
            <a:noFill/>
          </a:ln>
          <a:effectLst>
            <a:softEdge rad="112500"/>
          </a:effec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Bottom)">
                                      <p:cBhvr>
                                        <p:cTn id="7" dur="10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20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1026"/>
                                        </p:tgtEl>
                                        <p:attrNameLst>
                                          <p:attrName>style.visibility</p:attrName>
                                        </p:attrNameLst>
                                      </p:cBhvr>
                                      <p:to>
                                        <p:strVal val="visible"/>
                                      </p:to>
                                    </p:set>
                                    <p:animEffect transition="in" filter="fade">
                                      <p:cBhvr>
                                        <p:cTn id="13"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duotone>
              <a:schemeClr val="accent2">
                <a:shade val="45000"/>
                <a:satMod val="135000"/>
              </a:schemeClr>
              <a:prstClr val="white"/>
            </a:duotone>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2" name="Imagen 11" descr="Una caricatura de una persona&#10;&#10;El contenido generado por IA puede ser incorrecto.">
            <a:extLst>
              <a:ext uri="{FF2B5EF4-FFF2-40B4-BE49-F238E27FC236}">
                <a16:creationId xmlns:a16="http://schemas.microsoft.com/office/drawing/2014/main" id="{61CB3411-54FF-BCD6-A6C2-8D483CE9B15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37863" y="1563946"/>
            <a:ext cx="3606041" cy="2704531"/>
          </a:xfrm>
          <a:prstGeom prst="roundRect">
            <a:avLst>
              <a:gd name="adj" fmla="val 4167"/>
            </a:avLst>
          </a:prstGeom>
          <a:solidFill>
            <a:srgbClr val="FFFFFF"/>
          </a:solidFill>
          <a:ln w="76200" cap="sq">
            <a:solidFill>
              <a:schemeClr val="accent2">
                <a:lumMod val="75000"/>
              </a:schemeClr>
            </a:solidFill>
            <a:miter lim="800000"/>
          </a:ln>
          <a:effectLst>
            <a:reflection blurRad="12700" stA="33000" endPos="16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19" name="Rectángulo 18">
            <a:extLst>
              <a:ext uri="{FF2B5EF4-FFF2-40B4-BE49-F238E27FC236}">
                <a16:creationId xmlns:a16="http://schemas.microsoft.com/office/drawing/2014/main" id="{BA196DD7-0174-D06F-4EBB-DD635500F919}"/>
              </a:ext>
            </a:extLst>
          </p:cNvPr>
          <p:cNvSpPr>
            <a:spLocks noGrp="1" noRot="1" noMove="1" noResize="1" noEditPoints="1" noAdjustHandles="1" noChangeArrowheads="1" noChangeShapeType="1"/>
          </p:cNvSpPr>
          <p:nvPr/>
        </p:nvSpPr>
        <p:spPr>
          <a:xfrm>
            <a:off x="0" y="0"/>
            <a:ext cx="12191999" cy="1384236"/>
          </a:xfrm>
          <a:prstGeom prst="rect">
            <a:avLst/>
          </a:prstGeom>
          <a:blipFill dpi="0" rotWithShape="1">
            <a:blip r:embed="rId4">
              <a:extLst>
                <a:ext uri="{28A0092B-C50C-407E-A947-70E740481C1C}">
                  <a14:useLocalDpi xmlns:a14="http://schemas.microsoft.com/office/drawing/2010/main"/>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 name="CuadroTexto 2">
            <a:extLst>
              <a:ext uri="{FF2B5EF4-FFF2-40B4-BE49-F238E27FC236}">
                <a16:creationId xmlns:a16="http://schemas.microsoft.com/office/drawing/2014/main" id="{DC45C666-BB8B-96FC-9229-767E1A104DDD}"/>
              </a:ext>
            </a:extLst>
          </p:cNvPr>
          <p:cNvSpPr txBox="1"/>
          <p:nvPr/>
        </p:nvSpPr>
        <p:spPr>
          <a:xfrm>
            <a:off x="3274142" y="0"/>
            <a:ext cx="8917857" cy="769441"/>
          </a:xfrm>
          <a:prstGeom prst="rect">
            <a:avLst/>
          </a:prstGeom>
          <a:noFill/>
          <a:effectLst>
            <a:outerShdw blurRad="50800" dist="12700" dir="5400000" algn="ctr" rotWithShape="0">
              <a:schemeClr val="tx1"/>
            </a:outerShdw>
          </a:effectLst>
        </p:spPr>
        <p:txBody>
          <a:bodyPr wrap="square">
            <a:spAutoFit/>
          </a:bodyPr>
          <a:lstStyle/>
          <a:p>
            <a:pPr algn="ctr"/>
            <a:r>
              <a:rPr lang="es-ES" sz="4400" b="1" spc="300" dirty="0">
                <a:ln w="6600">
                  <a:solidFill>
                    <a:schemeClr val="accent2"/>
                  </a:solidFill>
                  <a:prstDash val="solid"/>
                </a:ln>
                <a:solidFill>
                  <a:srgbClr val="FFFFFF"/>
                </a:solidFill>
                <a:effectLst>
                  <a:outerShdw dist="38100" dir="2700000" algn="tl" rotWithShape="0">
                    <a:schemeClr val="accent2"/>
                  </a:outerShdw>
                </a:effectLst>
              </a:rPr>
              <a:t>IL RITORNO IN EGITTO</a:t>
            </a:r>
          </a:p>
        </p:txBody>
      </p:sp>
      <p:sp>
        <p:nvSpPr>
          <p:cNvPr id="5" name="CuadroTexto 4">
            <a:extLst>
              <a:ext uri="{FF2B5EF4-FFF2-40B4-BE49-F238E27FC236}">
                <a16:creationId xmlns:a16="http://schemas.microsoft.com/office/drawing/2014/main" id="{3D546CE7-A01E-1168-3243-593F388758E1}"/>
              </a:ext>
            </a:extLst>
          </p:cNvPr>
          <p:cNvSpPr txBox="1"/>
          <p:nvPr/>
        </p:nvSpPr>
        <p:spPr>
          <a:xfrm>
            <a:off x="3510730" y="692118"/>
            <a:ext cx="8572500" cy="646331"/>
          </a:xfrm>
          <a:prstGeom prst="rect">
            <a:avLst/>
          </a:prstGeom>
          <a:noFill/>
        </p:spPr>
        <p:txBody>
          <a:bodyPr wrap="square">
            <a:spAutoFit/>
          </a:bodyPr>
          <a:lstStyle/>
          <a:p>
            <a:pPr algn="ctr"/>
            <a:r>
              <a:rPr lang="it-IT" b="1" dirty="0">
                <a:solidFill>
                  <a:schemeClr val="bg2">
                    <a:lumMod val="20000"/>
                    <a:lumOff val="80000"/>
                  </a:schemeClr>
                </a:solidFill>
                <a:effectLst>
                  <a:outerShdw blurRad="38100" dist="38100" dir="2700000" algn="tl">
                    <a:srgbClr val="000000">
                      <a:alpha val="43137"/>
                    </a:srgbClr>
                  </a:outerShdw>
                </a:effectLst>
                <a:latin typeface="Comic Sans MS" panose="030F0702030302020204" pitchFamily="66" charset="0"/>
              </a:rPr>
              <a:t>«Or avvenne che durante il viaggio, nel luogo dov'erano accampati, l'Eterno andò incontro a Mosè e cercò di farlo morire»</a:t>
            </a:r>
            <a:r>
              <a:rPr lang="es-ES" b="1" dirty="0">
                <a:solidFill>
                  <a:schemeClr val="bg2">
                    <a:lumMod val="20000"/>
                    <a:lumOff val="80000"/>
                  </a:schemeClr>
                </a:solidFill>
                <a:effectLst>
                  <a:outerShdw blurRad="38100" dist="38100" dir="2700000" algn="tl">
                    <a:srgbClr val="000000">
                      <a:alpha val="43137"/>
                    </a:srgbClr>
                  </a:outerShdw>
                </a:effectLst>
                <a:latin typeface="Comic Sans MS" panose="030F0702030302020204" pitchFamily="66" charset="0"/>
              </a:rPr>
              <a:t> </a:t>
            </a:r>
            <a:r>
              <a:rPr lang="es-ES" sz="1400" b="1" dirty="0">
                <a:solidFill>
                  <a:schemeClr val="bg2">
                    <a:lumMod val="20000"/>
                    <a:lumOff val="80000"/>
                  </a:schemeClr>
                </a:solidFill>
                <a:effectLst>
                  <a:outerShdw blurRad="38100" dist="38100" dir="2700000" algn="tl">
                    <a:srgbClr val="000000">
                      <a:alpha val="43137"/>
                    </a:srgbClr>
                  </a:outerShdw>
                </a:effectLst>
                <a:latin typeface="Comic Sans MS" panose="030F0702030302020204" pitchFamily="66" charset="0"/>
              </a:rPr>
              <a:t>(Esodo 4:24)</a:t>
            </a:r>
          </a:p>
        </p:txBody>
      </p:sp>
      <p:sp>
        <p:nvSpPr>
          <p:cNvPr id="6" name="CuadroTexto 5">
            <a:extLst>
              <a:ext uri="{FF2B5EF4-FFF2-40B4-BE49-F238E27FC236}">
                <a16:creationId xmlns:a16="http://schemas.microsoft.com/office/drawing/2014/main" id="{516C2D1C-1824-B2D6-B0F0-4A05A71CB11C}"/>
              </a:ext>
            </a:extLst>
          </p:cNvPr>
          <p:cNvSpPr txBox="1"/>
          <p:nvPr/>
        </p:nvSpPr>
        <p:spPr>
          <a:xfrm>
            <a:off x="3811280" y="1490765"/>
            <a:ext cx="8380720" cy="1323439"/>
          </a:xfrm>
          <a:prstGeom prst="rect">
            <a:avLst/>
          </a:prstGeom>
          <a:noFill/>
        </p:spPr>
        <p:txBody>
          <a:bodyPr wrap="square" rtlCol="0">
            <a:spAutoFit/>
          </a:bodyPr>
          <a:lstStyle/>
          <a:p>
            <a:pPr>
              <a:spcBef>
                <a:spcPts val="600"/>
              </a:spcBef>
            </a:pPr>
            <a:r>
              <a:rPr lang="it-IT" sz="2000" b="1" dirty="0"/>
              <a:t>Il primo passo di Mosè per tornare in Egitto fu quello di chiedere il permesso al suocero (Esodo 4:18). Con la sua famiglia, iniziò il viaggio (Esodo 4:20). Ma accadde qualcosa di sorprendente. Durante il cammino Dio voleva ucciderlo </a:t>
            </a:r>
            <a:r>
              <a:rPr lang="es-ES" sz="2000" b="1" dirty="0"/>
              <a:t>(Esodo 4:24).</a:t>
            </a:r>
          </a:p>
        </p:txBody>
      </p:sp>
      <p:sp>
        <p:nvSpPr>
          <p:cNvPr id="14" name="CuadroTexto 13">
            <a:extLst>
              <a:ext uri="{FF2B5EF4-FFF2-40B4-BE49-F238E27FC236}">
                <a16:creationId xmlns:a16="http://schemas.microsoft.com/office/drawing/2014/main" id="{615A092A-62A7-5732-AFE3-88118299F050}"/>
              </a:ext>
            </a:extLst>
          </p:cNvPr>
          <p:cNvSpPr txBox="1"/>
          <p:nvPr/>
        </p:nvSpPr>
        <p:spPr>
          <a:xfrm>
            <a:off x="137863" y="4398496"/>
            <a:ext cx="7446844" cy="1015663"/>
          </a:xfrm>
          <a:prstGeom prst="rect">
            <a:avLst/>
          </a:prstGeom>
          <a:noFill/>
        </p:spPr>
        <p:txBody>
          <a:bodyPr wrap="square">
            <a:spAutoFit/>
          </a:bodyPr>
          <a:lstStyle/>
          <a:p>
            <a:pPr>
              <a:spcBef>
                <a:spcPts val="600"/>
              </a:spcBef>
            </a:pPr>
            <a:r>
              <a:rPr lang="it-IT" sz="2000" b="1" dirty="0"/>
              <a:t>Mosè (influenzato dalla moglie) non aveva circonciso suo figlio. Pertanto, stava disubbidendo alle condizioni dell'alleanza che Dio aveva stabilito con </a:t>
            </a:r>
            <a:r>
              <a:rPr lang="it-IT" sz="2000" b="1" dirty="0" err="1"/>
              <a:t>Abraamo</a:t>
            </a:r>
            <a:r>
              <a:rPr lang="it-IT" sz="2000" b="1" dirty="0"/>
              <a:t> </a:t>
            </a:r>
            <a:r>
              <a:rPr lang="es-ES" sz="2000" b="1" dirty="0"/>
              <a:t>(Genesi 17:10).</a:t>
            </a:r>
          </a:p>
        </p:txBody>
      </p:sp>
      <p:pic>
        <p:nvPicPr>
          <p:cNvPr id="16" name="Imagen 15" descr="Una persona en un campo de pasto seco&#10;&#10;El contenido generado por IA puede ser incorrecto.">
            <a:extLst>
              <a:ext uri="{FF2B5EF4-FFF2-40B4-BE49-F238E27FC236}">
                <a16:creationId xmlns:a16="http://schemas.microsoft.com/office/drawing/2014/main" id="{BEC094A7-81F4-2698-C42F-6BF577BEB4B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b="-217"/>
          <a:stretch>
            <a:fillRect/>
          </a:stretch>
        </p:blipFill>
        <p:spPr>
          <a:xfrm>
            <a:off x="7934632" y="2767280"/>
            <a:ext cx="4044405" cy="3936831"/>
          </a:xfrm>
          <a:prstGeom prst="roundRect">
            <a:avLst>
              <a:gd name="adj" fmla="val 11111"/>
            </a:avLst>
          </a:prstGeom>
          <a:ln w="95250" cap="rnd">
            <a:solidFill>
              <a:schemeClr val="accent5">
                <a:lumMod val="50000"/>
              </a:schemeClr>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
        <p:nvSpPr>
          <p:cNvPr id="18" name="CuadroTexto 17">
            <a:extLst>
              <a:ext uri="{FF2B5EF4-FFF2-40B4-BE49-F238E27FC236}">
                <a16:creationId xmlns:a16="http://schemas.microsoft.com/office/drawing/2014/main" id="{15AEA134-05D9-C2ED-5F1D-0AA4C716AE36}"/>
              </a:ext>
            </a:extLst>
          </p:cNvPr>
          <p:cNvSpPr txBox="1"/>
          <p:nvPr/>
        </p:nvSpPr>
        <p:spPr>
          <a:xfrm>
            <a:off x="3811280" y="2767280"/>
            <a:ext cx="4123352" cy="1631216"/>
          </a:xfrm>
          <a:prstGeom prst="rect">
            <a:avLst/>
          </a:prstGeom>
          <a:noFill/>
        </p:spPr>
        <p:txBody>
          <a:bodyPr wrap="square">
            <a:spAutoFit/>
          </a:bodyPr>
          <a:lstStyle/>
          <a:p>
            <a:pPr>
              <a:spcBef>
                <a:spcPts val="600"/>
              </a:spcBef>
            </a:pPr>
            <a:r>
              <a:rPr lang="es-ES" sz="2000" b="1" dirty="0"/>
              <a:t>Sefora comprese ciò che stava succedendo, e prese le misure necessarie per evitare il risultato fatale: circoncise suo figlio (Esodo 4:25).</a:t>
            </a:r>
          </a:p>
        </p:txBody>
      </p:sp>
      <p:sp>
        <p:nvSpPr>
          <p:cNvPr id="4" name="CuadroTexto 3">
            <a:extLst>
              <a:ext uri="{FF2B5EF4-FFF2-40B4-BE49-F238E27FC236}">
                <a16:creationId xmlns:a16="http://schemas.microsoft.com/office/drawing/2014/main" id="{CB957A90-6360-7D82-F2CB-BC5764C7C313}"/>
              </a:ext>
            </a:extLst>
          </p:cNvPr>
          <p:cNvSpPr txBox="1"/>
          <p:nvPr/>
        </p:nvSpPr>
        <p:spPr>
          <a:xfrm>
            <a:off x="137863" y="5414159"/>
            <a:ext cx="8014620" cy="1323439"/>
          </a:xfrm>
          <a:prstGeom prst="rect">
            <a:avLst/>
          </a:prstGeom>
          <a:noFill/>
        </p:spPr>
        <p:txBody>
          <a:bodyPr wrap="square">
            <a:spAutoFit/>
          </a:bodyPr>
          <a:lstStyle/>
          <a:p>
            <a:pPr>
              <a:spcBef>
                <a:spcPts val="600"/>
              </a:spcBef>
            </a:pPr>
            <a:r>
              <a:rPr lang="it-IT" sz="2000" b="1" dirty="0"/>
              <a:t>Il rifiuto consapevole di eseguire un chiaro comando divino squalificava Mosè come guida del popolo. Questa situazione   doveva essere sanata prima che egli potesse compiere la sua missione.</a:t>
            </a:r>
            <a:endParaRPr lang="es-ES" sz="2000" b="1" dirty="0"/>
          </a:p>
        </p:txBody>
      </p:sp>
    </p:spTree>
    <p:extLst>
      <p:ext uri="{BB962C8B-B14F-4D97-AF65-F5344CB8AC3E}">
        <p14:creationId xmlns:p14="http://schemas.microsoft.com/office/powerpoint/2010/main" val="6524200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randombar(horizontal)">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37" presetClass="entr" presetSubtype="0"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900" decel="100000" fill="hold"/>
                                        <p:tgtEl>
                                          <p:spTgt spid="12"/>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par>
                          <p:cTn id="25" fill="hold">
                            <p:stCondLst>
                              <p:cond delay="1000"/>
                            </p:stCondLst>
                            <p:childTnLst>
                              <p:par>
                                <p:cTn id="26" presetID="22" presetClass="entr" presetSubtype="8"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23" presetClass="entr" presetSubtype="32" fill="hold" nodeType="click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p:cTn id="33" dur="500" fill="hold"/>
                                        <p:tgtEl>
                                          <p:spTgt spid="16"/>
                                        </p:tgtEl>
                                        <p:attrNameLst>
                                          <p:attrName>ppt_w</p:attrName>
                                        </p:attrNameLst>
                                      </p:cBhvr>
                                      <p:tavLst>
                                        <p:tav tm="0">
                                          <p:val>
                                            <p:strVal val="4*#ppt_w"/>
                                          </p:val>
                                        </p:tav>
                                        <p:tav tm="100000">
                                          <p:val>
                                            <p:strVal val="#ppt_w"/>
                                          </p:val>
                                        </p:tav>
                                      </p:tavLst>
                                    </p:anim>
                                    <p:anim calcmode="lin" valueType="num">
                                      <p:cBhvr>
                                        <p:cTn id="34" dur="500" fill="hold"/>
                                        <p:tgtEl>
                                          <p:spTgt spid="16"/>
                                        </p:tgtEl>
                                        <p:attrNameLst>
                                          <p:attrName>ppt_h</p:attrName>
                                        </p:attrNameLst>
                                      </p:cBhvr>
                                      <p:tavLst>
                                        <p:tav tm="0">
                                          <p:val>
                                            <p:strVal val="4*#ppt_h"/>
                                          </p:val>
                                        </p:tav>
                                        <p:tav tm="100000">
                                          <p:val>
                                            <p:strVal val="#ppt_h"/>
                                          </p:val>
                                        </p:tav>
                                      </p:tavLst>
                                    </p:anim>
                                  </p:childTnLst>
                                </p:cTn>
                              </p:par>
                            </p:childTnLst>
                          </p:cTn>
                        </p:par>
                        <p:par>
                          <p:cTn id="35" fill="hold">
                            <p:stCondLst>
                              <p:cond delay="500"/>
                            </p:stCondLst>
                            <p:childTnLst>
                              <p:par>
                                <p:cTn id="36" presetID="22" presetClass="entr" presetSubtype="8"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left)">
                                      <p:cBhvr>
                                        <p:cTn id="38" dur="500"/>
                                        <p:tgtEl>
                                          <p:spTgt spid="18"/>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left)">
                                      <p:cBhvr>
                                        <p:cTn id="43" dur="500"/>
                                        <p:tgtEl>
                                          <p:spTgt spid="14"/>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wipe(left)">
                                      <p:cBhvr>
                                        <p:cTn id="4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14" grpId="0"/>
      <p:bldP spid="18"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E2E0984F-A561-0FFC-406E-095D4C3FF569}"/>
            </a:ext>
          </a:extLst>
        </p:cNvPr>
        <p:cNvGrpSpPr/>
        <p:nvPr/>
      </p:nvGrpSpPr>
      <p:grpSpPr>
        <a:xfrm>
          <a:off x="0" y="0"/>
          <a:ext cx="0" cy="0"/>
          <a:chOff x="0" y="0"/>
          <a:chExt cx="0" cy="0"/>
        </a:xfrm>
      </p:grpSpPr>
      <p:sp>
        <p:nvSpPr>
          <p:cNvPr id="3" name="CuadroTexto 2">
            <a:extLst>
              <a:ext uri="{FF2B5EF4-FFF2-40B4-BE49-F238E27FC236}">
                <a16:creationId xmlns:a16="http://schemas.microsoft.com/office/drawing/2014/main" id="{F0CA399B-D9AB-97CA-FA5D-9D32CC8B5A43}"/>
              </a:ext>
            </a:extLst>
          </p:cNvPr>
          <p:cNvSpPr txBox="1"/>
          <p:nvPr/>
        </p:nvSpPr>
        <p:spPr>
          <a:xfrm>
            <a:off x="1209368" y="479387"/>
            <a:ext cx="9822426" cy="5355312"/>
          </a:xfrm>
          <a:prstGeom prst="rect">
            <a:avLst/>
          </a:prstGeom>
          <a:noFill/>
        </p:spPr>
        <p:txBody>
          <a:bodyPr wrap="square">
            <a:spAutoFit/>
          </a:bodyPr>
          <a:lstStyle/>
          <a:p>
            <a:pPr algn="ctr">
              <a:spcBef>
                <a:spcPts val="600"/>
              </a:spcBef>
            </a:pPr>
            <a:r>
              <a:rPr lang="it-IT" sz="2600" b="1" dirty="0">
                <a:latin typeface="Comic Sans MS" panose="030F0702030302020204" pitchFamily="66" charset="0"/>
              </a:rPr>
              <a:t>«L’uomo diventa più capace ed efficiente se accetta le responsabilità che Dio gli affida e cerca con tutto il suo impegno di acquisire le facoltà adatte a esercitarle nel modo migliore. Per quanto umile o limitato possa essere per posizione o capacità, colui che ripone la sua fiducia nella forza divina, cercando di compiere il proprio dovere con fedeltà, raggiungerà la vera grandezza. Se Mosè avesse contato sulla propria forza e sulla propria saggezza e avesse accettato per ambizione il suo grande incarico, avrebbe dimostrato di non essere adatto per quella missione. Colui che avverte la propria debolezza, dimostra di rendersi conto della grandezza dell’opera affidatagli; egli troverà in Dio la sua guida e la sua forza»</a:t>
            </a:r>
            <a:endParaRPr lang="es-ES" sz="2600" b="1" dirty="0">
              <a:latin typeface="Comic Sans MS" panose="030F0702030302020204" pitchFamily="66" charset="0"/>
            </a:endParaRPr>
          </a:p>
        </p:txBody>
      </p:sp>
      <p:sp>
        <p:nvSpPr>
          <p:cNvPr id="4" name="CuadroTexto 3">
            <a:extLst>
              <a:ext uri="{FF2B5EF4-FFF2-40B4-BE49-F238E27FC236}">
                <a16:creationId xmlns:a16="http://schemas.microsoft.com/office/drawing/2014/main" id="{4B918280-5035-2CBA-C3AA-7616D0163545}"/>
              </a:ext>
            </a:extLst>
          </p:cNvPr>
          <p:cNvSpPr txBox="1"/>
          <p:nvPr/>
        </p:nvSpPr>
        <p:spPr>
          <a:xfrm>
            <a:off x="6886302" y="6099051"/>
            <a:ext cx="3801362" cy="338554"/>
          </a:xfrm>
          <a:prstGeom prst="rect">
            <a:avLst/>
          </a:prstGeom>
          <a:noFill/>
        </p:spPr>
        <p:txBody>
          <a:bodyPr wrap="none" rtlCol="0">
            <a:spAutoFit/>
          </a:bodyPr>
          <a:lstStyle/>
          <a:p>
            <a:pPr algn="r"/>
            <a:r>
              <a:rPr lang="es-ES" sz="1600" b="1" dirty="0"/>
              <a:t>(E.G. White, </a:t>
            </a:r>
            <a:r>
              <a:rPr lang="es-ES" sz="1600" b="1" i="1" dirty="0" err="1"/>
              <a:t>Patriarchi</a:t>
            </a:r>
            <a:r>
              <a:rPr lang="es-ES" sz="1600" b="1" i="1" dirty="0"/>
              <a:t> e </a:t>
            </a:r>
            <a:r>
              <a:rPr lang="es-ES" sz="1600" b="1" i="1" dirty="0" err="1"/>
              <a:t>profeti</a:t>
            </a:r>
            <a:r>
              <a:rPr lang="es-ES" sz="1600" b="1" dirty="0"/>
              <a:t>, p. 211)</a:t>
            </a:r>
          </a:p>
        </p:txBody>
      </p:sp>
    </p:spTree>
    <p:extLst>
      <p:ext uri="{BB962C8B-B14F-4D97-AF65-F5344CB8AC3E}">
        <p14:creationId xmlns:p14="http://schemas.microsoft.com/office/powerpoint/2010/main" val="2104069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1595A09-E336-4D1B-9B3A-06A2287A54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rgbClr val="F6DE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3" name="Imagen 2" descr="Una caricatura de una playa&#10;&#10;El contenido generado por IA puede ser incorrecto.">
            <a:extLst>
              <a:ext uri="{FF2B5EF4-FFF2-40B4-BE49-F238E27FC236}">
                <a16:creationId xmlns:a16="http://schemas.microsoft.com/office/drawing/2014/main" id="{AD844362-9475-94EB-8106-5EA82E427D88}"/>
              </a:ext>
            </a:extLst>
          </p:cNvPr>
          <p:cNvPicPr>
            <a:picLocks noGrp="1" noRot="1" noChangeAspect="1" noMove="1" noResize="1" noEditPoints="1" noAdjustHandles="1" noChangeArrowheads="1" noChangeShapeType="1" noCrop="1"/>
          </p:cNvPicPr>
          <p:nvPr/>
        </p:nvPicPr>
        <p:blipFill>
          <a:blip r:embed="rId2" cstate="screen">
            <a:extLst>
              <a:ext uri="{28A0092B-C50C-407E-A947-70E740481C1C}">
                <a14:useLocalDpi xmlns:a14="http://schemas.microsoft.com/office/drawing/2010/main"/>
              </a:ext>
            </a:extLst>
          </a:blip>
          <a:srcRect/>
          <a:stretch>
            <a:fillRect/>
          </a:stretch>
        </p:blipFill>
        <p:spPr>
          <a:xfrm>
            <a:off x="20" y="10"/>
            <a:ext cx="12191980" cy="4558420"/>
          </a:xfrm>
          <a:custGeom>
            <a:avLst/>
            <a:gdLst/>
            <a:ahLst/>
            <a:cxnLst/>
            <a:rect l="l" t="t" r="r" b="b"/>
            <a:pathLst>
              <a:path w="12188952" h="4558430">
                <a:moveTo>
                  <a:pt x="6789701" y="4490221"/>
                </a:moveTo>
                <a:lnTo>
                  <a:pt x="6788702" y="4490299"/>
                </a:lnTo>
                <a:lnTo>
                  <a:pt x="6788476" y="4490833"/>
                </a:lnTo>
                <a:close/>
                <a:moveTo>
                  <a:pt x="0" y="0"/>
                </a:moveTo>
                <a:lnTo>
                  <a:pt x="12188952" y="0"/>
                </a:lnTo>
                <a:lnTo>
                  <a:pt x="12188952" y="3596895"/>
                </a:lnTo>
                <a:lnTo>
                  <a:pt x="12061096" y="3635026"/>
                </a:lnTo>
                <a:cubicBezTo>
                  <a:pt x="11933500" y="3671240"/>
                  <a:pt x="11805390" y="3705769"/>
                  <a:pt x="11676800" y="3738601"/>
                </a:cubicBezTo>
                <a:cubicBezTo>
                  <a:pt x="11262789" y="3846108"/>
                  <a:pt x="10845343" y="3939710"/>
                  <a:pt x="10425355" y="4022140"/>
                </a:cubicBezTo>
                <a:cubicBezTo>
                  <a:pt x="10092810" y="4087351"/>
                  <a:pt x="9759033" y="4145748"/>
                  <a:pt x="9424022" y="4197302"/>
                </a:cubicBezTo>
                <a:cubicBezTo>
                  <a:pt x="9102997" y="4246959"/>
                  <a:pt x="8781133" y="4291526"/>
                  <a:pt x="8458419" y="4331003"/>
                </a:cubicBezTo>
                <a:cubicBezTo>
                  <a:pt x="8211360" y="4361169"/>
                  <a:pt x="7963792" y="4386742"/>
                  <a:pt x="7715970" y="4410950"/>
                </a:cubicBezTo>
                <a:lnTo>
                  <a:pt x="6951716" y="4476730"/>
                </a:lnTo>
                <a:lnTo>
                  <a:pt x="6936303" y="4478801"/>
                </a:lnTo>
                <a:lnTo>
                  <a:pt x="6790448" y="4490162"/>
                </a:lnTo>
                <a:lnTo>
                  <a:pt x="6799941" y="4491982"/>
                </a:lnTo>
                <a:cubicBezTo>
                  <a:pt x="6811623" y="4492448"/>
                  <a:pt x="6823734" y="4490275"/>
                  <a:pt x="6835432" y="4490275"/>
                </a:cubicBezTo>
                <a:cubicBezTo>
                  <a:pt x="6851580" y="4490275"/>
                  <a:pt x="6867729" y="4487668"/>
                  <a:pt x="6884003" y="4487297"/>
                </a:cubicBezTo>
                <a:cubicBezTo>
                  <a:pt x="7115805" y="4481835"/>
                  <a:pt x="7347351" y="4469668"/>
                  <a:pt x="7578771" y="4454770"/>
                </a:cubicBezTo>
                <a:cubicBezTo>
                  <a:pt x="7927552" y="4432302"/>
                  <a:pt x="8276080" y="4404123"/>
                  <a:pt x="8623845" y="4367873"/>
                </a:cubicBezTo>
                <a:cubicBezTo>
                  <a:pt x="8909939" y="4338575"/>
                  <a:pt x="9195310" y="4303940"/>
                  <a:pt x="9479970" y="4263967"/>
                </a:cubicBezTo>
                <a:cubicBezTo>
                  <a:pt x="9864901" y="4209593"/>
                  <a:pt x="10248014" y="4144879"/>
                  <a:pt x="10629308" y="4069810"/>
                </a:cubicBezTo>
                <a:cubicBezTo>
                  <a:pt x="11090114" y="3978690"/>
                  <a:pt x="11546975" y="3871184"/>
                  <a:pt x="11998498" y="3743816"/>
                </a:cubicBezTo>
                <a:lnTo>
                  <a:pt x="12188952" y="3687715"/>
                </a:lnTo>
                <a:lnTo>
                  <a:pt x="12188952" y="3742439"/>
                </a:lnTo>
                <a:lnTo>
                  <a:pt x="11829257" y="3846853"/>
                </a:lnTo>
                <a:cubicBezTo>
                  <a:pt x="11534769" y="3926550"/>
                  <a:pt x="11238120" y="3997436"/>
                  <a:pt x="10939183" y="4061368"/>
                </a:cubicBezTo>
                <a:cubicBezTo>
                  <a:pt x="10622824" y="4129150"/>
                  <a:pt x="10304941" y="4189147"/>
                  <a:pt x="9985530" y="4241373"/>
                </a:cubicBezTo>
                <a:cubicBezTo>
                  <a:pt x="9720036" y="4284822"/>
                  <a:pt x="9453814" y="4323467"/>
                  <a:pt x="9186882" y="4357320"/>
                </a:cubicBezTo>
                <a:cubicBezTo>
                  <a:pt x="8984197" y="4382894"/>
                  <a:pt x="8781514" y="4406977"/>
                  <a:pt x="8578198" y="4426839"/>
                </a:cubicBezTo>
                <a:cubicBezTo>
                  <a:pt x="8340547" y="4449559"/>
                  <a:pt x="8102644" y="4471034"/>
                  <a:pt x="7864358" y="4488290"/>
                </a:cubicBezTo>
                <a:cubicBezTo>
                  <a:pt x="7554994" y="4510634"/>
                  <a:pt x="7245502" y="4528512"/>
                  <a:pt x="6935502" y="4539684"/>
                </a:cubicBezTo>
                <a:cubicBezTo>
                  <a:pt x="6782917" y="4545147"/>
                  <a:pt x="6630334" y="4548995"/>
                  <a:pt x="6477750" y="4553587"/>
                </a:cubicBezTo>
                <a:cubicBezTo>
                  <a:pt x="6439195" y="4551503"/>
                  <a:pt x="6400529" y="4553128"/>
                  <a:pt x="6362294" y="4558430"/>
                </a:cubicBezTo>
                <a:lnTo>
                  <a:pt x="6057129" y="4558430"/>
                </a:lnTo>
                <a:lnTo>
                  <a:pt x="5977784" y="4553836"/>
                </a:lnTo>
                <a:cubicBezTo>
                  <a:pt x="5740261" y="4541423"/>
                  <a:pt x="5502739" y="4527644"/>
                  <a:pt x="5265087" y="4517587"/>
                </a:cubicBezTo>
                <a:cubicBezTo>
                  <a:pt x="4958267" y="4505171"/>
                  <a:pt x="4651826" y="4484691"/>
                  <a:pt x="4346277" y="4455517"/>
                </a:cubicBezTo>
                <a:cubicBezTo>
                  <a:pt x="4021654" y="4424605"/>
                  <a:pt x="3697795" y="4389970"/>
                  <a:pt x="3373045" y="4356948"/>
                </a:cubicBezTo>
                <a:cubicBezTo>
                  <a:pt x="3035412" y="4322686"/>
                  <a:pt x="2698456" y="4283047"/>
                  <a:pt x="2362173" y="4238021"/>
                </a:cubicBezTo>
                <a:cubicBezTo>
                  <a:pt x="1984692" y="4187868"/>
                  <a:pt x="1608364" y="4130142"/>
                  <a:pt x="1233177" y="4064845"/>
                </a:cubicBezTo>
                <a:cubicBezTo>
                  <a:pt x="842181" y="3996132"/>
                  <a:pt x="453758" y="3917644"/>
                  <a:pt x="68500" y="3825138"/>
                </a:cubicBezTo>
                <a:lnTo>
                  <a:pt x="0" y="3807783"/>
                </a:lnTo>
                <a:lnTo>
                  <a:pt x="0" y="3751294"/>
                </a:lnTo>
                <a:lnTo>
                  <a:pt x="72441" y="3770071"/>
                </a:lnTo>
                <a:cubicBezTo>
                  <a:pt x="247961" y="3812249"/>
                  <a:pt x="424164" y="3851509"/>
                  <a:pt x="600716" y="3888441"/>
                </a:cubicBezTo>
                <a:cubicBezTo>
                  <a:pt x="988279" y="3969255"/>
                  <a:pt x="1378133" y="4038153"/>
                  <a:pt x="1769512" y="4098609"/>
                </a:cubicBezTo>
                <a:cubicBezTo>
                  <a:pt x="2052426" y="4142185"/>
                  <a:pt x="2335725" y="4182282"/>
                  <a:pt x="2613554" y="4215551"/>
                </a:cubicBezTo>
                <a:cubicBezTo>
                  <a:pt x="2605544" y="4218158"/>
                  <a:pt x="2594611" y="4208102"/>
                  <a:pt x="2581134" y="4205620"/>
                </a:cubicBezTo>
                <a:cubicBezTo>
                  <a:pt x="2087178" y="4113668"/>
                  <a:pt x="1597684" y="4002775"/>
                  <a:pt x="1112635" y="3872923"/>
                </a:cubicBezTo>
                <a:cubicBezTo>
                  <a:pt x="880453" y="3810852"/>
                  <a:pt x="649713" y="3744374"/>
                  <a:pt x="420412" y="3673490"/>
                </a:cubicBezTo>
                <a:lnTo>
                  <a:pt x="0" y="3534573"/>
                </a:lnTo>
                <a:close/>
              </a:path>
            </a:pathLst>
          </a:custGeom>
          <a:effectLst>
            <a:outerShdw blurRad="50800" dist="38100" dir="5400000" algn="t" rotWithShape="0">
              <a:prstClr val="black">
                <a:alpha val="40000"/>
              </a:prstClr>
            </a:outerShdw>
          </a:effectLst>
        </p:spPr>
      </p:pic>
      <p:sp>
        <p:nvSpPr>
          <p:cNvPr id="4" name="CuadroTexto 3">
            <a:extLst>
              <a:ext uri="{FF2B5EF4-FFF2-40B4-BE49-F238E27FC236}">
                <a16:creationId xmlns:a16="http://schemas.microsoft.com/office/drawing/2014/main" id="{539727F2-8F2A-EC65-27C2-3F3D7CEA9627}"/>
              </a:ext>
            </a:extLst>
          </p:cNvPr>
          <p:cNvSpPr txBox="1"/>
          <p:nvPr/>
        </p:nvSpPr>
        <p:spPr>
          <a:xfrm>
            <a:off x="-3048" y="4590812"/>
            <a:ext cx="12191999" cy="2246769"/>
          </a:xfrm>
          <a:prstGeom prst="rect">
            <a:avLst/>
          </a:prstGeom>
          <a:noFill/>
        </p:spPr>
        <p:txBody>
          <a:bodyPr wrap="square">
            <a:spAutoFit/>
            <a:scene3d>
              <a:camera prst="orthographicFront"/>
              <a:lightRig rig="threePt" dir="t"/>
            </a:scene3d>
            <a:sp3d extrusionH="57150">
              <a:bevelT w="38100" h="38100"/>
            </a:sp3d>
          </a:bodyPr>
          <a:lstStyle/>
          <a:p>
            <a:pPr lvl="0" algn="ctr">
              <a:defRPr/>
            </a:pPr>
            <a:r>
              <a:rPr lang="it-IT" sz="2800" b="1" dirty="0">
                <a:ln w="12700" cmpd="sng">
                  <a:noFill/>
                  <a:prstDash val="solid"/>
                </a:ln>
                <a:solidFill>
                  <a:srgbClr val="7D502F"/>
                </a:solidFill>
                <a:latin typeface="Comic Sans MS" panose="030F0702030302020204" pitchFamily="66" charset="0"/>
              </a:rPr>
              <a:t>«E il Signore disse: Ben ho veduta l'afflizione del mio popolo, ch'è in Egitto, ed ho udite le lor grida, per cagione dei loro esattori; perciocché io ho presa conoscenza delle sue doglie. E sono sceso per riscuoterlo dalle mani degli Egizi, e per farlo salir da quel paese in un paese buono e largo; in un paese stillante latte e miele»</a:t>
            </a:r>
            <a:r>
              <a:rPr lang="es-ES" sz="2800" b="1" dirty="0">
                <a:ln w="12700" cmpd="sng">
                  <a:noFill/>
                  <a:prstDash val="solid"/>
                </a:ln>
                <a:solidFill>
                  <a:srgbClr val="7D502F"/>
                </a:solidFill>
                <a:latin typeface="Comic Sans MS" panose="030F0702030302020204" pitchFamily="66" charset="0"/>
              </a:rPr>
              <a:t> </a:t>
            </a:r>
            <a:r>
              <a:rPr kumimoji="0" lang="es-ES" sz="2800" b="1" i="0" u="none" strike="noStrike" kern="1200" cap="none" spc="0" normalizeH="0" baseline="0" noProof="0" dirty="0">
                <a:ln w="12700" cmpd="sng">
                  <a:noFill/>
                  <a:prstDash val="solid"/>
                </a:ln>
                <a:solidFill>
                  <a:srgbClr val="7D502F"/>
                </a:solidFill>
                <a:effectLst/>
                <a:uLnTx/>
                <a:uFillTx/>
                <a:latin typeface="Comic Sans MS" panose="030F0702030302020204" pitchFamily="66" charset="0"/>
                <a:ea typeface="+mn-ea"/>
                <a:cs typeface="+mn-cs"/>
              </a:rPr>
              <a:t>- </a:t>
            </a:r>
            <a:r>
              <a:rPr kumimoji="0" lang="es-ES" sz="2000" b="1" i="0" u="none" strike="noStrike" kern="1200" cap="none" spc="0" normalizeH="0" baseline="0" noProof="0" dirty="0" err="1">
                <a:ln w="12700" cmpd="sng">
                  <a:noFill/>
                  <a:prstDash val="solid"/>
                </a:ln>
                <a:solidFill>
                  <a:srgbClr val="7D502F"/>
                </a:solidFill>
                <a:effectLst/>
                <a:uLnTx/>
                <a:uFillTx/>
                <a:latin typeface="Comic Sans MS" panose="030F0702030302020204" pitchFamily="66" charset="0"/>
                <a:ea typeface="+mn-ea"/>
                <a:cs typeface="+mn-cs"/>
              </a:rPr>
              <a:t>Esodo</a:t>
            </a:r>
            <a:r>
              <a:rPr kumimoji="0" lang="es-ES" sz="2000" b="1" i="0" u="none" strike="noStrike" kern="1200" cap="none" spc="0" normalizeH="0" baseline="0" noProof="0" dirty="0">
                <a:ln w="12700" cmpd="sng">
                  <a:noFill/>
                  <a:prstDash val="solid"/>
                </a:ln>
                <a:solidFill>
                  <a:srgbClr val="7D502F"/>
                </a:solidFill>
                <a:effectLst/>
                <a:uLnTx/>
                <a:uFillTx/>
                <a:latin typeface="Comic Sans MS" panose="030F0702030302020204" pitchFamily="66" charset="0"/>
                <a:ea typeface="+mn-ea"/>
                <a:cs typeface="+mn-cs"/>
              </a:rPr>
              <a:t> 3:7,8</a:t>
            </a:r>
          </a:p>
        </p:txBody>
      </p:sp>
    </p:spTree>
    <p:extLst>
      <p:ext uri="{BB962C8B-B14F-4D97-AF65-F5344CB8AC3E}">
        <p14:creationId xmlns:p14="http://schemas.microsoft.com/office/powerpoint/2010/main" val="2246596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90A9E2B5-053E-23B2-62F9-BE5FAA755A86}"/>
              </a:ext>
            </a:extLst>
          </p:cNvPr>
          <p:cNvSpPr txBox="1"/>
          <p:nvPr/>
        </p:nvSpPr>
        <p:spPr>
          <a:xfrm>
            <a:off x="6701710" y="3858628"/>
            <a:ext cx="5453390" cy="2785378"/>
          </a:xfrm>
          <a:prstGeom prst="rect">
            <a:avLst/>
          </a:prstGeom>
          <a:noFill/>
        </p:spPr>
        <p:txBody>
          <a:bodyPr wrap="square" rtlCol="0">
            <a:spAutoFit/>
          </a:bodyPr>
          <a:lstStyle/>
          <a:p>
            <a:pPr>
              <a:spcBef>
                <a:spcPts val="600"/>
              </a:spcBef>
            </a:pPr>
            <a:r>
              <a:rPr lang="es-ES" sz="2000" b="1" dirty="0">
                <a:solidFill>
                  <a:srgbClr val="FFD417"/>
                </a:solidFill>
                <a:effectLst>
                  <a:outerShdw blurRad="38100" dist="38100" dir="2700000" algn="tl">
                    <a:srgbClr val="000000">
                      <a:alpha val="43137"/>
                    </a:srgbClr>
                  </a:outerShdw>
                </a:effectLst>
              </a:rPr>
              <a:t>La chiamata (Esodo 3):</a:t>
            </a:r>
          </a:p>
          <a:p>
            <a:pPr lvl="1">
              <a:spcBef>
                <a:spcPts val="600"/>
              </a:spcBef>
            </a:pPr>
            <a:r>
              <a:rPr lang="es-ES" sz="2000" b="1" dirty="0">
                <a:solidFill>
                  <a:schemeClr val="bg1"/>
                </a:solidFill>
                <a:effectLst>
                  <a:outerShdw blurRad="38100" dist="38100" dir="2700000" algn="tl">
                    <a:srgbClr val="000000">
                      <a:alpha val="43137"/>
                    </a:srgbClr>
                  </a:outerShdw>
                </a:effectLst>
              </a:rPr>
              <a:t>Il roveto ardente (Esodo 3:1-6)</a:t>
            </a:r>
          </a:p>
          <a:p>
            <a:pPr lvl="1">
              <a:spcBef>
                <a:spcPts val="600"/>
              </a:spcBef>
            </a:pPr>
            <a:r>
              <a:rPr lang="es-ES" sz="2000" b="1" dirty="0">
                <a:solidFill>
                  <a:schemeClr val="bg1"/>
                </a:solidFill>
                <a:effectLst>
                  <a:outerShdw blurRad="38100" dist="38100" dir="2700000" algn="tl">
                    <a:srgbClr val="000000">
                      <a:alpha val="43137"/>
                    </a:srgbClr>
                  </a:outerShdw>
                </a:effectLst>
              </a:rPr>
              <a:t>Gli ordini di Dio (Esodo 3:7-12)</a:t>
            </a:r>
          </a:p>
          <a:p>
            <a:pPr lvl="1">
              <a:spcBef>
                <a:spcPts val="600"/>
              </a:spcBef>
            </a:pPr>
            <a:r>
              <a:rPr lang="es-ES" sz="2000" b="1" dirty="0">
                <a:solidFill>
                  <a:schemeClr val="bg1"/>
                </a:solidFill>
                <a:effectLst>
                  <a:outerShdw blurRad="38100" dist="38100" dir="2700000" algn="tl">
                    <a:srgbClr val="000000">
                      <a:alpha val="43137"/>
                    </a:srgbClr>
                  </a:outerShdw>
                </a:effectLst>
              </a:rPr>
              <a:t>Il nome di Dio (Esodo 3:13-22)</a:t>
            </a:r>
          </a:p>
          <a:p>
            <a:pPr>
              <a:spcBef>
                <a:spcPts val="1200"/>
              </a:spcBef>
            </a:pPr>
            <a:r>
              <a:rPr lang="es-ES" sz="2000" b="1" dirty="0">
                <a:solidFill>
                  <a:srgbClr val="43ECBB"/>
                </a:solidFill>
                <a:effectLst>
                  <a:outerShdw blurRad="38100" dist="38100" dir="2700000" algn="tl">
                    <a:srgbClr val="000000">
                      <a:alpha val="43137"/>
                    </a:srgbClr>
                  </a:outerShdw>
                </a:effectLst>
              </a:rPr>
              <a:t>Compiere la missione (Esodo 4):</a:t>
            </a:r>
          </a:p>
          <a:p>
            <a:pPr lvl="1">
              <a:spcBef>
                <a:spcPts val="600"/>
              </a:spcBef>
            </a:pPr>
            <a:r>
              <a:rPr lang="es-ES" sz="2000" b="1" dirty="0">
                <a:solidFill>
                  <a:schemeClr val="bg1"/>
                </a:solidFill>
                <a:effectLst>
                  <a:outerShdw blurRad="38100" dist="38100" dir="2700000" algn="tl">
                    <a:srgbClr val="000000">
                      <a:alpha val="43137"/>
                    </a:srgbClr>
                  </a:outerShdw>
                </a:effectLst>
              </a:rPr>
              <a:t>Scuse e ancora scuse (Esodo 4:1-17)</a:t>
            </a:r>
          </a:p>
          <a:p>
            <a:pPr lvl="1">
              <a:spcBef>
                <a:spcPts val="600"/>
              </a:spcBef>
            </a:pPr>
            <a:r>
              <a:rPr lang="es-ES" sz="2000" b="1" dirty="0">
                <a:solidFill>
                  <a:schemeClr val="bg1"/>
                </a:solidFill>
                <a:effectLst>
                  <a:outerShdw blurRad="38100" dist="38100" dir="2700000" algn="tl">
                    <a:srgbClr val="000000">
                      <a:alpha val="43137"/>
                    </a:srgbClr>
                  </a:outerShdw>
                </a:effectLst>
              </a:rPr>
              <a:t>Il ritorno in Egitto (Esodo 4:18-31)</a:t>
            </a:r>
          </a:p>
        </p:txBody>
      </p:sp>
      <p:sp>
        <p:nvSpPr>
          <p:cNvPr id="3" name="CuadroTexto 2">
            <a:extLst>
              <a:ext uri="{FF2B5EF4-FFF2-40B4-BE49-F238E27FC236}">
                <a16:creationId xmlns:a16="http://schemas.microsoft.com/office/drawing/2014/main" id="{798B8CBC-2E9A-DB6F-49CD-6BEF710B85C3}"/>
              </a:ext>
            </a:extLst>
          </p:cNvPr>
          <p:cNvSpPr txBox="1"/>
          <p:nvPr/>
        </p:nvSpPr>
        <p:spPr>
          <a:xfrm>
            <a:off x="239025" y="257104"/>
            <a:ext cx="7193984" cy="1631216"/>
          </a:xfrm>
          <a:prstGeom prst="rect">
            <a:avLst/>
          </a:prstGeom>
          <a:noFill/>
        </p:spPr>
        <p:txBody>
          <a:bodyPr wrap="square" rtlCol="0">
            <a:spAutoFit/>
          </a:bodyPr>
          <a:lstStyle/>
          <a:p>
            <a:pPr>
              <a:spcBef>
                <a:spcPts val="600"/>
              </a:spcBef>
            </a:pPr>
            <a:r>
              <a:rPr lang="it-IT" sz="2000" b="1" dirty="0">
                <a:solidFill>
                  <a:schemeClr val="bg1"/>
                </a:solidFill>
                <a:effectLst>
                  <a:glow rad="101600">
                    <a:srgbClr val="5F4001"/>
                  </a:glow>
                  <a:outerShdw blurRad="38100" dist="38100" dir="2700000" algn="tl">
                    <a:srgbClr val="000000">
                      <a:alpha val="43137"/>
                    </a:srgbClr>
                  </a:outerShdw>
                </a:effectLst>
              </a:rPr>
              <a:t>Dopo aver fallito nel tentativo di liberare il popolo d'Israele, Mosè trascorse 40 anni nel deserto di </a:t>
            </a:r>
            <a:r>
              <a:rPr lang="it-IT" sz="2000" b="1" dirty="0" err="1">
                <a:solidFill>
                  <a:schemeClr val="bg1"/>
                </a:solidFill>
                <a:effectLst>
                  <a:glow rad="101600">
                    <a:srgbClr val="5F4001"/>
                  </a:glow>
                  <a:outerShdw blurRad="38100" dist="38100" dir="2700000" algn="tl">
                    <a:srgbClr val="000000">
                      <a:alpha val="43137"/>
                    </a:srgbClr>
                  </a:outerShdw>
                </a:effectLst>
              </a:rPr>
              <a:t>Madian</a:t>
            </a:r>
            <a:r>
              <a:rPr lang="it-IT" sz="2000" b="1" dirty="0">
                <a:solidFill>
                  <a:schemeClr val="bg1"/>
                </a:solidFill>
                <a:effectLst>
                  <a:glow rad="101600">
                    <a:srgbClr val="5F4001"/>
                  </a:glow>
                  <a:outerShdw blurRad="38100" dist="38100" dir="2700000" algn="tl">
                    <a:srgbClr val="000000">
                      <a:alpha val="43137"/>
                    </a:srgbClr>
                  </a:outerShdw>
                </a:effectLst>
              </a:rPr>
              <a:t> come pastore. Durante questo periodo, pur continuando ad avere un rapporto intimo con Dio, abbandonò l'idea di essere il liberatore di Israele.</a:t>
            </a:r>
            <a:endParaRPr lang="es-ES" sz="2000" b="1" dirty="0">
              <a:solidFill>
                <a:schemeClr val="bg1"/>
              </a:solidFill>
              <a:effectLst>
                <a:glow rad="101600">
                  <a:srgbClr val="5F4001"/>
                </a:glow>
                <a:outerShdw blurRad="38100" dist="38100" dir="2700000" algn="tl">
                  <a:srgbClr val="000000">
                    <a:alpha val="43137"/>
                  </a:srgbClr>
                </a:outerShdw>
              </a:effectLst>
            </a:endParaRPr>
          </a:p>
        </p:txBody>
      </p:sp>
      <p:pic>
        <p:nvPicPr>
          <p:cNvPr id="5" name="Imagen 4" descr="Imagen que contiene agua, pasto, parado, mujer&#10;&#10;El contenido generado por IA puede ser incorrecto.">
            <a:extLst>
              <a:ext uri="{FF2B5EF4-FFF2-40B4-BE49-F238E27FC236}">
                <a16:creationId xmlns:a16="http://schemas.microsoft.com/office/drawing/2014/main" id="{34ADEEC1-E7A8-35A6-9C90-09E2420B0EF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7546208" y="123926"/>
            <a:ext cx="4493392" cy="3081288"/>
          </a:xfrm>
          <a:prstGeom prst="rect">
            <a:avLst/>
          </a:prstGeom>
          <a:ln w="38100" cap="sq">
            <a:solidFill>
              <a:srgbClr val="87A8C5"/>
            </a:solidFill>
            <a:prstDash val="solid"/>
            <a:miter lim="800000"/>
          </a:ln>
          <a:effectLst>
            <a:outerShdw blurRad="50800" dist="38100" dir="2700000" algn="tl" rotWithShape="0">
              <a:srgbClr val="000000">
                <a:alpha val="43000"/>
              </a:srgbClr>
            </a:outerShdw>
          </a:effectLst>
        </p:spPr>
      </p:pic>
      <p:pic>
        <p:nvPicPr>
          <p:cNvPr id="7" name="Imagen 6" descr="Un dibujo de una persona&#10;&#10;El contenido generado por IA puede ser incorrecto.">
            <a:extLst>
              <a:ext uri="{FF2B5EF4-FFF2-40B4-BE49-F238E27FC236}">
                <a16:creationId xmlns:a16="http://schemas.microsoft.com/office/drawing/2014/main" id="{D17ECFAD-BF07-6ECF-9EDA-BA2F1D5004A6}"/>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834916" y="3722451"/>
            <a:ext cx="3810000" cy="3038475"/>
          </a:xfrm>
          <a:prstGeom prst="rect">
            <a:avLst/>
          </a:prstGeom>
          <a:ln w="38100" cap="sq">
            <a:solidFill>
              <a:srgbClr val="43ECBB"/>
            </a:solidFill>
            <a:prstDash val="solid"/>
            <a:miter lim="800000"/>
          </a:ln>
          <a:effectLst>
            <a:outerShdw blurRad="50800" dist="38100" dir="2700000" algn="tl" rotWithShape="0">
              <a:srgbClr val="000000">
                <a:alpha val="43000"/>
              </a:srgbClr>
            </a:outerShdw>
          </a:effectLst>
        </p:spPr>
      </p:pic>
      <p:pic>
        <p:nvPicPr>
          <p:cNvPr id="9" name="Imagen 8" descr="Imagen que contiene persona, tabla, comida, hombre&#10;&#10;El contenido generado por IA puede ser incorrecto.">
            <a:extLst>
              <a:ext uri="{FF2B5EF4-FFF2-40B4-BE49-F238E27FC236}">
                <a16:creationId xmlns:a16="http://schemas.microsoft.com/office/drawing/2014/main" id="{3A332A79-1D09-008F-14F6-749AA67DA90E}"/>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a:fillRect/>
          </a:stretch>
        </p:blipFill>
        <p:spPr>
          <a:xfrm>
            <a:off x="152400" y="3722451"/>
            <a:ext cx="1512771" cy="3038475"/>
          </a:xfrm>
          <a:prstGeom prst="rect">
            <a:avLst/>
          </a:prstGeom>
          <a:ln w="38100" cap="sq">
            <a:solidFill>
              <a:srgbClr val="43ECBB"/>
            </a:solidFill>
            <a:prstDash val="solid"/>
            <a:miter lim="800000"/>
          </a:ln>
          <a:effectLst>
            <a:outerShdw blurRad="50800" dist="38100" dir="2700000" algn="tl" rotWithShape="0">
              <a:srgbClr val="000000">
                <a:alpha val="43000"/>
              </a:srgbClr>
            </a:outerShdw>
          </a:effectLst>
        </p:spPr>
      </p:pic>
      <p:pic>
        <p:nvPicPr>
          <p:cNvPr id="12" name="Imagen 11" descr="Un dibujo de una persona&#10;&#10;El contenido generado por IA puede ser incorrecto.">
            <a:extLst>
              <a:ext uri="{FF2B5EF4-FFF2-40B4-BE49-F238E27FC236}">
                <a16:creationId xmlns:a16="http://schemas.microsoft.com/office/drawing/2014/main" id="{085AA44A-D031-D656-2684-ACE699DB6AD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862604" y="4306959"/>
            <a:ext cx="271934" cy="264695"/>
          </a:xfrm>
          <a:prstGeom prst="rect">
            <a:avLst/>
          </a:prstGeom>
          <a:effectLst>
            <a:outerShdw blurRad="50800" dist="38100" dir="8100000" algn="tr" rotWithShape="0">
              <a:prstClr val="black">
                <a:alpha val="40000"/>
              </a:prstClr>
            </a:outerShdw>
          </a:effectLst>
        </p:spPr>
      </p:pic>
      <p:pic>
        <p:nvPicPr>
          <p:cNvPr id="13" name="Imagen 12" descr="Logotipo, Icono&#10;&#10;El contenido generado por IA puede ser incorrecto.">
            <a:extLst>
              <a:ext uri="{FF2B5EF4-FFF2-40B4-BE49-F238E27FC236}">
                <a16:creationId xmlns:a16="http://schemas.microsoft.com/office/drawing/2014/main" id="{8FA01F73-DF38-ECFD-72F3-5A39413449D8}"/>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62604" y="4688054"/>
            <a:ext cx="271934" cy="264695"/>
          </a:xfrm>
          <a:prstGeom prst="rect">
            <a:avLst/>
          </a:prstGeom>
          <a:effectLst>
            <a:outerShdw blurRad="50800" dist="38100" dir="8100000" algn="tr" rotWithShape="0">
              <a:prstClr val="black">
                <a:alpha val="40000"/>
              </a:prstClr>
            </a:outerShdw>
          </a:effectLst>
        </p:spPr>
      </p:pic>
      <p:pic>
        <p:nvPicPr>
          <p:cNvPr id="15" name="Imagen 14" descr="Icono&#10;&#10;El contenido generado por IA puede ser incorrecto.">
            <a:extLst>
              <a:ext uri="{FF2B5EF4-FFF2-40B4-BE49-F238E27FC236}">
                <a16:creationId xmlns:a16="http://schemas.microsoft.com/office/drawing/2014/main" id="{4C54DEF9-1557-7822-3281-0EA8CAC8822A}"/>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862604" y="6291021"/>
            <a:ext cx="271934" cy="264695"/>
          </a:xfrm>
          <a:prstGeom prst="rect">
            <a:avLst/>
          </a:prstGeom>
          <a:effectLst>
            <a:outerShdw blurRad="50800" dist="38100" dir="8100000" algn="tr" rotWithShape="0">
              <a:prstClr val="black">
                <a:alpha val="40000"/>
              </a:prstClr>
            </a:outerShdw>
          </a:effectLst>
        </p:spPr>
      </p:pic>
      <p:pic>
        <p:nvPicPr>
          <p:cNvPr id="17" name="Imagen 16" descr="Imagen que contiene ipod&#10;&#10;El contenido generado por IA puede ser incorrecto.">
            <a:extLst>
              <a:ext uri="{FF2B5EF4-FFF2-40B4-BE49-F238E27FC236}">
                <a16:creationId xmlns:a16="http://schemas.microsoft.com/office/drawing/2014/main" id="{1C18E1BC-1A0B-7040-2A40-FA3A76891C88}"/>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6862604" y="5909161"/>
            <a:ext cx="271934" cy="264695"/>
          </a:xfrm>
          <a:prstGeom prst="rect">
            <a:avLst/>
          </a:prstGeom>
          <a:effectLst>
            <a:outerShdw blurRad="50800" dist="38100" dir="8100000" algn="tr" rotWithShape="0">
              <a:prstClr val="black">
                <a:alpha val="40000"/>
              </a:prstClr>
            </a:outerShdw>
          </a:effectLst>
        </p:spPr>
      </p:pic>
      <p:pic>
        <p:nvPicPr>
          <p:cNvPr id="20" name="Imagen 19" descr="Un dibujo de una persona&#10;&#10;El contenido generado por IA puede ser incorrecto.">
            <a:extLst>
              <a:ext uri="{FF2B5EF4-FFF2-40B4-BE49-F238E27FC236}">
                <a16:creationId xmlns:a16="http://schemas.microsoft.com/office/drawing/2014/main" id="{5E9AEB55-F36F-B330-1809-D5C979FC8858}"/>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6862604" y="5070840"/>
            <a:ext cx="271934" cy="264695"/>
          </a:xfrm>
          <a:prstGeom prst="rect">
            <a:avLst/>
          </a:prstGeom>
          <a:effectLst>
            <a:outerShdw blurRad="50800" dist="38100" dir="8100000" algn="tr" rotWithShape="0">
              <a:prstClr val="black">
                <a:alpha val="40000"/>
              </a:prstClr>
            </a:outerShdw>
          </a:effectLst>
        </p:spPr>
      </p:pic>
      <p:pic>
        <p:nvPicPr>
          <p:cNvPr id="24" name="Imagen 23" descr="Icono&#10;&#10;El contenido generado por IA puede ser incorrecto.">
            <a:extLst>
              <a:ext uri="{FF2B5EF4-FFF2-40B4-BE49-F238E27FC236}">
                <a16:creationId xmlns:a16="http://schemas.microsoft.com/office/drawing/2014/main" id="{19EBC397-270C-E03D-9D70-D2BBBD29491B}"/>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169797" y="5464517"/>
            <a:ext cx="531913" cy="415769"/>
          </a:xfrm>
          <a:prstGeom prst="rect">
            <a:avLst/>
          </a:prstGeom>
          <a:effectLst>
            <a:outerShdw blurRad="50800" dist="38100" dir="8100000" algn="tr" rotWithShape="0">
              <a:prstClr val="black">
                <a:alpha val="40000"/>
              </a:prstClr>
            </a:outerShdw>
          </a:effectLst>
        </p:spPr>
      </p:pic>
      <p:pic>
        <p:nvPicPr>
          <p:cNvPr id="31" name="Imagen 30" descr="Icono&#10;&#10;El contenido generado por IA puede ser incorrecto.">
            <a:extLst>
              <a:ext uri="{FF2B5EF4-FFF2-40B4-BE49-F238E27FC236}">
                <a16:creationId xmlns:a16="http://schemas.microsoft.com/office/drawing/2014/main" id="{63077559-38E3-E083-F633-B6197E79839C}"/>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6169797" y="3854146"/>
            <a:ext cx="531913" cy="415769"/>
          </a:xfrm>
          <a:prstGeom prst="rect">
            <a:avLst/>
          </a:prstGeom>
          <a:effectLst>
            <a:outerShdw blurRad="50800" dist="38100" dir="8100000" algn="tr" rotWithShape="0">
              <a:prstClr val="black">
                <a:alpha val="40000"/>
              </a:prstClr>
            </a:outerShdw>
          </a:effectLst>
        </p:spPr>
      </p:pic>
      <p:sp>
        <p:nvSpPr>
          <p:cNvPr id="6" name="CuadroTexto 5">
            <a:extLst>
              <a:ext uri="{FF2B5EF4-FFF2-40B4-BE49-F238E27FC236}">
                <a16:creationId xmlns:a16="http://schemas.microsoft.com/office/drawing/2014/main" id="{AA4A5281-1F66-A03E-C376-9360D091A156}"/>
              </a:ext>
            </a:extLst>
          </p:cNvPr>
          <p:cNvSpPr txBox="1"/>
          <p:nvPr/>
        </p:nvSpPr>
        <p:spPr>
          <a:xfrm>
            <a:off x="239025" y="1888320"/>
            <a:ext cx="7193983" cy="1323439"/>
          </a:xfrm>
          <a:prstGeom prst="rect">
            <a:avLst/>
          </a:prstGeom>
          <a:noFill/>
        </p:spPr>
        <p:txBody>
          <a:bodyPr wrap="square">
            <a:spAutoFit/>
          </a:bodyPr>
          <a:lstStyle/>
          <a:p>
            <a:pPr>
              <a:spcBef>
                <a:spcPts val="600"/>
              </a:spcBef>
            </a:pPr>
            <a:r>
              <a:rPr lang="it-IT" sz="2000" b="1" dirty="0">
                <a:solidFill>
                  <a:schemeClr val="bg1"/>
                </a:solidFill>
                <a:effectLst>
                  <a:glow rad="101600">
                    <a:srgbClr val="5F4001"/>
                  </a:glow>
                  <a:outerShdw blurRad="38100" dist="38100" dir="2700000" algn="tl">
                    <a:srgbClr val="000000">
                      <a:alpha val="43137"/>
                    </a:srgbClr>
                  </a:outerShdw>
                </a:effectLst>
              </a:rPr>
              <a:t>Ma Dio non aveva abbandonato quell'idea. Mosè era ancora, per lui, il liberatore prescelto. Né aveva dimenticato le sofferenze del suo popolo. Era giunto il momento di far uscire Israele dalla sua dura schiavitù.</a:t>
            </a:r>
            <a:endParaRPr lang="es-ES" sz="2000" b="1" dirty="0">
              <a:solidFill>
                <a:schemeClr val="bg1"/>
              </a:solidFill>
              <a:effectLst>
                <a:glow rad="101600">
                  <a:srgbClr val="5F4001"/>
                </a:glow>
                <a:outerShdw blurRad="38100" dist="38100" dir="2700000" algn="tl">
                  <a:srgbClr val="000000">
                    <a:alpha val="43137"/>
                  </a:srgbClr>
                </a:outerShdw>
              </a:effectLst>
            </a:endParaRPr>
          </a:p>
        </p:txBody>
      </p:sp>
    </p:spTree>
    <p:extLst>
      <p:ext uri="{BB962C8B-B14F-4D97-AF65-F5344CB8AC3E}">
        <p14:creationId xmlns:p14="http://schemas.microsoft.com/office/powerpoint/2010/main" val="564484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25" presetClass="entr" presetSubtype="0" fill="hold"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21" dur="1000" fill="hold"/>
                                        <p:tgtEl>
                                          <p:spTgt spid="9"/>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9"/>
                                        </p:tgtEl>
                                      </p:cBhvr>
                                    </p:animEffect>
                                  </p:childTnLst>
                                </p:cTn>
                              </p:par>
                              <p:par>
                                <p:cTn id="26" presetID="25" presetClass="entr" presetSubtype="0"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29"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30"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31" dur="1000" fill="hold"/>
                                        <p:tgtEl>
                                          <p:spTgt spid="7"/>
                                        </p:tgtEl>
                                        <p:attrNameLst>
                                          <p:attrName>ppt_h</p:attrName>
                                        </p:attrNameLst>
                                      </p:cBhvr>
                                      <p:tavLst>
                                        <p:tav tm="0">
                                          <p:val>
                                            <p:strVal val="#ppt_h"/>
                                          </p:val>
                                        </p:tav>
                                        <p:tav tm="100000">
                                          <p:val>
                                            <p:strVal val="#ppt_h"/>
                                          </p:val>
                                        </p:tav>
                                      </p:tavLst>
                                    </p:anim>
                                    <p:anim calcmode="lin" valueType="num">
                                      <p:cBhvr>
                                        <p:cTn id="32"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33"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34"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35" dur="1000" decel="50000">
                                          <p:stCondLst>
                                            <p:cond delay="0"/>
                                          </p:stCondLst>
                                        </p:cTn>
                                        <p:tgtEl>
                                          <p:spTgt spid="7"/>
                                        </p:tgtEl>
                                      </p:cBhvr>
                                    </p:animEffect>
                                  </p:childTnLst>
                                </p:cTn>
                              </p:par>
                            </p:childTnLst>
                          </p:cTn>
                        </p:par>
                        <p:par>
                          <p:cTn id="36" fill="hold">
                            <p:stCondLst>
                              <p:cond delay="1000"/>
                            </p:stCondLst>
                            <p:childTnLst>
                              <p:par>
                                <p:cTn id="37" presetID="22" presetClass="entr" presetSubtype="8"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left)">
                                      <p:cBhvr>
                                        <p:cTn id="39" dur="500"/>
                                        <p:tgtEl>
                                          <p:spTgt spid="6"/>
                                        </p:tgtEl>
                                      </p:cBhvr>
                                    </p:animEffect>
                                  </p:childTnLst>
                                </p:cTn>
                              </p:par>
                            </p:childTnLst>
                          </p:cTn>
                        </p:par>
                      </p:childTnLst>
                    </p:cTn>
                  </p:par>
                  <p:par>
                    <p:cTn id="40" fill="hold">
                      <p:stCondLst>
                        <p:cond delay="indefinite"/>
                      </p:stCondLst>
                      <p:childTnLst>
                        <p:par>
                          <p:cTn id="41" fill="hold">
                            <p:stCondLst>
                              <p:cond delay="0"/>
                            </p:stCondLst>
                            <p:childTnLst>
                              <p:par>
                                <p:cTn id="42" presetID="23" presetClass="entr" presetSubtype="32" fill="hold" nodeType="clickEffect">
                                  <p:stCondLst>
                                    <p:cond delay="0"/>
                                  </p:stCondLst>
                                  <p:childTnLst>
                                    <p:set>
                                      <p:cBhvr>
                                        <p:cTn id="43" dur="1" fill="hold">
                                          <p:stCondLst>
                                            <p:cond delay="0"/>
                                          </p:stCondLst>
                                        </p:cTn>
                                        <p:tgtEl>
                                          <p:spTgt spid="31"/>
                                        </p:tgtEl>
                                        <p:attrNameLst>
                                          <p:attrName>style.visibility</p:attrName>
                                        </p:attrNameLst>
                                      </p:cBhvr>
                                      <p:to>
                                        <p:strVal val="visible"/>
                                      </p:to>
                                    </p:set>
                                    <p:anim calcmode="lin" valueType="num">
                                      <p:cBhvr>
                                        <p:cTn id="44" dur="500" fill="hold"/>
                                        <p:tgtEl>
                                          <p:spTgt spid="31"/>
                                        </p:tgtEl>
                                        <p:attrNameLst>
                                          <p:attrName>ppt_w</p:attrName>
                                        </p:attrNameLst>
                                      </p:cBhvr>
                                      <p:tavLst>
                                        <p:tav tm="0">
                                          <p:val>
                                            <p:strVal val="4*#ppt_w"/>
                                          </p:val>
                                        </p:tav>
                                        <p:tav tm="100000">
                                          <p:val>
                                            <p:strVal val="#ppt_w"/>
                                          </p:val>
                                        </p:tav>
                                      </p:tavLst>
                                    </p:anim>
                                    <p:anim calcmode="lin" valueType="num">
                                      <p:cBhvr>
                                        <p:cTn id="45" dur="500" fill="hold"/>
                                        <p:tgtEl>
                                          <p:spTgt spid="31"/>
                                        </p:tgtEl>
                                        <p:attrNameLst>
                                          <p:attrName>ppt_h</p:attrName>
                                        </p:attrNameLst>
                                      </p:cBhvr>
                                      <p:tavLst>
                                        <p:tav tm="0">
                                          <p:val>
                                            <p:strVal val="4*#ppt_h"/>
                                          </p:val>
                                        </p:tav>
                                        <p:tav tm="100000">
                                          <p:val>
                                            <p:strVal val="#ppt_h"/>
                                          </p:val>
                                        </p:tav>
                                      </p:tavLst>
                                    </p:anim>
                                  </p:childTnLst>
                                </p:cTn>
                              </p:par>
                            </p:childTnLst>
                          </p:cTn>
                        </p:par>
                        <p:par>
                          <p:cTn id="46" fill="hold">
                            <p:stCondLst>
                              <p:cond delay="500"/>
                            </p:stCondLst>
                            <p:childTnLst>
                              <p:par>
                                <p:cTn id="47" presetID="22" presetClass="entr" presetSubtype="8" fill="hold" grpId="0" nodeType="afterEffect">
                                  <p:stCondLst>
                                    <p:cond delay="0"/>
                                  </p:stCondLst>
                                  <p:childTnLst>
                                    <p:set>
                                      <p:cBhvr>
                                        <p:cTn id="48" dur="1" fill="hold">
                                          <p:stCondLst>
                                            <p:cond delay="0"/>
                                          </p:stCondLst>
                                        </p:cTn>
                                        <p:tgtEl>
                                          <p:spTgt spid="2">
                                            <p:txEl>
                                              <p:pRg st="0" end="0"/>
                                            </p:txEl>
                                          </p:spTgt>
                                        </p:tgtEl>
                                        <p:attrNameLst>
                                          <p:attrName>style.visibility</p:attrName>
                                        </p:attrNameLst>
                                      </p:cBhvr>
                                      <p:to>
                                        <p:strVal val="visible"/>
                                      </p:to>
                                    </p:set>
                                    <p:animEffect transition="in" filter="wipe(left)">
                                      <p:cBhvr>
                                        <p:cTn id="49" dur="500"/>
                                        <p:tgtEl>
                                          <p:spTgt spid="2">
                                            <p:txEl>
                                              <p:pRg st="0" end="0"/>
                                            </p:txEl>
                                          </p:spTgt>
                                        </p:tgtEl>
                                      </p:cBhvr>
                                    </p:animEffect>
                                  </p:childTnLst>
                                </p:cTn>
                              </p:par>
                            </p:childTnLst>
                          </p:cTn>
                        </p:par>
                        <p:par>
                          <p:cTn id="50" fill="hold">
                            <p:stCondLst>
                              <p:cond delay="1000"/>
                            </p:stCondLst>
                            <p:childTnLst>
                              <p:par>
                                <p:cTn id="51" presetID="31" presetClass="entr" presetSubtype="0" fill="hold" nodeType="after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ppt_w</p:attrName>
                                        </p:attrNameLst>
                                      </p:cBhvr>
                                      <p:tavLst>
                                        <p:tav tm="0">
                                          <p:val>
                                            <p:fltVal val="0"/>
                                          </p:val>
                                        </p:tav>
                                        <p:tav tm="100000">
                                          <p:val>
                                            <p:strVal val="#ppt_w"/>
                                          </p:val>
                                        </p:tav>
                                      </p:tavLst>
                                    </p:anim>
                                    <p:anim calcmode="lin" valueType="num">
                                      <p:cBhvr>
                                        <p:cTn id="54" dur="500" fill="hold"/>
                                        <p:tgtEl>
                                          <p:spTgt spid="12"/>
                                        </p:tgtEl>
                                        <p:attrNameLst>
                                          <p:attrName>ppt_h</p:attrName>
                                        </p:attrNameLst>
                                      </p:cBhvr>
                                      <p:tavLst>
                                        <p:tav tm="0">
                                          <p:val>
                                            <p:fltVal val="0"/>
                                          </p:val>
                                        </p:tav>
                                        <p:tav tm="100000">
                                          <p:val>
                                            <p:strVal val="#ppt_h"/>
                                          </p:val>
                                        </p:tav>
                                      </p:tavLst>
                                    </p:anim>
                                    <p:anim calcmode="lin" valueType="num">
                                      <p:cBhvr>
                                        <p:cTn id="55" dur="500" fill="hold"/>
                                        <p:tgtEl>
                                          <p:spTgt spid="12"/>
                                        </p:tgtEl>
                                        <p:attrNameLst>
                                          <p:attrName>style.rotation</p:attrName>
                                        </p:attrNameLst>
                                      </p:cBhvr>
                                      <p:tavLst>
                                        <p:tav tm="0">
                                          <p:val>
                                            <p:fltVal val="90"/>
                                          </p:val>
                                        </p:tav>
                                        <p:tav tm="100000">
                                          <p:val>
                                            <p:fltVal val="0"/>
                                          </p:val>
                                        </p:tav>
                                      </p:tavLst>
                                    </p:anim>
                                    <p:animEffect transition="in" filter="fade">
                                      <p:cBhvr>
                                        <p:cTn id="56" dur="500"/>
                                        <p:tgtEl>
                                          <p:spTgt spid="12"/>
                                        </p:tgtEl>
                                      </p:cBhvr>
                                    </p:animEffect>
                                  </p:childTnLst>
                                </p:cTn>
                              </p:par>
                            </p:childTnLst>
                          </p:cTn>
                        </p:par>
                        <p:par>
                          <p:cTn id="57" fill="hold">
                            <p:stCondLst>
                              <p:cond delay="1500"/>
                            </p:stCondLst>
                            <p:childTnLst>
                              <p:par>
                                <p:cTn id="58" presetID="22" presetClass="entr" presetSubtype="8" fill="hold" grpId="0" nodeType="afterEffect">
                                  <p:stCondLst>
                                    <p:cond delay="0"/>
                                  </p:stCondLst>
                                  <p:childTnLst>
                                    <p:set>
                                      <p:cBhvr>
                                        <p:cTn id="59" dur="1" fill="hold">
                                          <p:stCondLst>
                                            <p:cond delay="0"/>
                                          </p:stCondLst>
                                        </p:cTn>
                                        <p:tgtEl>
                                          <p:spTgt spid="2">
                                            <p:txEl>
                                              <p:pRg st="1" end="1"/>
                                            </p:txEl>
                                          </p:spTgt>
                                        </p:tgtEl>
                                        <p:attrNameLst>
                                          <p:attrName>style.visibility</p:attrName>
                                        </p:attrNameLst>
                                      </p:cBhvr>
                                      <p:to>
                                        <p:strVal val="visible"/>
                                      </p:to>
                                    </p:set>
                                    <p:animEffect transition="in" filter="wipe(left)">
                                      <p:cBhvr>
                                        <p:cTn id="60" dur="500"/>
                                        <p:tgtEl>
                                          <p:spTgt spid="2">
                                            <p:txEl>
                                              <p:pRg st="1" end="1"/>
                                            </p:txEl>
                                          </p:spTgt>
                                        </p:tgtEl>
                                      </p:cBhvr>
                                    </p:animEffect>
                                  </p:childTnLst>
                                </p:cTn>
                              </p:par>
                            </p:childTnLst>
                          </p:cTn>
                        </p:par>
                        <p:par>
                          <p:cTn id="61" fill="hold">
                            <p:stCondLst>
                              <p:cond delay="2000"/>
                            </p:stCondLst>
                            <p:childTnLst>
                              <p:par>
                                <p:cTn id="62" presetID="31" presetClass="entr" presetSubtype="0" fill="hold" nodeType="afterEffect">
                                  <p:stCondLst>
                                    <p:cond delay="0"/>
                                  </p:stCondLst>
                                  <p:childTnLst>
                                    <p:set>
                                      <p:cBhvr>
                                        <p:cTn id="63" dur="1" fill="hold">
                                          <p:stCondLst>
                                            <p:cond delay="0"/>
                                          </p:stCondLst>
                                        </p:cTn>
                                        <p:tgtEl>
                                          <p:spTgt spid="13"/>
                                        </p:tgtEl>
                                        <p:attrNameLst>
                                          <p:attrName>style.visibility</p:attrName>
                                        </p:attrNameLst>
                                      </p:cBhvr>
                                      <p:to>
                                        <p:strVal val="visible"/>
                                      </p:to>
                                    </p:set>
                                    <p:anim calcmode="lin" valueType="num">
                                      <p:cBhvr>
                                        <p:cTn id="64" dur="500" fill="hold"/>
                                        <p:tgtEl>
                                          <p:spTgt spid="13"/>
                                        </p:tgtEl>
                                        <p:attrNameLst>
                                          <p:attrName>ppt_w</p:attrName>
                                        </p:attrNameLst>
                                      </p:cBhvr>
                                      <p:tavLst>
                                        <p:tav tm="0">
                                          <p:val>
                                            <p:fltVal val="0"/>
                                          </p:val>
                                        </p:tav>
                                        <p:tav tm="100000">
                                          <p:val>
                                            <p:strVal val="#ppt_w"/>
                                          </p:val>
                                        </p:tav>
                                      </p:tavLst>
                                    </p:anim>
                                    <p:anim calcmode="lin" valueType="num">
                                      <p:cBhvr>
                                        <p:cTn id="65" dur="500" fill="hold"/>
                                        <p:tgtEl>
                                          <p:spTgt spid="13"/>
                                        </p:tgtEl>
                                        <p:attrNameLst>
                                          <p:attrName>ppt_h</p:attrName>
                                        </p:attrNameLst>
                                      </p:cBhvr>
                                      <p:tavLst>
                                        <p:tav tm="0">
                                          <p:val>
                                            <p:fltVal val="0"/>
                                          </p:val>
                                        </p:tav>
                                        <p:tav tm="100000">
                                          <p:val>
                                            <p:strVal val="#ppt_h"/>
                                          </p:val>
                                        </p:tav>
                                      </p:tavLst>
                                    </p:anim>
                                    <p:anim calcmode="lin" valueType="num">
                                      <p:cBhvr>
                                        <p:cTn id="66" dur="500" fill="hold"/>
                                        <p:tgtEl>
                                          <p:spTgt spid="13"/>
                                        </p:tgtEl>
                                        <p:attrNameLst>
                                          <p:attrName>style.rotation</p:attrName>
                                        </p:attrNameLst>
                                      </p:cBhvr>
                                      <p:tavLst>
                                        <p:tav tm="0">
                                          <p:val>
                                            <p:fltVal val="90"/>
                                          </p:val>
                                        </p:tav>
                                        <p:tav tm="100000">
                                          <p:val>
                                            <p:fltVal val="0"/>
                                          </p:val>
                                        </p:tav>
                                      </p:tavLst>
                                    </p:anim>
                                    <p:animEffect transition="in" filter="fade">
                                      <p:cBhvr>
                                        <p:cTn id="67" dur="500"/>
                                        <p:tgtEl>
                                          <p:spTgt spid="13"/>
                                        </p:tgtEl>
                                      </p:cBhvr>
                                    </p:animEffect>
                                  </p:childTnLst>
                                </p:cTn>
                              </p:par>
                            </p:childTnLst>
                          </p:cTn>
                        </p:par>
                        <p:par>
                          <p:cTn id="68" fill="hold">
                            <p:stCondLst>
                              <p:cond delay="2500"/>
                            </p:stCondLst>
                            <p:childTnLst>
                              <p:par>
                                <p:cTn id="69" presetID="22" presetClass="entr" presetSubtype="8" fill="hold" grpId="0" nodeType="afterEffect">
                                  <p:stCondLst>
                                    <p:cond delay="0"/>
                                  </p:stCondLst>
                                  <p:childTnLst>
                                    <p:set>
                                      <p:cBhvr>
                                        <p:cTn id="70" dur="1" fill="hold">
                                          <p:stCondLst>
                                            <p:cond delay="0"/>
                                          </p:stCondLst>
                                        </p:cTn>
                                        <p:tgtEl>
                                          <p:spTgt spid="2">
                                            <p:txEl>
                                              <p:pRg st="2" end="2"/>
                                            </p:txEl>
                                          </p:spTgt>
                                        </p:tgtEl>
                                        <p:attrNameLst>
                                          <p:attrName>style.visibility</p:attrName>
                                        </p:attrNameLst>
                                      </p:cBhvr>
                                      <p:to>
                                        <p:strVal val="visible"/>
                                      </p:to>
                                    </p:set>
                                    <p:animEffect transition="in" filter="wipe(left)">
                                      <p:cBhvr>
                                        <p:cTn id="71" dur="500"/>
                                        <p:tgtEl>
                                          <p:spTgt spid="2">
                                            <p:txEl>
                                              <p:pRg st="2" end="2"/>
                                            </p:txEl>
                                          </p:spTgt>
                                        </p:tgtEl>
                                      </p:cBhvr>
                                    </p:animEffect>
                                  </p:childTnLst>
                                </p:cTn>
                              </p:par>
                            </p:childTnLst>
                          </p:cTn>
                        </p:par>
                        <p:par>
                          <p:cTn id="72" fill="hold">
                            <p:stCondLst>
                              <p:cond delay="3000"/>
                            </p:stCondLst>
                            <p:childTnLst>
                              <p:par>
                                <p:cTn id="73" presetID="31" presetClass="entr" presetSubtype="0" fill="hold" nodeType="afterEffect">
                                  <p:stCondLst>
                                    <p:cond delay="0"/>
                                  </p:stCondLst>
                                  <p:childTnLst>
                                    <p:set>
                                      <p:cBhvr>
                                        <p:cTn id="74" dur="1" fill="hold">
                                          <p:stCondLst>
                                            <p:cond delay="0"/>
                                          </p:stCondLst>
                                        </p:cTn>
                                        <p:tgtEl>
                                          <p:spTgt spid="20"/>
                                        </p:tgtEl>
                                        <p:attrNameLst>
                                          <p:attrName>style.visibility</p:attrName>
                                        </p:attrNameLst>
                                      </p:cBhvr>
                                      <p:to>
                                        <p:strVal val="visible"/>
                                      </p:to>
                                    </p:set>
                                    <p:anim calcmode="lin" valueType="num">
                                      <p:cBhvr>
                                        <p:cTn id="75" dur="500" fill="hold"/>
                                        <p:tgtEl>
                                          <p:spTgt spid="20"/>
                                        </p:tgtEl>
                                        <p:attrNameLst>
                                          <p:attrName>ppt_w</p:attrName>
                                        </p:attrNameLst>
                                      </p:cBhvr>
                                      <p:tavLst>
                                        <p:tav tm="0">
                                          <p:val>
                                            <p:fltVal val="0"/>
                                          </p:val>
                                        </p:tav>
                                        <p:tav tm="100000">
                                          <p:val>
                                            <p:strVal val="#ppt_w"/>
                                          </p:val>
                                        </p:tav>
                                      </p:tavLst>
                                    </p:anim>
                                    <p:anim calcmode="lin" valueType="num">
                                      <p:cBhvr>
                                        <p:cTn id="76" dur="500" fill="hold"/>
                                        <p:tgtEl>
                                          <p:spTgt spid="20"/>
                                        </p:tgtEl>
                                        <p:attrNameLst>
                                          <p:attrName>ppt_h</p:attrName>
                                        </p:attrNameLst>
                                      </p:cBhvr>
                                      <p:tavLst>
                                        <p:tav tm="0">
                                          <p:val>
                                            <p:fltVal val="0"/>
                                          </p:val>
                                        </p:tav>
                                        <p:tav tm="100000">
                                          <p:val>
                                            <p:strVal val="#ppt_h"/>
                                          </p:val>
                                        </p:tav>
                                      </p:tavLst>
                                    </p:anim>
                                    <p:anim calcmode="lin" valueType="num">
                                      <p:cBhvr>
                                        <p:cTn id="77" dur="500" fill="hold"/>
                                        <p:tgtEl>
                                          <p:spTgt spid="20"/>
                                        </p:tgtEl>
                                        <p:attrNameLst>
                                          <p:attrName>style.rotation</p:attrName>
                                        </p:attrNameLst>
                                      </p:cBhvr>
                                      <p:tavLst>
                                        <p:tav tm="0">
                                          <p:val>
                                            <p:fltVal val="90"/>
                                          </p:val>
                                        </p:tav>
                                        <p:tav tm="100000">
                                          <p:val>
                                            <p:fltVal val="0"/>
                                          </p:val>
                                        </p:tav>
                                      </p:tavLst>
                                    </p:anim>
                                    <p:animEffect transition="in" filter="fade">
                                      <p:cBhvr>
                                        <p:cTn id="78" dur="500"/>
                                        <p:tgtEl>
                                          <p:spTgt spid="20"/>
                                        </p:tgtEl>
                                      </p:cBhvr>
                                    </p:animEffect>
                                  </p:childTnLst>
                                </p:cTn>
                              </p:par>
                            </p:childTnLst>
                          </p:cTn>
                        </p:par>
                        <p:par>
                          <p:cTn id="79" fill="hold">
                            <p:stCondLst>
                              <p:cond delay="3500"/>
                            </p:stCondLst>
                            <p:childTnLst>
                              <p:par>
                                <p:cTn id="80" presetID="22" presetClass="entr" presetSubtype="8" fill="hold" grpId="0" nodeType="afterEffect">
                                  <p:stCondLst>
                                    <p:cond delay="0"/>
                                  </p:stCondLst>
                                  <p:childTnLst>
                                    <p:set>
                                      <p:cBhvr>
                                        <p:cTn id="81" dur="1" fill="hold">
                                          <p:stCondLst>
                                            <p:cond delay="0"/>
                                          </p:stCondLst>
                                        </p:cTn>
                                        <p:tgtEl>
                                          <p:spTgt spid="2">
                                            <p:txEl>
                                              <p:pRg st="3" end="3"/>
                                            </p:txEl>
                                          </p:spTgt>
                                        </p:tgtEl>
                                        <p:attrNameLst>
                                          <p:attrName>style.visibility</p:attrName>
                                        </p:attrNameLst>
                                      </p:cBhvr>
                                      <p:to>
                                        <p:strVal val="visible"/>
                                      </p:to>
                                    </p:set>
                                    <p:animEffect transition="in" filter="wipe(left)">
                                      <p:cBhvr>
                                        <p:cTn id="82" dur="500"/>
                                        <p:tgtEl>
                                          <p:spTgt spid="2">
                                            <p:txEl>
                                              <p:pRg st="3" end="3"/>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23" presetClass="entr" presetSubtype="32" fill="hold" nodeType="clickEffect">
                                  <p:stCondLst>
                                    <p:cond delay="0"/>
                                  </p:stCondLst>
                                  <p:childTnLst>
                                    <p:set>
                                      <p:cBhvr>
                                        <p:cTn id="86" dur="1" fill="hold">
                                          <p:stCondLst>
                                            <p:cond delay="0"/>
                                          </p:stCondLst>
                                        </p:cTn>
                                        <p:tgtEl>
                                          <p:spTgt spid="24"/>
                                        </p:tgtEl>
                                        <p:attrNameLst>
                                          <p:attrName>style.visibility</p:attrName>
                                        </p:attrNameLst>
                                      </p:cBhvr>
                                      <p:to>
                                        <p:strVal val="visible"/>
                                      </p:to>
                                    </p:set>
                                    <p:anim calcmode="lin" valueType="num">
                                      <p:cBhvr>
                                        <p:cTn id="87" dur="500" fill="hold"/>
                                        <p:tgtEl>
                                          <p:spTgt spid="24"/>
                                        </p:tgtEl>
                                        <p:attrNameLst>
                                          <p:attrName>ppt_w</p:attrName>
                                        </p:attrNameLst>
                                      </p:cBhvr>
                                      <p:tavLst>
                                        <p:tav tm="0">
                                          <p:val>
                                            <p:strVal val="4*#ppt_w"/>
                                          </p:val>
                                        </p:tav>
                                        <p:tav tm="100000">
                                          <p:val>
                                            <p:strVal val="#ppt_w"/>
                                          </p:val>
                                        </p:tav>
                                      </p:tavLst>
                                    </p:anim>
                                    <p:anim calcmode="lin" valueType="num">
                                      <p:cBhvr>
                                        <p:cTn id="88" dur="500" fill="hold"/>
                                        <p:tgtEl>
                                          <p:spTgt spid="24"/>
                                        </p:tgtEl>
                                        <p:attrNameLst>
                                          <p:attrName>ppt_h</p:attrName>
                                        </p:attrNameLst>
                                      </p:cBhvr>
                                      <p:tavLst>
                                        <p:tav tm="0">
                                          <p:val>
                                            <p:strVal val="4*#ppt_h"/>
                                          </p:val>
                                        </p:tav>
                                        <p:tav tm="100000">
                                          <p:val>
                                            <p:strVal val="#ppt_h"/>
                                          </p:val>
                                        </p:tav>
                                      </p:tavLst>
                                    </p:anim>
                                  </p:childTnLst>
                                </p:cTn>
                              </p:par>
                            </p:childTnLst>
                          </p:cTn>
                        </p:par>
                        <p:par>
                          <p:cTn id="89" fill="hold">
                            <p:stCondLst>
                              <p:cond delay="500"/>
                            </p:stCondLst>
                            <p:childTnLst>
                              <p:par>
                                <p:cTn id="90" presetID="22" presetClass="entr" presetSubtype="8" fill="hold" grpId="0" nodeType="afterEffect">
                                  <p:stCondLst>
                                    <p:cond delay="0"/>
                                  </p:stCondLst>
                                  <p:childTnLst>
                                    <p:set>
                                      <p:cBhvr>
                                        <p:cTn id="91" dur="1" fill="hold">
                                          <p:stCondLst>
                                            <p:cond delay="0"/>
                                          </p:stCondLst>
                                        </p:cTn>
                                        <p:tgtEl>
                                          <p:spTgt spid="2">
                                            <p:txEl>
                                              <p:pRg st="4" end="4"/>
                                            </p:txEl>
                                          </p:spTgt>
                                        </p:tgtEl>
                                        <p:attrNameLst>
                                          <p:attrName>style.visibility</p:attrName>
                                        </p:attrNameLst>
                                      </p:cBhvr>
                                      <p:to>
                                        <p:strVal val="visible"/>
                                      </p:to>
                                    </p:set>
                                    <p:animEffect transition="in" filter="wipe(left)">
                                      <p:cBhvr>
                                        <p:cTn id="92" dur="500"/>
                                        <p:tgtEl>
                                          <p:spTgt spid="2">
                                            <p:txEl>
                                              <p:pRg st="4" end="4"/>
                                            </p:txEl>
                                          </p:spTgt>
                                        </p:tgtEl>
                                      </p:cBhvr>
                                    </p:animEffect>
                                  </p:childTnLst>
                                </p:cTn>
                              </p:par>
                            </p:childTnLst>
                          </p:cTn>
                        </p:par>
                        <p:par>
                          <p:cTn id="93" fill="hold">
                            <p:stCondLst>
                              <p:cond delay="1000"/>
                            </p:stCondLst>
                            <p:childTnLst>
                              <p:par>
                                <p:cTn id="94" presetID="31" presetClass="entr" presetSubtype="0" fill="hold" nodeType="afterEffect">
                                  <p:stCondLst>
                                    <p:cond delay="0"/>
                                  </p:stCondLst>
                                  <p:childTnLst>
                                    <p:set>
                                      <p:cBhvr>
                                        <p:cTn id="95" dur="1" fill="hold">
                                          <p:stCondLst>
                                            <p:cond delay="0"/>
                                          </p:stCondLst>
                                        </p:cTn>
                                        <p:tgtEl>
                                          <p:spTgt spid="17"/>
                                        </p:tgtEl>
                                        <p:attrNameLst>
                                          <p:attrName>style.visibility</p:attrName>
                                        </p:attrNameLst>
                                      </p:cBhvr>
                                      <p:to>
                                        <p:strVal val="visible"/>
                                      </p:to>
                                    </p:set>
                                    <p:anim calcmode="lin" valueType="num">
                                      <p:cBhvr>
                                        <p:cTn id="96" dur="500" fill="hold"/>
                                        <p:tgtEl>
                                          <p:spTgt spid="17"/>
                                        </p:tgtEl>
                                        <p:attrNameLst>
                                          <p:attrName>ppt_w</p:attrName>
                                        </p:attrNameLst>
                                      </p:cBhvr>
                                      <p:tavLst>
                                        <p:tav tm="0">
                                          <p:val>
                                            <p:fltVal val="0"/>
                                          </p:val>
                                        </p:tav>
                                        <p:tav tm="100000">
                                          <p:val>
                                            <p:strVal val="#ppt_w"/>
                                          </p:val>
                                        </p:tav>
                                      </p:tavLst>
                                    </p:anim>
                                    <p:anim calcmode="lin" valueType="num">
                                      <p:cBhvr>
                                        <p:cTn id="97" dur="500" fill="hold"/>
                                        <p:tgtEl>
                                          <p:spTgt spid="17"/>
                                        </p:tgtEl>
                                        <p:attrNameLst>
                                          <p:attrName>ppt_h</p:attrName>
                                        </p:attrNameLst>
                                      </p:cBhvr>
                                      <p:tavLst>
                                        <p:tav tm="0">
                                          <p:val>
                                            <p:fltVal val="0"/>
                                          </p:val>
                                        </p:tav>
                                        <p:tav tm="100000">
                                          <p:val>
                                            <p:strVal val="#ppt_h"/>
                                          </p:val>
                                        </p:tav>
                                      </p:tavLst>
                                    </p:anim>
                                    <p:anim calcmode="lin" valueType="num">
                                      <p:cBhvr>
                                        <p:cTn id="98" dur="500" fill="hold"/>
                                        <p:tgtEl>
                                          <p:spTgt spid="17"/>
                                        </p:tgtEl>
                                        <p:attrNameLst>
                                          <p:attrName>style.rotation</p:attrName>
                                        </p:attrNameLst>
                                      </p:cBhvr>
                                      <p:tavLst>
                                        <p:tav tm="0">
                                          <p:val>
                                            <p:fltVal val="90"/>
                                          </p:val>
                                        </p:tav>
                                        <p:tav tm="100000">
                                          <p:val>
                                            <p:fltVal val="0"/>
                                          </p:val>
                                        </p:tav>
                                      </p:tavLst>
                                    </p:anim>
                                    <p:animEffect transition="in" filter="fade">
                                      <p:cBhvr>
                                        <p:cTn id="99" dur="500"/>
                                        <p:tgtEl>
                                          <p:spTgt spid="17"/>
                                        </p:tgtEl>
                                      </p:cBhvr>
                                    </p:animEffect>
                                  </p:childTnLst>
                                </p:cTn>
                              </p:par>
                            </p:childTnLst>
                          </p:cTn>
                        </p:par>
                        <p:par>
                          <p:cTn id="100" fill="hold">
                            <p:stCondLst>
                              <p:cond delay="1500"/>
                            </p:stCondLst>
                            <p:childTnLst>
                              <p:par>
                                <p:cTn id="101" presetID="22" presetClass="entr" presetSubtype="8" fill="hold" grpId="0" nodeType="afterEffect">
                                  <p:stCondLst>
                                    <p:cond delay="0"/>
                                  </p:stCondLst>
                                  <p:childTnLst>
                                    <p:set>
                                      <p:cBhvr>
                                        <p:cTn id="102" dur="1" fill="hold">
                                          <p:stCondLst>
                                            <p:cond delay="0"/>
                                          </p:stCondLst>
                                        </p:cTn>
                                        <p:tgtEl>
                                          <p:spTgt spid="2">
                                            <p:txEl>
                                              <p:pRg st="5" end="5"/>
                                            </p:txEl>
                                          </p:spTgt>
                                        </p:tgtEl>
                                        <p:attrNameLst>
                                          <p:attrName>style.visibility</p:attrName>
                                        </p:attrNameLst>
                                      </p:cBhvr>
                                      <p:to>
                                        <p:strVal val="visible"/>
                                      </p:to>
                                    </p:set>
                                    <p:animEffect transition="in" filter="wipe(left)">
                                      <p:cBhvr>
                                        <p:cTn id="103" dur="500"/>
                                        <p:tgtEl>
                                          <p:spTgt spid="2">
                                            <p:txEl>
                                              <p:pRg st="5" end="5"/>
                                            </p:txEl>
                                          </p:spTgt>
                                        </p:tgtEl>
                                      </p:cBhvr>
                                    </p:animEffect>
                                  </p:childTnLst>
                                </p:cTn>
                              </p:par>
                            </p:childTnLst>
                          </p:cTn>
                        </p:par>
                        <p:par>
                          <p:cTn id="104" fill="hold">
                            <p:stCondLst>
                              <p:cond delay="2000"/>
                            </p:stCondLst>
                            <p:childTnLst>
                              <p:par>
                                <p:cTn id="105" presetID="31" presetClass="entr" presetSubtype="0" fill="hold" nodeType="afterEffect">
                                  <p:stCondLst>
                                    <p:cond delay="0"/>
                                  </p:stCondLst>
                                  <p:childTnLst>
                                    <p:set>
                                      <p:cBhvr>
                                        <p:cTn id="106" dur="1" fill="hold">
                                          <p:stCondLst>
                                            <p:cond delay="0"/>
                                          </p:stCondLst>
                                        </p:cTn>
                                        <p:tgtEl>
                                          <p:spTgt spid="15"/>
                                        </p:tgtEl>
                                        <p:attrNameLst>
                                          <p:attrName>style.visibility</p:attrName>
                                        </p:attrNameLst>
                                      </p:cBhvr>
                                      <p:to>
                                        <p:strVal val="visible"/>
                                      </p:to>
                                    </p:set>
                                    <p:anim calcmode="lin" valueType="num">
                                      <p:cBhvr>
                                        <p:cTn id="107" dur="500" fill="hold"/>
                                        <p:tgtEl>
                                          <p:spTgt spid="15"/>
                                        </p:tgtEl>
                                        <p:attrNameLst>
                                          <p:attrName>ppt_w</p:attrName>
                                        </p:attrNameLst>
                                      </p:cBhvr>
                                      <p:tavLst>
                                        <p:tav tm="0">
                                          <p:val>
                                            <p:fltVal val="0"/>
                                          </p:val>
                                        </p:tav>
                                        <p:tav tm="100000">
                                          <p:val>
                                            <p:strVal val="#ppt_w"/>
                                          </p:val>
                                        </p:tav>
                                      </p:tavLst>
                                    </p:anim>
                                    <p:anim calcmode="lin" valueType="num">
                                      <p:cBhvr>
                                        <p:cTn id="108" dur="500" fill="hold"/>
                                        <p:tgtEl>
                                          <p:spTgt spid="15"/>
                                        </p:tgtEl>
                                        <p:attrNameLst>
                                          <p:attrName>ppt_h</p:attrName>
                                        </p:attrNameLst>
                                      </p:cBhvr>
                                      <p:tavLst>
                                        <p:tav tm="0">
                                          <p:val>
                                            <p:fltVal val="0"/>
                                          </p:val>
                                        </p:tav>
                                        <p:tav tm="100000">
                                          <p:val>
                                            <p:strVal val="#ppt_h"/>
                                          </p:val>
                                        </p:tav>
                                      </p:tavLst>
                                    </p:anim>
                                    <p:anim calcmode="lin" valueType="num">
                                      <p:cBhvr>
                                        <p:cTn id="109" dur="500" fill="hold"/>
                                        <p:tgtEl>
                                          <p:spTgt spid="15"/>
                                        </p:tgtEl>
                                        <p:attrNameLst>
                                          <p:attrName>style.rotation</p:attrName>
                                        </p:attrNameLst>
                                      </p:cBhvr>
                                      <p:tavLst>
                                        <p:tav tm="0">
                                          <p:val>
                                            <p:fltVal val="90"/>
                                          </p:val>
                                        </p:tav>
                                        <p:tav tm="100000">
                                          <p:val>
                                            <p:fltVal val="0"/>
                                          </p:val>
                                        </p:tav>
                                      </p:tavLst>
                                    </p:anim>
                                    <p:animEffect transition="in" filter="fade">
                                      <p:cBhvr>
                                        <p:cTn id="110" dur="500"/>
                                        <p:tgtEl>
                                          <p:spTgt spid="15"/>
                                        </p:tgtEl>
                                      </p:cBhvr>
                                    </p:animEffect>
                                  </p:childTnLst>
                                </p:cTn>
                              </p:par>
                            </p:childTnLst>
                          </p:cTn>
                        </p:par>
                        <p:par>
                          <p:cTn id="111" fill="hold">
                            <p:stCondLst>
                              <p:cond delay="2500"/>
                            </p:stCondLst>
                            <p:childTnLst>
                              <p:par>
                                <p:cTn id="112" presetID="22" presetClass="entr" presetSubtype="8" fill="hold" grpId="0" nodeType="afterEffect">
                                  <p:stCondLst>
                                    <p:cond delay="0"/>
                                  </p:stCondLst>
                                  <p:childTnLst>
                                    <p:set>
                                      <p:cBhvr>
                                        <p:cTn id="113" dur="1" fill="hold">
                                          <p:stCondLst>
                                            <p:cond delay="0"/>
                                          </p:stCondLst>
                                        </p:cTn>
                                        <p:tgtEl>
                                          <p:spTgt spid="2">
                                            <p:txEl>
                                              <p:pRg st="6" end="6"/>
                                            </p:txEl>
                                          </p:spTgt>
                                        </p:tgtEl>
                                        <p:attrNameLst>
                                          <p:attrName>style.visibility</p:attrName>
                                        </p:attrNameLst>
                                      </p:cBhvr>
                                      <p:to>
                                        <p:strVal val="visible"/>
                                      </p:to>
                                    </p:set>
                                    <p:animEffect transition="in" filter="wipe(left)">
                                      <p:cBhvr>
                                        <p:cTn id="114"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3"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C41224B4-12EB-0526-91A9-43E51401A654}"/>
              </a:ext>
            </a:extLst>
          </p:cNvPr>
          <p:cNvSpPr txBox="1"/>
          <p:nvPr/>
        </p:nvSpPr>
        <p:spPr>
          <a:xfrm>
            <a:off x="2107934" y="5671975"/>
            <a:ext cx="7122694" cy="1107996"/>
          </a:xfrm>
          <a:prstGeom prst="rect">
            <a:avLst/>
          </a:prstGeom>
          <a:noFill/>
        </p:spPr>
        <p:txBody>
          <a:bodyPr wrap="square">
            <a:prstTxWarp prst="textTriangleInverted">
              <a:avLst/>
            </a:prstTxWarp>
            <a:spAutoFit/>
          </a:bodyPr>
          <a:lstStyle/>
          <a:p>
            <a:pPr algn="ctr"/>
            <a:r>
              <a:rPr lang="es-ES" sz="6600" b="1" spc="50" dirty="0">
                <a:ln w="0"/>
                <a:solidFill>
                  <a:schemeClr val="accent2">
                    <a:lumMod val="75000"/>
                  </a:schemeClr>
                </a:solidFill>
                <a:effectLst>
                  <a:glow rad="63500">
                    <a:schemeClr val="bg2">
                      <a:lumMod val="20000"/>
                      <a:lumOff val="80000"/>
                    </a:schemeClr>
                  </a:glow>
                  <a:innerShdw blurRad="63500" dist="50800" dir="13500000">
                    <a:srgbClr val="000000">
                      <a:alpha val="50000"/>
                    </a:srgbClr>
                  </a:innerShdw>
                </a:effectLst>
              </a:rPr>
              <a:t>LA CHIAMATA</a:t>
            </a:r>
          </a:p>
        </p:txBody>
      </p:sp>
    </p:spTree>
    <p:extLst>
      <p:ext uri="{BB962C8B-B14F-4D97-AF65-F5344CB8AC3E}">
        <p14:creationId xmlns:p14="http://schemas.microsoft.com/office/powerpoint/2010/main" val="24513163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alphaModFix amt="72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uadroTexto 2" descr="Llamas de fuego sobre fondo negro">
            <a:extLst>
              <a:ext uri="{FF2B5EF4-FFF2-40B4-BE49-F238E27FC236}">
                <a16:creationId xmlns:a16="http://schemas.microsoft.com/office/drawing/2014/main" id="{97240143-F816-C8C5-0019-E068193EC9DB}"/>
              </a:ext>
            </a:extLst>
          </p:cNvPr>
          <p:cNvSpPr txBox="1"/>
          <p:nvPr/>
        </p:nvSpPr>
        <p:spPr>
          <a:xfrm>
            <a:off x="0" y="-96250"/>
            <a:ext cx="9601200" cy="769441"/>
          </a:xfrm>
          <a:prstGeom prst="rect">
            <a:avLst/>
          </a:prstGeom>
          <a:noFill/>
        </p:spPr>
        <p:txBody>
          <a:bodyPr wrap="square">
            <a:spAutoFit/>
          </a:bodyPr>
          <a:lstStyle/>
          <a:p>
            <a:pPr algn="ctr"/>
            <a:r>
              <a:rPr lang="es-ES" sz="4400" b="1" spc="600" dirty="0">
                <a:ln w="10160">
                  <a:solidFill>
                    <a:schemeClr val="bg2">
                      <a:lumMod val="60000"/>
                      <a:lumOff val="40000"/>
                    </a:schemeClr>
                  </a:solidFill>
                  <a:prstDash val="solid"/>
                </a:ln>
                <a:blipFill dpi="0" rotWithShape="1">
                  <a:blip r:embed="rId3"/>
                  <a:srcRect/>
                  <a:stretch>
                    <a:fillRect/>
                  </a:stretch>
                </a:blipFill>
                <a:effectLst>
                  <a:outerShdw blurRad="38100" dist="38100" dir="4200000" algn="tl" rotWithShape="0">
                    <a:srgbClr val="000000"/>
                  </a:outerShdw>
                </a:effectLst>
              </a:rPr>
              <a:t>IL ROVETO ARDENTE</a:t>
            </a:r>
          </a:p>
        </p:txBody>
      </p:sp>
      <p:sp>
        <p:nvSpPr>
          <p:cNvPr id="5" name="CuadroTexto 4">
            <a:extLst>
              <a:ext uri="{FF2B5EF4-FFF2-40B4-BE49-F238E27FC236}">
                <a16:creationId xmlns:a16="http://schemas.microsoft.com/office/drawing/2014/main" id="{9C268A33-5461-98AE-A904-5AF743EB419A}"/>
              </a:ext>
            </a:extLst>
          </p:cNvPr>
          <p:cNvSpPr txBox="1"/>
          <p:nvPr/>
        </p:nvSpPr>
        <p:spPr>
          <a:xfrm>
            <a:off x="1" y="575444"/>
            <a:ext cx="9993416" cy="646331"/>
          </a:xfrm>
          <a:prstGeom prst="rect">
            <a:avLst/>
          </a:prstGeom>
          <a:noFill/>
        </p:spPr>
        <p:txBody>
          <a:bodyPr wrap="square">
            <a:spAutoFit/>
          </a:bodyPr>
          <a:lstStyle/>
          <a:p>
            <a:pPr algn="ctr"/>
            <a:r>
              <a:rPr lang="it-IT" b="1" dirty="0">
                <a:solidFill>
                  <a:schemeClr val="accent5">
                    <a:lumMod val="75000"/>
                  </a:schemeClr>
                </a:solidFill>
                <a:latin typeface="Comic Sans MS" panose="030F0702030302020204" pitchFamily="66" charset="0"/>
              </a:rPr>
              <a:t>«E l'Angelo dell'Eterno gli apparve in una fiamma di fuoco, di mezzo a un roveto. Mosè guardò ed ecco il roveto bruciava col fuoco, ma il roveto non si consumava»</a:t>
            </a:r>
            <a:r>
              <a:rPr lang="es-ES" b="1" dirty="0">
                <a:solidFill>
                  <a:schemeClr val="accent5">
                    <a:lumMod val="75000"/>
                  </a:schemeClr>
                </a:solidFill>
                <a:latin typeface="Comic Sans MS" panose="030F0702030302020204" pitchFamily="66" charset="0"/>
              </a:rPr>
              <a:t> </a:t>
            </a:r>
            <a:r>
              <a:rPr lang="es-ES" sz="1400" b="1" dirty="0">
                <a:solidFill>
                  <a:schemeClr val="accent5">
                    <a:lumMod val="75000"/>
                  </a:schemeClr>
                </a:solidFill>
                <a:latin typeface="Comic Sans MS" panose="030F0702030302020204" pitchFamily="66" charset="0"/>
              </a:rPr>
              <a:t>(Esodo 3:2)</a:t>
            </a:r>
          </a:p>
        </p:txBody>
      </p:sp>
      <p:sp>
        <p:nvSpPr>
          <p:cNvPr id="6" name="CuadroTexto 5">
            <a:extLst>
              <a:ext uri="{FF2B5EF4-FFF2-40B4-BE49-F238E27FC236}">
                <a16:creationId xmlns:a16="http://schemas.microsoft.com/office/drawing/2014/main" id="{979498DB-FFA9-00EE-610F-B68B877B1705}"/>
              </a:ext>
            </a:extLst>
          </p:cNvPr>
          <p:cNvSpPr txBox="1"/>
          <p:nvPr/>
        </p:nvSpPr>
        <p:spPr>
          <a:xfrm>
            <a:off x="2346258" y="1303590"/>
            <a:ext cx="9742171" cy="1323439"/>
          </a:xfrm>
          <a:prstGeom prst="rect">
            <a:avLst/>
          </a:prstGeom>
          <a:noFill/>
        </p:spPr>
        <p:txBody>
          <a:bodyPr wrap="square" rtlCol="0">
            <a:spAutoFit/>
          </a:bodyPr>
          <a:lstStyle/>
          <a:p>
            <a:pPr>
              <a:spcBef>
                <a:spcPts val="600"/>
              </a:spcBef>
            </a:pPr>
            <a:r>
              <a:rPr lang="it-IT" sz="2000" b="1" dirty="0"/>
              <a:t>I 40 anni vissuti da Mosè a </a:t>
            </a:r>
            <a:r>
              <a:rPr lang="it-IT" sz="2000" b="1" dirty="0" err="1"/>
              <a:t>Madian</a:t>
            </a:r>
            <a:r>
              <a:rPr lang="it-IT" sz="2000" b="1" dirty="0"/>
              <a:t> si possono riassumere così: si sposò, ebbe due figli e fece il pastore al servizio del suocero. In questo periodo scrisse anche due libri, Giobbe e Genesi</a:t>
            </a:r>
            <a:r>
              <a:rPr lang="it-IT" sz="2000" b="1" baseline="30000" dirty="0"/>
              <a:t>1</a:t>
            </a:r>
            <a:r>
              <a:rPr lang="it-IT" sz="2000" b="1" dirty="0"/>
              <a:t>, essenziali per comprendere i temi cruciali della salvezza. Ma tutto cambiò in un momento</a:t>
            </a:r>
            <a:r>
              <a:rPr lang="es-ES" sz="2000" b="1" dirty="0"/>
              <a:t>.</a:t>
            </a:r>
          </a:p>
        </p:txBody>
      </p:sp>
      <p:pic>
        <p:nvPicPr>
          <p:cNvPr id="4" name="Imagen 3" descr="Dibujo de una persona&#10;&#10;El contenido generado por IA puede ser incorrecto.">
            <a:extLst>
              <a:ext uri="{FF2B5EF4-FFF2-40B4-BE49-F238E27FC236}">
                <a16:creationId xmlns:a16="http://schemas.microsoft.com/office/drawing/2014/main" id="{4751E5F0-C83A-A693-303D-C2B933D45DE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19075" y="3994482"/>
            <a:ext cx="4919579" cy="2767263"/>
          </a:xfrm>
          <a:prstGeom prst="roundRect">
            <a:avLst>
              <a:gd name="adj" fmla="val 11450"/>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8" name="Imagen 7" descr="Una caricatura de una persona&#10;&#10;El contenido generado por IA puede ser incorrecto.">
            <a:extLst>
              <a:ext uri="{FF2B5EF4-FFF2-40B4-BE49-F238E27FC236}">
                <a16:creationId xmlns:a16="http://schemas.microsoft.com/office/drawing/2014/main" id="{4A2669C2-6331-D5B9-26C9-8EE4CC9D8CA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a:fillRect/>
          </a:stretch>
        </p:blipFill>
        <p:spPr>
          <a:xfrm>
            <a:off x="219075" y="1303590"/>
            <a:ext cx="2056051" cy="2503202"/>
          </a:xfrm>
          <a:prstGeom prst="roundRect">
            <a:avLst>
              <a:gd name="adj" fmla="val 8594"/>
            </a:avLst>
          </a:prstGeom>
          <a:solidFill>
            <a:srgbClr val="FFFFFF">
              <a:shade val="85000"/>
            </a:srgbClr>
          </a:solidFill>
          <a:ln>
            <a:noFill/>
          </a:ln>
          <a:effectLst>
            <a:outerShdw blurRad="50800" dist="38100" dir="5400000" algn="t" rotWithShape="0">
              <a:prstClr val="black">
                <a:alpha val="40000"/>
              </a:prstClr>
            </a:outerShdw>
          </a:effectLst>
        </p:spPr>
      </p:pic>
      <p:pic>
        <p:nvPicPr>
          <p:cNvPr id="10" name="Imagen 9" descr="Un dibujo de una persona&#10;&#10;El contenido generado por IA puede ser incorrecto.">
            <a:extLst>
              <a:ext uri="{FF2B5EF4-FFF2-40B4-BE49-F238E27FC236}">
                <a16:creationId xmlns:a16="http://schemas.microsoft.com/office/drawing/2014/main" id="{74C5EB2E-7866-91BA-3E9C-B8D25D751D0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219196" y="3936732"/>
            <a:ext cx="2753729" cy="2772087"/>
          </a:xfrm>
          <a:prstGeom prst="rect">
            <a:avLst/>
          </a:prstGeom>
          <a:ln w="28575">
            <a:solidFill>
              <a:schemeClr val="bg1"/>
            </a:solidFill>
          </a:ln>
          <a:effectLst>
            <a:outerShdw blurRad="50800" dist="38100" dir="2700000" algn="tl" rotWithShape="0">
              <a:prstClr val="black">
                <a:alpha val="40000"/>
              </a:prstClr>
            </a:outerShdw>
          </a:effectLst>
        </p:spPr>
      </p:pic>
      <p:sp>
        <p:nvSpPr>
          <p:cNvPr id="12" name="CuadroTexto 11">
            <a:extLst>
              <a:ext uri="{FF2B5EF4-FFF2-40B4-BE49-F238E27FC236}">
                <a16:creationId xmlns:a16="http://schemas.microsoft.com/office/drawing/2014/main" id="{B4B53748-82C6-D13F-5152-65A69E2A9060}"/>
              </a:ext>
            </a:extLst>
          </p:cNvPr>
          <p:cNvSpPr txBox="1"/>
          <p:nvPr/>
        </p:nvSpPr>
        <p:spPr>
          <a:xfrm>
            <a:off x="5234418" y="3806792"/>
            <a:ext cx="3874323" cy="3021340"/>
          </a:xfrm>
          <a:prstGeom prst="rect">
            <a:avLst/>
          </a:prstGeom>
          <a:noFill/>
        </p:spPr>
        <p:txBody>
          <a:bodyPr wrap="square">
            <a:spAutoFit/>
          </a:bodyPr>
          <a:lstStyle/>
          <a:p>
            <a:pPr>
              <a:spcBef>
                <a:spcPts val="600"/>
              </a:spcBef>
            </a:pPr>
            <a:r>
              <a:rPr lang="it-IT" sz="2000" b="1" dirty="0"/>
              <a:t>Parlando a Mosè, Dio si presentò come il Dio di Abramo, Isacco e Giacobbe. L'idea era chiara: Dio era sceso per adempiere alla promessa fatta a questi patriarchi e per dare a Israele la terra di </a:t>
            </a:r>
            <a:r>
              <a:rPr lang="it-IT" sz="2000" b="1" dirty="0" err="1"/>
              <a:t>Canaan</a:t>
            </a:r>
            <a:r>
              <a:rPr lang="it-IT" sz="2000" b="1" dirty="0"/>
              <a:t>.                                            </a:t>
            </a:r>
            <a:r>
              <a:rPr lang="es-ES" sz="2000" b="1" dirty="0"/>
              <a:t>(Genesi 12:7; 26:3; 48:3,4).</a:t>
            </a:r>
          </a:p>
          <a:p>
            <a:pPr>
              <a:spcBef>
                <a:spcPts val="600"/>
              </a:spcBef>
            </a:pPr>
            <a:r>
              <a:rPr lang="es-ES" sz="2000" b="1" baseline="30000" dirty="0"/>
              <a:t>1</a:t>
            </a:r>
            <a:r>
              <a:rPr lang="it-IT" sz="1200" b="1" dirty="0">
                <a:hlinkClick r:id="rId7">
                  <a:extLst>
                    <a:ext uri="{A12FA001-AC4F-418D-AE19-62706E023703}">
                      <ahyp:hlinkClr xmlns:ahyp="http://schemas.microsoft.com/office/drawing/2018/hyperlinkcolor" val="tx"/>
                    </a:ext>
                  </a:extLst>
                </a:hlinkClick>
              </a:rPr>
              <a:t>E.G. White, «The Signs of the Times», 19 febbraio 1880 e</a:t>
            </a:r>
            <a:r>
              <a:rPr lang="es-ES" sz="1200" b="1" dirty="0"/>
              <a:t> </a:t>
            </a:r>
            <a:r>
              <a:rPr lang="es-ES" sz="1200" b="1" i="1" dirty="0" err="1"/>
              <a:t>Patriarchi</a:t>
            </a:r>
            <a:r>
              <a:rPr lang="es-ES" sz="1200" b="1" i="1" dirty="0"/>
              <a:t> e </a:t>
            </a:r>
            <a:r>
              <a:rPr lang="es-ES" sz="1200" b="1" i="1" dirty="0" err="1"/>
              <a:t>profeti</a:t>
            </a:r>
            <a:r>
              <a:rPr lang="es-ES" sz="1200" b="1" dirty="0"/>
              <a:t>, p. 207.</a:t>
            </a:r>
            <a:endParaRPr lang="es-ES" sz="800" b="1" dirty="0"/>
          </a:p>
        </p:txBody>
      </p:sp>
      <p:pic>
        <p:nvPicPr>
          <p:cNvPr id="14" name="Imagen 13" descr="Un dibujo de una persona&#10;&#10;El contenido generado por IA puede ser incorrecto.">
            <a:extLst>
              <a:ext uri="{FF2B5EF4-FFF2-40B4-BE49-F238E27FC236}">
                <a16:creationId xmlns:a16="http://schemas.microsoft.com/office/drawing/2014/main" id="{696E3D82-835C-9FFB-CA88-21799D07D3FA}"/>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993417" y="129931"/>
            <a:ext cx="2029339" cy="1141503"/>
          </a:xfrm>
          <a:prstGeom prst="rect">
            <a:avLst/>
          </a:prstGeom>
          <a:effectLst>
            <a:innerShdw blurRad="114300">
              <a:prstClr val="black"/>
            </a:innerShdw>
          </a:effectLst>
        </p:spPr>
      </p:pic>
      <p:sp>
        <p:nvSpPr>
          <p:cNvPr id="7" name="CuadroTexto 6">
            <a:extLst>
              <a:ext uri="{FF2B5EF4-FFF2-40B4-BE49-F238E27FC236}">
                <a16:creationId xmlns:a16="http://schemas.microsoft.com/office/drawing/2014/main" id="{1BD6EA6E-5D55-B384-B160-B22BDFA4D5EB}"/>
              </a:ext>
            </a:extLst>
          </p:cNvPr>
          <p:cNvSpPr txBox="1"/>
          <p:nvPr/>
        </p:nvSpPr>
        <p:spPr>
          <a:xfrm>
            <a:off x="2346258" y="2555191"/>
            <a:ext cx="9845742" cy="1323439"/>
          </a:xfrm>
          <a:prstGeom prst="rect">
            <a:avLst/>
          </a:prstGeom>
          <a:noFill/>
        </p:spPr>
        <p:txBody>
          <a:bodyPr wrap="square">
            <a:spAutoFit/>
          </a:bodyPr>
          <a:lstStyle/>
          <a:p>
            <a:pPr>
              <a:spcBef>
                <a:spcPts val="600"/>
              </a:spcBef>
            </a:pPr>
            <a:r>
              <a:rPr lang="it-IT" sz="2000" b="1" dirty="0"/>
              <a:t>Sul monte Oreb (conosciuto come monte Sinai), l'Angelo di Dio apparve a Mosè in un roveto che ardeva senza consumarsi (Esodo 3:1-3). Chi era questo Angelo? Dio stesso (Esodo 3:4). Prima di incarnarsi, Gesù è apparso in più occasioni come “l'Angelo dell'Eterno” </a:t>
            </a:r>
            <a:r>
              <a:rPr lang="es-ES" sz="2000" b="1" dirty="0"/>
              <a:t>(Genesi 22:11-17; Giudici 6:11, 16; 13:17-22; </a:t>
            </a:r>
            <a:r>
              <a:rPr lang="es-ES" sz="2000" b="1" dirty="0" err="1"/>
              <a:t>Zaccaria</a:t>
            </a:r>
            <a:r>
              <a:rPr lang="es-ES" sz="2000" b="1" dirty="0"/>
              <a:t> 3:1,2).</a:t>
            </a:r>
          </a:p>
        </p:txBody>
      </p:sp>
    </p:spTree>
    <p:extLst>
      <p:ext uri="{BB962C8B-B14F-4D97-AF65-F5344CB8AC3E}">
        <p14:creationId xmlns:p14="http://schemas.microsoft.com/office/powerpoint/2010/main" val="1213114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14" presetClass="entr" presetSubtype="10"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randombar(horizontal)">
                                      <p:cBhvr>
                                        <p:cTn id="16" dur="500"/>
                                        <p:tgtEl>
                                          <p:spTgt spid="14"/>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49" presetClass="entr" presetSubtype="0" decel="100000"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fltVal val="0"/>
                                          </p:val>
                                        </p:tav>
                                        <p:tav tm="100000">
                                          <p:val>
                                            <p:strVal val="#ppt_w"/>
                                          </p:val>
                                        </p:tav>
                                      </p:tavLst>
                                    </p:anim>
                                    <p:anim calcmode="lin" valueType="num">
                                      <p:cBhvr>
                                        <p:cTn id="25" dur="500" fill="hold"/>
                                        <p:tgtEl>
                                          <p:spTgt spid="8"/>
                                        </p:tgtEl>
                                        <p:attrNameLst>
                                          <p:attrName>ppt_h</p:attrName>
                                        </p:attrNameLst>
                                      </p:cBhvr>
                                      <p:tavLst>
                                        <p:tav tm="0">
                                          <p:val>
                                            <p:fltVal val="0"/>
                                          </p:val>
                                        </p:tav>
                                        <p:tav tm="100000">
                                          <p:val>
                                            <p:strVal val="#ppt_h"/>
                                          </p:val>
                                        </p:tav>
                                      </p:tavLst>
                                    </p:anim>
                                    <p:anim calcmode="lin" valueType="num">
                                      <p:cBhvr>
                                        <p:cTn id="26" dur="500" fill="hold"/>
                                        <p:tgtEl>
                                          <p:spTgt spid="8"/>
                                        </p:tgtEl>
                                        <p:attrNameLst>
                                          <p:attrName>style.rotation</p:attrName>
                                        </p:attrNameLst>
                                      </p:cBhvr>
                                      <p:tavLst>
                                        <p:tav tm="0">
                                          <p:val>
                                            <p:fltVal val="360"/>
                                          </p:val>
                                        </p:tav>
                                        <p:tav tm="100000">
                                          <p:val>
                                            <p:fltVal val="0"/>
                                          </p:val>
                                        </p:tav>
                                      </p:tavLst>
                                    </p:anim>
                                    <p:animEffect transition="in" filter="fade">
                                      <p:cBhvr>
                                        <p:cTn id="27" dur="500"/>
                                        <p:tgtEl>
                                          <p:spTgt spid="8"/>
                                        </p:tgtEl>
                                      </p:cBhvr>
                                    </p:animEffect>
                                  </p:child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left)">
                                      <p:cBhvr>
                                        <p:cTn id="31" dur="5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23" presetClass="entr" presetSubtype="32" fill="hold" nodeType="click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p:cTn id="36" dur="500" fill="hold"/>
                                        <p:tgtEl>
                                          <p:spTgt spid="4"/>
                                        </p:tgtEl>
                                        <p:attrNameLst>
                                          <p:attrName>ppt_w</p:attrName>
                                        </p:attrNameLst>
                                      </p:cBhvr>
                                      <p:tavLst>
                                        <p:tav tm="0">
                                          <p:val>
                                            <p:strVal val="4*#ppt_w"/>
                                          </p:val>
                                        </p:tav>
                                        <p:tav tm="100000">
                                          <p:val>
                                            <p:strVal val="#ppt_w"/>
                                          </p:val>
                                        </p:tav>
                                      </p:tavLst>
                                    </p:anim>
                                    <p:anim calcmode="lin" valueType="num">
                                      <p:cBhvr>
                                        <p:cTn id="37" dur="500" fill="hold"/>
                                        <p:tgtEl>
                                          <p:spTgt spid="4"/>
                                        </p:tgtEl>
                                        <p:attrNameLst>
                                          <p:attrName>ppt_h</p:attrName>
                                        </p:attrNameLst>
                                      </p:cBhvr>
                                      <p:tavLst>
                                        <p:tav tm="0">
                                          <p:val>
                                            <p:strVal val="4*#ppt_h"/>
                                          </p:val>
                                        </p:tav>
                                        <p:tav tm="100000">
                                          <p:val>
                                            <p:strVal val="#ppt_h"/>
                                          </p:val>
                                        </p:tav>
                                      </p:tavLst>
                                    </p:anim>
                                  </p:childTnLst>
                                </p:cTn>
                              </p:par>
                            </p:childTnLst>
                          </p:cTn>
                        </p:par>
                        <p:par>
                          <p:cTn id="38" fill="hold">
                            <p:stCondLst>
                              <p:cond delay="500"/>
                            </p:stCondLst>
                            <p:childTnLst>
                              <p:par>
                                <p:cTn id="39" presetID="22" presetClass="entr" presetSubtype="8"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ipe(left)">
                                      <p:cBhvr>
                                        <p:cTn id="41" dur="500"/>
                                        <p:tgtEl>
                                          <p:spTgt spid="7"/>
                                        </p:tgtEl>
                                      </p:cBhvr>
                                    </p:animEffect>
                                  </p:childTnLst>
                                </p:cTn>
                              </p:par>
                            </p:childTnLst>
                          </p:cTn>
                        </p:par>
                      </p:childTnLst>
                    </p:cTn>
                  </p:par>
                  <p:par>
                    <p:cTn id="42" fill="hold">
                      <p:stCondLst>
                        <p:cond delay="indefinite"/>
                      </p:stCondLst>
                      <p:childTnLst>
                        <p:par>
                          <p:cTn id="43" fill="hold">
                            <p:stCondLst>
                              <p:cond delay="0"/>
                            </p:stCondLst>
                            <p:childTnLst>
                              <p:par>
                                <p:cTn id="44" presetID="31" presetClass="entr" presetSubtype="0" fill="hold" nodeType="click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1000" fill="hold"/>
                                        <p:tgtEl>
                                          <p:spTgt spid="10"/>
                                        </p:tgtEl>
                                        <p:attrNameLst>
                                          <p:attrName>ppt_w</p:attrName>
                                        </p:attrNameLst>
                                      </p:cBhvr>
                                      <p:tavLst>
                                        <p:tav tm="0">
                                          <p:val>
                                            <p:fltVal val="0"/>
                                          </p:val>
                                        </p:tav>
                                        <p:tav tm="100000">
                                          <p:val>
                                            <p:strVal val="#ppt_w"/>
                                          </p:val>
                                        </p:tav>
                                      </p:tavLst>
                                    </p:anim>
                                    <p:anim calcmode="lin" valueType="num">
                                      <p:cBhvr>
                                        <p:cTn id="47" dur="1000" fill="hold"/>
                                        <p:tgtEl>
                                          <p:spTgt spid="10"/>
                                        </p:tgtEl>
                                        <p:attrNameLst>
                                          <p:attrName>ppt_h</p:attrName>
                                        </p:attrNameLst>
                                      </p:cBhvr>
                                      <p:tavLst>
                                        <p:tav tm="0">
                                          <p:val>
                                            <p:fltVal val="0"/>
                                          </p:val>
                                        </p:tav>
                                        <p:tav tm="100000">
                                          <p:val>
                                            <p:strVal val="#ppt_h"/>
                                          </p:val>
                                        </p:tav>
                                      </p:tavLst>
                                    </p:anim>
                                    <p:anim calcmode="lin" valueType="num">
                                      <p:cBhvr>
                                        <p:cTn id="48" dur="1000" fill="hold"/>
                                        <p:tgtEl>
                                          <p:spTgt spid="10"/>
                                        </p:tgtEl>
                                        <p:attrNameLst>
                                          <p:attrName>style.rotation</p:attrName>
                                        </p:attrNameLst>
                                      </p:cBhvr>
                                      <p:tavLst>
                                        <p:tav tm="0">
                                          <p:val>
                                            <p:fltVal val="90"/>
                                          </p:val>
                                        </p:tav>
                                        <p:tav tm="100000">
                                          <p:val>
                                            <p:fltVal val="0"/>
                                          </p:val>
                                        </p:tav>
                                      </p:tavLst>
                                    </p:anim>
                                    <p:animEffect transition="in" filter="fade">
                                      <p:cBhvr>
                                        <p:cTn id="49" dur="1000"/>
                                        <p:tgtEl>
                                          <p:spTgt spid="10"/>
                                        </p:tgtEl>
                                      </p:cBhvr>
                                    </p:animEffect>
                                  </p:childTnLst>
                                </p:cTn>
                              </p:par>
                            </p:childTnLst>
                          </p:cTn>
                        </p:par>
                        <p:par>
                          <p:cTn id="50" fill="hold">
                            <p:stCondLst>
                              <p:cond delay="1000"/>
                            </p:stCondLst>
                            <p:childTnLst>
                              <p:par>
                                <p:cTn id="51" presetID="22" presetClass="entr" presetSubtype="8"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left)">
                                      <p:cBhvr>
                                        <p:cTn id="5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12"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alphaModFix amt="52000"/>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B8D32C27-A1BC-D53C-BCB9-04A3D5A0DD48}"/>
            </a:ext>
          </a:extLst>
        </p:cNvPr>
        <p:cNvGrpSpPr/>
        <p:nvPr/>
      </p:nvGrpSpPr>
      <p:grpSpPr>
        <a:xfrm>
          <a:off x="0" y="0"/>
          <a:ext cx="0" cy="0"/>
          <a:chOff x="0" y="0"/>
          <a:chExt cx="0" cy="0"/>
        </a:xfrm>
      </p:grpSpPr>
      <p:sp>
        <p:nvSpPr>
          <p:cNvPr id="3" name="CuadroTexto 2">
            <a:extLst>
              <a:ext uri="{FF2B5EF4-FFF2-40B4-BE49-F238E27FC236}">
                <a16:creationId xmlns:a16="http://schemas.microsoft.com/office/drawing/2014/main" id="{15511596-D2CE-89F0-3AD1-5D37C213BB9B}"/>
              </a:ext>
            </a:extLst>
          </p:cNvPr>
          <p:cNvSpPr txBox="1"/>
          <p:nvPr/>
        </p:nvSpPr>
        <p:spPr>
          <a:xfrm>
            <a:off x="3128211" y="0"/>
            <a:ext cx="9063788" cy="769441"/>
          </a:xfrm>
          <a:prstGeom prst="rect">
            <a:avLst/>
          </a:prstGeom>
          <a:noFill/>
          <a:effectLst>
            <a:outerShdw blurRad="50800" dist="12700" dir="2700000" algn="tl" rotWithShape="0">
              <a:prstClr val="black">
                <a:alpha val="73000"/>
              </a:prstClr>
            </a:outerShdw>
          </a:effectLst>
        </p:spPr>
        <p:txBody>
          <a:bodyPr wrap="square">
            <a:spAutoFit/>
          </a:bodyPr>
          <a:lstStyle/>
          <a:p>
            <a:pPr algn="ctr"/>
            <a:r>
              <a:rPr lang="es-ES" sz="4400" b="1" spc="30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GLI ORDINI DI DIO </a:t>
            </a:r>
          </a:p>
        </p:txBody>
      </p:sp>
      <p:sp>
        <p:nvSpPr>
          <p:cNvPr id="7" name="CuadroTexto 6">
            <a:extLst>
              <a:ext uri="{FF2B5EF4-FFF2-40B4-BE49-F238E27FC236}">
                <a16:creationId xmlns:a16="http://schemas.microsoft.com/office/drawing/2014/main" id="{8E7C85F6-C29F-3358-856A-6F152B6777FD}"/>
              </a:ext>
            </a:extLst>
          </p:cNvPr>
          <p:cNvSpPr txBox="1"/>
          <p:nvPr/>
        </p:nvSpPr>
        <p:spPr>
          <a:xfrm>
            <a:off x="3128211" y="730983"/>
            <a:ext cx="8957912" cy="612934"/>
          </a:xfrm>
          <a:prstGeom prst="roundRect">
            <a:avLst/>
          </a:prstGeom>
          <a:solidFill>
            <a:schemeClr val="accent1">
              <a:lumMod val="75000"/>
            </a:schemeClr>
          </a:solidFill>
          <a:ln w="19050">
            <a:solidFill>
              <a:schemeClr val="bg2">
                <a:lumMod val="60000"/>
                <a:lumOff val="40000"/>
              </a:schemeClr>
            </a:solidFill>
          </a:ln>
          <a:scene3d>
            <a:camera prst="orthographicFront"/>
            <a:lightRig rig="threePt" dir="t"/>
          </a:scene3d>
          <a:sp3d>
            <a:bevelT w="139700" prst="cross"/>
          </a:sp3d>
        </p:spPr>
        <p:txBody>
          <a:bodyPr wrap="square" tIns="0" bIns="0">
            <a:spAutoFit/>
          </a:bodyPr>
          <a:lstStyle/>
          <a:p>
            <a:pPr algn="ctr"/>
            <a:r>
              <a:rPr lang="it-IT" b="1" dirty="0">
                <a:solidFill>
                  <a:schemeClr val="bg2">
                    <a:lumMod val="20000"/>
                    <a:lumOff val="80000"/>
                  </a:schemeClr>
                </a:solidFill>
                <a:effectLst>
                  <a:outerShdw blurRad="38100" dist="38100" dir="2700000" algn="tl">
                    <a:srgbClr val="000000">
                      <a:alpha val="43137"/>
                    </a:srgbClr>
                  </a:outerShdw>
                </a:effectLst>
                <a:latin typeface="Comic Sans MS" panose="030F0702030302020204" pitchFamily="66" charset="0"/>
              </a:rPr>
              <a:t>«Or dunque vieni e io ti manderò dal Faraone perché tu faccia uscire il mio popolo, i figli d'Israele, dall'Egitto»</a:t>
            </a:r>
            <a:r>
              <a:rPr lang="es-ES" b="1" dirty="0">
                <a:solidFill>
                  <a:schemeClr val="bg2">
                    <a:lumMod val="20000"/>
                    <a:lumOff val="80000"/>
                  </a:schemeClr>
                </a:solidFill>
                <a:effectLst>
                  <a:outerShdw blurRad="38100" dist="38100" dir="2700000" algn="tl">
                    <a:srgbClr val="000000">
                      <a:alpha val="43137"/>
                    </a:srgbClr>
                  </a:outerShdw>
                </a:effectLst>
                <a:latin typeface="Comic Sans MS" panose="030F0702030302020204" pitchFamily="66" charset="0"/>
              </a:rPr>
              <a:t> </a:t>
            </a:r>
            <a:r>
              <a:rPr lang="es-ES" sz="1400" b="1" dirty="0">
                <a:solidFill>
                  <a:schemeClr val="bg2">
                    <a:lumMod val="20000"/>
                    <a:lumOff val="80000"/>
                  </a:schemeClr>
                </a:solidFill>
                <a:effectLst>
                  <a:outerShdw blurRad="38100" dist="38100" dir="2700000" algn="tl">
                    <a:srgbClr val="000000">
                      <a:alpha val="43137"/>
                    </a:srgbClr>
                  </a:outerShdw>
                </a:effectLst>
                <a:latin typeface="Comic Sans MS" panose="030F0702030302020204" pitchFamily="66" charset="0"/>
              </a:rPr>
              <a:t>(Esodo 3:10)</a:t>
            </a:r>
          </a:p>
        </p:txBody>
      </p:sp>
      <p:sp>
        <p:nvSpPr>
          <p:cNvPr id="8" name="CuadroTexto 7">
            <a:extLst>
              <a:ext uri="{FF2B5EF4-FFF2-40B4-BE49-F238E27FC236}">
                <a16:creationId xmlns:a16="http://schemas.microsoft.com/office/drawing/2014/main" id="{C7E6FD85-72DF-19EB-6D3F-82CF196FCC29}"/>
              </a:ext>
            </a:extLst>
          </p:cNvPr>
          <p:cNvSpPr txBox="1"/>
          <p:nvPr/>
        </p:nvSpPr>
        <p:spPr>
          <a:xfrm>
            <a:off x="3234088" y="1396195"/>
            <a:ext cx="8957912" cy="707886"/>
          </a:xfrm>
          <a:prstGeom prst="rect">
            <a:avLst/>
          </a:prstGeom>
          <a:noFill/>
        </p:spPr>
        <p:txBody>
          <a:bodyPr wrap="square" rtlCol="0">
            <a:spAutoFit/>
          </a:bodyPr>
          <a:lstStyle/>
          <a:p>
            <a:pPr algn="ctr">
              <a:spcBef>
                <a:spcPts val="600"/>
              </a:spcBef>
            </a:pPr>
            <a:r>
              <a:rPr lang="es-ES" sz="2000" b="1" dirty="0"/>
              <a:t>Dio si presenta come una Persona dinamica, </a:t>
            </a:r>
            <a:r>
              <a:rPr lang="it-IT" sz="2000" b="1" dirty="0"/>
              <a:t>utilizzando i verbi d'azione: vedere, discendere e portare fuori </a:t>
            </a:r>
            <a:r>
              <a:rPr lang="es-ES" sz="2000" b="1" dirty="0"/>
              <a:t>(</a:t>
            </a:r>
            <a:r>
              <a:rPr lang="es-ES" sz="2000" b="1" dirty="0" err="1"/>
              <a:t>Esodo</a:t>
            </a:r>
            <a:r>
              <a:rPr lang="es-ES" sz="2000" b="1" dirty="0"/>
              <a:t> 3:7,8).</a:t>
            </a:r>
          </a:p>
        </p:txBody>
      </p:sp>
      <p:graphicFrame>
        <p:nvGraphicFramePr>
          <p:cNvPr id="2" name="Diagrama 1">
            <a:extLst>
              <a:ext uri="{FF2B5EF4-FFF2-40B4-BE49-F238E27FC236}">
                <a16:creationId xmlns:a16="http://schemas.microsoft.com/office/drawing/2014/main" id="{4B04372C-B24B-7C2C-1235-55174F51BB28}"/>
              </a:ext>
            </a:extLst>
          </p:cNvPr>
          <p:cNvGraphicFramePr/>
          <p:nvPr>
            <p:extLst>
              <p:ext uri="{D42A27DB-BD31-4B8C-83A1-F6EECF244321}">
                <p14:modId xmlns:p14="http://schemas.microsoft.com/office/powerpoint/2010/main" val="4085466700"/>
              </p:ext>
            </p:extLst>
          </p:nvPr>
        </p:nvGraphicFramePr>
        <p:xfrm>
          <a:off x="159970" y="2079724"/>
          <a:ext cx="11872061" cy="255454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CuadroTexto 9">
            <a:extLst>
              <a:ext uri="{FF2B5EF4-FFF2-40B4-BE49-F238E27FC236}">
                <a16:creationId xmlns:a16="http://schemas.microsoft.com/office/drawing/2014/main" id="{708EBEE0-8629-627C-E04E-D442BE3327E1}"/>
              </a:ext>
            </a:extLst>
          </p:cNvPr>
          <p:cNvSpPr txBox="1"/>
          <p:nvPr/>
        </p:nvSpPr>
        <p:spPr>
          <a:xfrm>
            <a:off x="73291" y="4567622"/>
            <a:ext cx="7267576" cy="2246769"/>
          </a:xfrm>
          <a:prstGeom prst="rect">
            <a:avLst/>
          </a:prstGeom>
          <a:noFill/>
        </p:spPr>
        <p:txBody>
          <a:bodyPr wrap="square" rtlCol="0">
            <a:spAutoFit/>
          </a:bodyPr>
          <a:lstStyle/>
          <a:p>
            <a:pPr>
              <a:spcBef>
                <a:spcPts val="600"/>
              </a:spcBef>
            </a:pPr>
            <a:r>
              <a:rPr lang="it-IT" sz="2000" b="1" dirty="0"/>
              <a:t>Dio richiedeva a Mosè anche un'azione precisa: vai in Egitto e fai uscire il mio popolo da lì (Esodo 3:10,12). Mosè era totalmente sopraffatto dal compito. Non voleva più usare le sue forze; non si sentiva più in grado di compiere questa missione; poteva solo esclamare: “Chi sono io?” (Esodo 3:11). Il suo orgoglio si era trasformato in umiltà. In effetti, in questo momento fu pronto per la missione.</a:t>
            </a:r>
            <a:endParaRPr lang="es-ES" sz="2000" b="1" dirty="0"/>
          </a:p>
        </p:txBody>
      </p:sp>
      <p:pic>
        <p:nvPicPr>
          <p:cNvPr id="5" name="Imagen 4" descr="Un dibujo de una persona&#10;&#10;El contenido generado por IA puede ser incorrecto.">
            <a:extLst>
              <a:ext uri="{FF2B5EF4-FFF2-40B4-BE49-F238E27FC236}">
                <a16:creationId xmlns:a16="http://schemas.microsoft.com/office/drawing/2014/main" id="{7DF066D5-E61F-7761-250B-34E94D9425B7}"/>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a:fillRect/>
          </a:stretch>
        </p:blipFill>
        <p:spPr>
          <a:xfrm>
            <a:off x="149892" y="154185"/>
            <a:ext cx="2843566" cy="2059625"/>
          </a:xfrm>
          <a:prstGeom prst="ellipse">
            <a:avLst/>
          </a:prstGeom>
          <a:ln w="63500" cap="rnd">
            <a:solidFill>
              <a:srgbClr val="29A045"/>
            </a:solidFill>
          </a:ln>
          <a:effectLst>
            <a:glow rad="76200">
              <a:schemeClr val="bg2">
                <a:lumMod val="60000"/>
                <a:lumOff val="40000"/>
              </a:schemeClr>
            </a:glow>
          </a:effectLst>
          <a:scene3d>
            <a:camera prst="orthographicFront"/>
            <a:lightRig rig="contrasting" dir="t">
              <a:rot lat="0" lon="0" rev="3000000"/>
            </a:lightRig>
          </a:scene3d>
          <a:sp3d contourW="7620">
            <a:bevelT w="95250" h="31750"/>
            <a:contourClr>
              <a:srgbClr val="333333"/>
            </a:contourClr>
          </a:sp3d>
        </p:spPr>
      </p:pic>
      <p:pic>
        <p:nvPicPr>
          <p:cNvPr id="11" name="Imagen 10" descr="Dibujo de una persona&#10;&#10;El contenido generado por IA puede ser incorrecto.">
            <a:extLst>
              <a:ext uri="{FF2B5EF4-FFF2-40B4-BE49-F238E27FC236}">
                <a16:creationId xmlns:a16="http://schemas.microsoft.com/office/drawing/2014/main" id="{AEF929FE-22D5-DAA3-134A-8F384B4DE05C}"/>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a:fillRect/>
          </a:stretch>
        </p:blipFill>
        <p:spPr>
          <a:xfrm>
            <a:off x="7680960" y="4467926"/>
            <a:ext cx="4369867" cy="2302843"/>
          </a:xfrm>
          <a:prstGeom prst="roundRect">
            <a:avLst>
              <a:gd name="adj" fmla="val 16667"/>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chemeClr val="accent3">
                <a:lumMod val="60000"/>
                <a:lumOff val="40000"/>
              </a:schemeClr>
            </a:contourClr>
          </a:sp3d>
        </p:spPr>
      </p:pic>
    </p:spTree>
    <p:extLst>
      <p:ext uri="{BB962C8B-B14F-4D97-AF65-F5344CB8AC3E}">
        <p14:creationId xmlns:p14="http://schemas.microsoft.com/office/powerpoint/2010/main" val="5285142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1" presetClass="entr" presetSubtype="1"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heel(1)">
                                      <p:cBhvr>
                                        <p:cTn id="16" dur="500"/>
                                        <p:tgtEl>
                                          <p:spTgt spid="5"/>
                                        </p:tgtEl>
                                      </p:cBhvr>
                                    </p:animEffect>
                                  </p:childTnLst>
                                </p:cTn>
                              </p:par>
                            </p:childTnLst>
                          </p:cTn>
                        </p:par>
                        <p:par>
                          <p:cTn id="17" fill="hold">
                            <p:stCondLst>
                              <p:cond delay="1500"/>
                            </p:stCondLst>
                            <p:childTnLst>
                              <p:par>
                                <p:cTn id="18" presetID="16" presetClass="entr" presetSubtype="37"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arn(outVertical)">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25"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26"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27"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28" dur="1000" fill="hold"/>
                                        <p:tgtEl>
                                          <p:spTgt spid="8"/>
                                        </p:tgtEl>
                                        <p:attrNameLst>
                                          <p:attrName>ppt_h</p:attrName>
                                        </p:attrNameLst>
                                      </p:cBhvr>
                                      <p:tavLst>
                                        <p:tav tm="0">
                                          <p:val>
                                            <p:strVal val="#ppt_h"/>
                                          </p:val>
                                        </p:tav>
                                        <p:tav tm="100000">
                                          <p:val>
                                            <p:strVal val="#ppt_h"/>
                                          </p:val>
                                        </p:tav>
                                      </p:tavLst>
                                    </p:anim>
                                    <p:anim calcmode="lin" valueType="num">
                                      <p:cBhvr>
                                        <p:cTn id="29"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30"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31"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32" dur="1000" decel="50000">
                                          <p:stCondLst>
                                            <p:cond delay="0"/>
                                          </p:stCondLst>
                                        </p:cTn>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2">
                                            <p:graphicEl>
                                              <a:dgm id="{B5574814-E0CD-4457-A488-DF16CA565BEA}"/>
                                            </p:graphicEl>
                                          </p:spTgt>
                                        </p:tgtEl>
                                        <p:attrNameLst>
                                          <p:attrName>style.visibility</p:attrName>
                                        </p:attrNameLst>
                                      </p:cBhvr>
                                      <p:to>
                                        <p:strVal val="visible"/>
                                      </p:to>
                                    </p:set>
                                    <p:animEffect transition="in" filter="diamond(in)">
                                      <p:cBhvr>
                                        <p:cTn id="37" dur="500"/>
                                        <p:tgtEl>
                                          <p:spTgt spid="2">
                                            <p:graphicEl>
                                              <a:dgm id="{B5574814-E0CD-4457-A488-DF16CA565BEA}"/>
                                            </p:graphicEl>
                                          </p:spTgt>
                                        </p:tgtEl>
                                      </p:cBhvr>
                                    </p:animEffect>
                                  </p:childTnLst>
                                </p:cTn>
                              </p:par>
                            </p:childTnLst>
                          </p:cTn>
                        </p:par>
                        <p:par>
                          <p:cTn id="38" fill="hold">
                            <p:stCondLst>
                              <p:cond delay="500"/>
                            </p:stCondLst>
                            <p:childTnLst>
                              <p:par>
                                <p:cTn id="39" presetID="53" presetClass="entr" presetSubtype="528" fill="hold" grpId="0" nodeType="afterEffect">
                                  <p:stCondLst>
                                    <p:cond delay="0"/>
                                  </p:stCondLst>
                                  <p:childTnLst>
                                    <p:set>
                                      <p:cBhvr>
                                        <p:cTn id="40" dur="1" fill="hold">
                                          <p:stCondLst>
                                            <p:cond delay="0"/>
                                          </p:stCondLst>
                                        </p:cTn>
                                        <p:tgtEl>
                                          <p:spTgt spid="2">
                                            <p:graphicEl>
                                              <a:dgm id="{94D1E227-41BF-433C-96AC-C9EF8410215C}"/>
                                            </p:graphicEl>
                                          </p:spTgt>
                                        </p:tgtEl>
                                        <p:attrNameLst>
                                          <p:attrName>style.visibility</p:attrName>
                                        </p:attrNameLst>
                                      </p:cBhvr>
                                      <p:to>
                                        <p:strVal val="visible"/>
                                      </p:to>
                                    </p:set>
                                    <p:anim calcmode="lin" valueType="num">
                                      <p:cBhvr>
                                        <p:cTn id="41" dur="500" fill="hold"/>
                                        <p:tgtEl>
                                          <p:spTgt spid="2">
                                            <p:graphicEl>
                                              <a:dgm id="{94D1E227-41BF-433C-96AC-C9EF8410215C}"/>
                                            </p:graphicEl>
                                          </p:spTgt>
                                        </p:tgtEl>
                                        <p:attrNameLst>
                                          <p:attrName>ppt_w</p:attrName>
                                        </p:attrNameLst>
                                      </p:cBhvr>
                                      <p:tavLst>
                                        <p:tav tm="0">
                                          <p:val>
                                            <p:fltVal val="0"/>
                                          </p:val>
                                        </p:tav>
                                        <p:tav tm="100000">
                                          <p:val>
                                            <p:strVal val="#ppt_w"/>
                                          </p:val>
                                        </p:tav>
                                      </p:tavLst>
                                    </p:anim>
                                    <p:anim calcmode="lin" valueType="num">
                                      <p:cBhvr>
                                        <p:cTn id="42" dur="500" fill="hold"/>
                                        <p:tgtEl>
                                          <p:spTgt spid="2">
                                            <p:graphicEl>
                                              <a:dgm id="{94D1E227-41BF-433C-96AC-C9EF8410215C}"/>
                                            </p:graphicEl>
                                          </p:spTgt>
                                        </p:tgtEl>
                                        <p:attrNameLst>
                                          <p:attrName>ppt_h</p:attrName>
                                        </p:attrNameLst>
                                      </p:cBhvr>
                                      <p:tavLst>
                                        <p:tav tm="0">
                                          <p:val>
                                            <p:fltVal val="0"/>
                                          </p:val>
                                        </p:tav>
                                        <p:tav tm="100000">
                                          <p:val>
                                            <p:strVal val="#ppt_h"/>
                                          </p:val>
                                        </p:tav>
                                      </p:tavLst>
                                    </p:anim>
                                    <p:animEffect transition="in" filter="fade">
                                      <p:cBhvr>
                                        <p:cTn id="43" dur="500"/>
                                        <p:tgtEl>
                                          <p:spTgt spid="2">
                                            <p:graphicEl>
                                              <a:dgm id="{94D1E227-41BF-433C-96AC-C9EF8410215C}"/>
                                            </p:graphicEl>
                                          </p:spTgt>
                                        </p:tgtEl>
                                      </p:cBhvr>
                                    </p:animEffect>
                                    <p:anim calcmode="lin" valueType="num">
                                      <p:cBhvr>
                                        <p:cTn id="44" dur="500" fill="hold"/>
                                        <p:tgtEl>
                                          <p:spTgt spid="2">
                                            <p:graphicEl>
                                              <a:dgm id="{94D1E227-41BF-433C-96AC-C9EF8410215C}"/>
                                            </p:graphicEl>
                                          </p:spTgt>
                                        </p:tgtEl>
                                        <p:attrNameLst>
                                          <p:attrName>ppt_x</p:attrName>
                                        </p:attrNameLst>
                                      </p:cBhvr>
                                      <p:tavLst>
                                        <p:tav tm="0">
                                          <p:val>
                                            <p:fltVal val="0.5"/>
                                          </p:val>
                                        </p:tav>
                                        <p:tav tm="100000">
                                          <p:val>
                                            <p:strVal val="#ppt_x"/>
                                          </p:val>
                                        </p:tav>
                                      </p:tavLst>
                                    </p:anim>
                                    <p:anim calcmode="lin" valueType="num">
                                      <p:cBhvr>
                                        <p:cTn id="45" dur="500" fill="hold"/>
                                        <p:tgtEl>
                                          <p:spTgt spid="2">
                                            <p:graphicEl>
                                              <a:dgm id="{94D1E227-41BF-433C-96AC-C9EF8410215C}"/>
                                            </p:graphicEl>
                                          </p:spTgt>
                                        </p:tgtEl>
                                        <p:attrNameLst>
                                          <p:attrName>ppt_y</p:attrName>
                                        </p:attrNameLst>
                                      </p:cBhvr>
                                      <p:tavLst>
                                        <p:tav tm="0">
                                          <p:val>
                                            <p:fltVal val="0.5"/>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53" presetClass="entr" presetSubtype="528" fill="hold" grpId="0" nodeType="clickEffect">
                                  <p:stCondLst>
                                    <p:cond delay="0"/>
                                  </p:stCondLst>
                                  <p:childTnLst>
                                    <p:set>
                                      <p:cBhvr>
                                        <p:cTn id="49" dur="1" fill="hold">
                                          <p:stCondLst>
                                            <p:cond delay="0"/>
                                          </p:stCondLst>
                                        </p:cTn>
                                        <p:tgtEl>
                                          <p:spTgt spid="2">
                                            <p:graphicEl>
                                              <a:dgm id="{AC825C12-AF42-4BA1-AA13-23C63E1A3627}"/>
                                            </p:graphicEl>
                                          </p:spTgt>
                                        </p:tgtEl>
                                        <p:attrNameLst>
                                          <p:attrName>style.visibility</p:attrName>
                                        </p:attrNameLst>
                                      </p:cBhvr>
                                      <p:to>
                                        <p:strVal val="visible"/>
                                      </p:to>
                                    </p:set>
                                    <p:anim calcmode="lin" valueType="num">
                                      <p:cBhvr>
                                        <p:cTn id="50" dur="500" fill="hold"/>
                                        <p:tgtEl>
                                          <p:spTgt spid="2">
                                            <p:graphicEl>
                                              <a:dgm id="{AC825C12-AF42-4BA1-AA13-23C63E1A3627}"/>
                                            </p:graphicEl>
                                          </p:spTgt>
                                        </p:tgtEl>
                                        <p:attrNameLst>
                                          <p:attrName>ppt_w</p:attrName>
                                        </p:attrNameLst>
                                      </p:cBhvr>
                                      <p:tavLst>
                                        <p:tav tm="0">
                                          <p:val>
                                            <p:fltVal val="0"/>
                                          </p:val>
                                        </p:tav>
                                        <p:tav tm="100000">
                                          <p:val>
                                            <p:strVal val="#ppt_w"/>
                                          </p:val>
                                        </p:tav>
                                      </p:tavLst>
                                    </p:anim>
                                    <p:anim calcmode="lin" valueType="num">
                                      <p:cBhvr>
                                        <p:cTn id="51" dur="500" fill="hold"/>
                                        <p:tgtEl>
                                          <p:spTgt spid="2">
                                            <p:graphicEl>
                                              <a:dgm id="{AC825C12-AF42-4BA1-AA13-23C63E1A3627}"/>
                                            </p:graphicEl>
                                          </p:spTgt>
                                        </p:tgtEl>
                                        <p:attrNameLst>
                                          <p:attrName>ppt_h</p:attrName>
                                        </p:attrNameLst>
                                      </p:cBhvr>
                                      <p:tavLst>
                                        <p:tav tm="0">
                                          <p:val>
                                            <p:fltVal val="0"/>
                                          </p:val>
                                        </p:tav>
                                        <p:tav tm="100000">
                                          <p:val>
                                            <p:strVal val="#ppt_h"/>
                                          </p:val>
                                        </p:tav>
                                      </p:tavLst>
                                    </p:anim>
                                    <p:animEffect transition="in" filter="fade">
                                      <p:cBhvr>
                                        <p:cTn id="52" dur="500"/>
                                        <p:tgtEl>
                                          <p:spTgt spid="2">
                                            <p:graphicEl>
                                              <a:dgm id="{AC825C12-AF42-4BA1-AA13-23C63E1A3627}"/>
                                            </p:graphicEl>
                                          </p:spTgt>
                                        </p:tgtEl>
                                      </p:cBhvr>
                                    </p:animEffect>
                                    <p:anim calcmode="lin" valueType="num">
                                      <p:cBhvr>
                                        <p:cTn id="53" dur="500" fill="hold"/>
                                        <p:tgtEl>
                                          <p:spTgt spid="2">
                                            <p:graphicEl>
                                              <a:dgm id="{AC825C12-AF42-4BA1-AA13-23C63E1A3627}"/>
                                            </p:graphicEl>
                                          </p:spTgt>
                                        </p:tgtEl>
                                        <p:attrNameLst>
                                          <p:attrName>ppt_x</p:attrName>
                                        </p:attrNameLst>
                                      </p:cBhvr>
                                      <p:tavLst>
                                        <p:tav tm="0">
                                          <p:val>
                                            <p:fltVal val="0.5"/>
                                          </p:val>
                                        </p:tav>
                                        <p:tav tm="100000">
                                          <p:val>
                                            <p:strVal val="#ppt_x"/>
                                          </p:val>
                                        </p:tav>
                                      </p:tavLst>
                                    </p:anim>
                                    <p:anim calcmode="lin" valueType="num">
                                      <p:cBhvr>
                                        <p:cTn id="54" dur="500" fill="hold"/>
                                        <p:tgtEl>
                                          <p:spTgt spid="2">
                                            <p:graphicEl>
                                              <a:dgm id="{AC825C12-AF42-4BA1-AA13-23C63E1A3627}"/>
                                            </p:graphicEl>
                                          </p:spTgt>
                                        </p:tgtEl>
                                        <p:attrNameLst>
                                          <p:attrName>ppt_y</p:attrName>
                                        </p:attrNameLst>
                                      </p:cBhvr>
                                      <p:tavLst>
                                        <p:tav tm="0">
                                          <p:val>
                                            <p:fltVal val="0.5"/>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53" presetClass="entr" presetSubtype="528" fill="hold" grpId="0" nodeType="clickEffect">
                                  <p:stCondLst>
                                    <p:cond delay="0"/>
                                  </p:stCondLst>
                                  <p:childTnLst>
                                    <p:set>
                                      <p:cBhvr>
                                        <p:cTn id="58" dur="1" fill="hold">
                                          <p:stCondLst>
                                            <p:cond delay="0"/>
                                          </p:stCondLst>
                                        </p:cTn>
                                        <p:tgtEl>
                                          <p:spTgt spid="2">
                                            <p:graphicEl>
                                              <a:dgm id="{A6E77D58-24DC-441B-B8F3-E72D2F642819}"/>
                                            </p:graphicEl>
                                          </p:spTgt>
                                        </p:tgtEl>
                                        <p:attrNameLst>
                                          <p:attrName>style.visibility</p:attrName>
                                        </p:attrNameLst>
                                      </p:cBhvr>
                                      <p:to>
                                        <p:strVal val="visible"/>
                                      </p:to>
                                    </p:set>
                                    <p:anim calcmode="lin" valueType="num">
                                      <p:cBhvr>
                                        <p:cTn id="59" dur="500" fill="hold"/>
                                        <p:tgtEl>
                                          <p:spTgt spid="2">
                                            <p:graphicEl>
                                              <a:dgm id="{A6E77D58-24DC-441B-B8F3-E72D2F642819}"/>
                                            </p:graphicEl>
                                          </p:spTgt>
                                        </p:tgtEl>
                                        <p:attrNameLst>
                                          <p:attrName>ppt_w</p:attrName>
                                        </p:attrNameLst>
                                      </p:cBhvr>
                                      <p:tavLst>
                                        <p:tav tm="0">
                                          <p:val>
                                            <p:fltVal val="0"/>
                                          </p:val>
                                        </p:tav>
                                        <p:tav tm="100000">
                                          <p:val>
                                            <p:strVal val="#ppt_w"/>
                                          </p:val>
                                        </p:tav>
                                      </p:tavLst>
                                    </p:anim>
                                    <p:anim calcmode="lin" valueType="num">
                                      <p:cBhvr>
                                        <p:cTn id="60" dur="500" fill="hold"/>
                                        <p:tgtEl>
                                          <p:spTgt spid="2">
                                            <p:graphicEl>
                                              <a:dgm id="{A6E77D58-24DC-441B-B8F3-E72D2F642819}"/>
                                            </p:graphicEl>
                                          </p:spTgt>
                                        </p:tgtEl>
                                        <p:attrNameLst>
                                          <p:attrName>ppt_h</p:attrName>
                                        </p:attrNameLst>
                                      </p:cBhvr>
                                      <p:tavLst>
                                        <p:tav tm="0">
                                          <p:val>
                                            <p:fltVal val="0"/>
                                          </p:val>
                                        </p:tav>
                                        <p:tav tm="100000">
                                          <p:val>
                                            <p:strVal val="#ppt_h"/>
                                          </p:val>
                                        </p:tav>
                                      </p:tavLst>
                                    </p:anim>
                                    <p:animEffect transition="in" filter="fade">
                                      <p:cBhvr>
                                        <p:cTn id="61" dur="500"/>
                                        <p:tgtEl>
                                          <p:spTgt spid="2">
                                            <p:graphicEl>
                                              <a:dgm id="{A6E77D58-24DC-441B-B8F3-E72D2F642819}"/>
                                            </p:graphicEl>
                                          </p:spTgt>
                                        </p:tgtEl>
                                      </p:cBhvr>
                                    </p:animEffect>
                                    <p:anim calcmode="lin" valueType="num">
                                      <p:cBhvr>
                                        <p:cTn id="62" dur="500" fill="hold"/>
                                        <p:tgtEl>
                                          <p:spTgt spid="2">
                                            <p:graphicEl>
                                              <a:dgm id="{A6E77D58-24DC-441B-B8F3-E72D2F642819}"/>
                                            </p:graphicEl>
                                          </p:spTgt>
                                        </p:tgtEl>
                                        <p:attrNameLst>
                                          <p:attrName>ppt_x</p:attrName>
                                        </p:attrNameLst>
                                      </p:cBhvr>
                                      <p:tavLst>
                                        <p:tav tm="0">
                                          <p:val>
                                            <p:fltVal val="0.5"/>
                                          </p:val>
                                        </p:tav>
                                        <p:tav tm="100000">
                                          <p:val>
                                            <p:strVal val="#ppt_x"/>
                                          </p:val>
                                        </p:tav>
                                      </p:tavLst>
                                    </p:anim>
                                    <p:anim calcmode="lin" valueType="num">
                                      <p:cBhvr>
                                        <p:cTn id="63" dur="500" fill="hold"/>
                                        <p:tgtEl>
                                          <p:spTgt spid="2">
                                            <p:graphicEl>
                                              <a:dgm id="{A6E77D58-24DC-441B-B8F3-E72D2F642819}"/>
                                            </p:graphicEl>
                                          </p:spTgt>
                                        </p:tgtEl>
                                        <p:attrNameLst>
                                          <p:attrName>ppt_y</p:attrName>
                                        </p:attrNameLst>
                                      </p:cBhvr>
                                      <p:tavLst>
                                        <p:tav tm="0">
                                          <p:val>
                                            <p:fltVal val="0.5"/>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8" fill="hold" grpId="0" nodeType="clickEffect">
                                  <p:stCondLst>
                                    <p:cond delay="0"/>
                                  </p:stCondLst>
                                  <p:childTnLst>
                                    <p:set>
                                      <p:cBhvr>
                                        <p:cTn id="67" dur="1" fill="hold">
                                          <p:stCondLst>
                                            <p:cond delay="0"/>
                                          </p:stCondLst>
                                        </p:cTn>
                                        <p:tgtEl>
                                          <p:spTgt spid="10"/>
                                        </p:tgtEl>
                                        <p:attrNameLst>
                                          <p:attrName>style.visibility</p:attrName>
                                        </p:attrNameLst>
                                      </p:cBhvr>
                                      <p:to>
                                        <p:strVal val="visible"/>
                                      </p:to>
                                    </p:set>
                                    <p:anim calcmode="lin" valueType="num">
                                      <p:cBhvr additive="base">
                                        <p:cTn id="68" dur="500" fill="hold"/>
                                        <p:tgtEl>
                                          <p:spTgt spid="10"/>
                                        </p:tgtEl>
                                        <p:attrNameLst>
                                          <p:attrName>ppt_x</p:attrName>
                                        </p:attrNameLst>
                                      </p:cBhvr>
                                      <p:tavLst>
                                        <p:tav tm="0">
                                          <p:val>
                                            <p:strVal val="0-#ppt_w/2"/>
                                          </p:val>
                                        </p:tav>
                                        <p:tav tm="100000">
                                          <p:val>
                                            <p:strVal val="#ppt_x"/>
                                          </p:val>
                                        </p:tav>
                                      </p:tavLst>
                                    </p:anim>
                                    <p:anim calcmode="lin" valueType="num">
                                      <p:cBhvr additive="base">
                                        <p:cTn id="69" dur="500" fill="hold"/>
                                        <p:tgtEl>
                                          <p:spTgt spid="10"/>
                                        </p:tgtEl>
                                        <p:attrNameLst>
                                          <p:attrName>ppt_y</p:attrName>
                                        </p:attrNameLst>
                                      </p:cBhvr>
                                      <p:tavLst>
                                        <p:tav tm="0">
                                          <p:val>
                                            <p:strVal val="#ppt_y"/>
                                          </p:val>
                                        </p:tav>
                                        <p:tav tm="100000">
                                          <p:val>
                                            <p:strVal val="#ppt_y"/>
                                          </p:val>
                                        </p:tav>
                                      </p:tavLst>
                                    </p:anim>
                                  </p:childTnLst>
                                </p:cTn>
                              </p:par>
                              <p:par>
                                <p:cTn id="70" presetID="2" presetClass="entr" presetSubtype="8" fill="hold" nodeType="withEffect">
                                  <p:stCondLst>
                                    <p:cond delay="0"/>
                                  </p:stCondLst>
                                  <p:childTnLst>
                                    <p:set>
                                      <p:cBhvr>
                                        <p:cTn id="71" dur="1" fill="hold">
                                          <p:stCondLst>
                                            <p:cond delay="0"/>
                                          </p:stCondLst>
                                        </p:cTn>
                                        <p:tgtEl>
                                          <p:spTgt spid="11"/>
                                        </p:tgtEl>
                                        <p:attrNameLst>
                                          <p:attrName>style.visibility</p:attrName>
                                        </p:attrNameLst>
                                      </p:cBhvr>
                                      <p:to>
                                        <p:strVal val="visible"/>
                                      </p:to>
                                    </p:set>
                                    <p:anim calcmode="lin" valueType="num">
                                      <p:cBhvr additive="base">
                                        <p:cTn id="72" dur="500" fill="hold"/>
                                        <p:tgtEl>
                                          <p:spTgt spid="11"/>
                                        </p:tgtEl>
                                        <p:attrNameLst>
                                          <p:attrName>ppt_x</p:attrName>
                                        </p:attrNameLst>
                                      </p:cBhvr>
                                      <p:tavLst>
                                        <p:tav tm="0">
                                          <p:val>
                                            <p:strVal val="0-#ppt_w/2"/>
                                          </p:val>
                                        </p:tav>
                                        <p:tav tm="100000">
                                          <p:val>
                                            <p:strVal val="#ppt_x"/>
                                          </p:val>
                                        </p:tav>
                                      </p:tavLst>
                                    </p:anim>
                                    <p:anim calcmode="lin" valueType="num">
                                      <p:cBhvr additive="base">
                                        <p:cTn id="7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animBg="1"/>
      <p:bldP spid="8" grpId="0"/>
      <p:bldGraphic spid="2" grpId="0" uiExpand="1">
        <p:bldSub>
          <a:bldDgm bld="one"/>
        </p:bldSub>
      </p:bldGraphic>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alphaModFix amt="64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9BA93B9E-557F-35F2-7B83-573811A05BB0}"/>
              </a:ext>
            </a:extLst>
          </p:cNvPr>
          <p:cNvSpPr txBox="1"/>
          <p:nvPr/>
        </p:nvSpPr>
        <p:spPr>
          <a:xfrm>
            <a:off x="269506" y="-57423"/>
            <a:ext cx="8495899" cy="923330"/>
          </a:xfrm>
          <a:prstGeom prst="rect">
            <a:avLst/>
          </a:prstGeom>
          <a:noFill/>
        </p:spPr>
        <p:txBody>
          <a:bodyPr wrap="square">
            <a:spAutoFit/>
            <a:scene3d>
              <a:camera prst="orthographicFront"/>
              <a:lightRig rig="brightRoom" dir="t"/>
            </a:scene3d>
            <a:sp3d extrusionH="57150" contourW="31750" prstMaterial="matte">
              <a:bevelT w="63500" h="12700" prst="angle"/>
              <a:contourClr>
                <a:schemeClr val="tx1"/>
              </a:contourClr>
            </a:sp3d>
          </a:bodyPr>
          <a:lstStyle/>
          <a:p>
            <a:pPr algn="ctr"/>
            <a:r>
              <a:rPr lang="es-ES" sz="5400" b="1" dirty="0">
                <a:solidFill>
                  <a:srgbClr val="F2DB51"/>
                </a:solidFill>
              </a:rPr>
              <a:t>IL NOME DI DIO </a:t>
            </a:r>
          </a:p>
        </p:txBody>
      </p:sp>
      <p:sp>
        <p:nvSpPr>
          <p:cNvPr id="5" name="CuadroTexto 4">
            <a:extLst>
              <a:ext uri="{FF2B5EF4-FFF2-40B4-BE49-F238E27FC236}">
                <a16:creationId xmlns:a16="http://schemas.microsoft.com/office/drawing/2014/main" id="{ABFC0CFC-35CA-06DA-A091-C9058ECFDA51}"/>
              </a:ext>
            </a:extLst>
          </p:cNvPr>
          <p:cNvSpPr txBox="1"/>
          <p:nvPr/>
        </p:nvSpPr>
        <p:spPr>
          <a:xfrm>
            <a:off x="498907" y="723714"/>
            <a:ext cx="8037096" cy="646331"/>
          </a:xfrm>
          <a:prstGeom prst="rect">
            <a:avLst/>
          </a:prstGeom>
          <a:noFill/>
        </p:spPr>
        <p:txBody>
          <a:bodyPr wrap="square">
            <a:spAutoFit/>
            <a:scene3d>
              <a:camera prst="orthographicFront"/>
              <a:lightRig rig="threePt" dir="t"/>
            </a:scene3d>
            <a:sp3d extrusionH="57150">
              <a:bevelT w="38100" h="38100"/>
            </a:sp3d>
          </a:bodyPr>
          <a:lstStyle/>
          <a:p>
            <a:pPr algn="ctr"/>
            <a:r>
              <a:rPr lang="it-IT" b="1" dirty="0">
                <a:solidFill>
                  <a:schemeClr val="accent3">
                    <a:lumMod val="75000"/>
                  </a:schemeClr>
                </a:solidFill>
                <a:latin typeface="Comic Sans MS" panose="030F0702030302020204" pitchFamily="66" charset="0"/>
              </a:rPr>
              <a:t>«DIO disse a Mosè: </a:t>
            </a:r>
            <a:r>
              <a:rPr lang="es-ES" b="1" dirty="0">
                <a:solidFill>
                  <a:schemeClr val="accent3">
                    <a:lumMod val="75000"/>
                  </a:schemeClr>
                </a:solidFill>
                <a:latin typeface="Comic Sans MS" panose="030F0702030302020204" pitchFamily="66" charset="0"/>
              </a:rPr>
              <a:t>“</a:t>
            </a:r>
            <a:r>
              <a:rPr lang="it-IT" b="1" dirty="0">
                <a:solidFill>
                  <a:schemeClr val="accent3">
                    <a:lumMod val="75000"/>
                  </a:schemeClr>
                </a:solidFill>
                <a:latin typeface="Comic Sans MS" panose="030F0702030302020204" pitchFamily="66" charset="0"/>
              </a:rPr>
              <a:t>IO SONO COLUI CHE SONO</a:t>
            </a:r>
            <a:r>
              <a:rPr lang="es-ES" b="1" dirty="0">
                <a:solidFill>
                  <a:schemeClr val="accent3">
                    <a:lumMod val="75000"/>
                  </a:schemeClr>
                </a:solidFill>
                <a:latin typeface="Comic Sans MS" panose="030F0702030302020204" pitchFamily="66" charset="0"/>
              </a:rPr>
              <a:t>”</a:t>
            </a:r>
            <a:r>
              <a:rPr lang="it-IT" b="1" dirty="0">
                <a:solidFill>
                  <a:schemeClr val="accent3">
                    <a:lumMod val="75000"/>
                  </a:schemeClr>
                </a:solidFill>
                <a:latin typeface="Comic Sans MS" panose="030F0702030302020204" pitchFamily="66" charset="0"/>
              </a:rPr>
              <a:t>. Poi disse: Dirai così ai figli d'Israele: "L'IO SONO mi ha mandato da voi</a:t>
            </a:r>
            <a:r>
              <a:rPr lang="es-ES" b="1" dirty="0">
                <a:solidFill>
                  <a:schemeClr val="accent3">
                    <a:lumMod val="75000"/>
                  </a:schemeClr>
                </a:solidFill>
                <a:latin typeface="Comic Sans MS" panose="030F0702030302020204" pitchFamily="66" charset="0"/>
              </a:rPr>
              <a:t>”</a:t>
            </a:r>
            <a:r>
              <a:rPr lang="it-IT" b="1" dirty="0">
                <a:solidFill>
                  <a:schemeClr val="accent3">
                    <a:lumMod val="75000"/>
                  </a:schemeClr>
                </a:solidFill>
                <a:latin typeface="Comic Sans MS" panose="030F0702030302020204" pitchFamily="66" charset="0"/>
              </a:rPr>
              <a:t>»</a:t>
            </a:r>
            <a:r>
              <a:rPr lang="es-ES" b="1" dirty="0">
                <a:solidFill>
                  <a:schemeClr val="accent3">
                    <a:lumMod val="75000"/>
                  </a:schemeClr>
                </a:solidFill>
                <a:latin typeface="Comic Sans MS" panose="030F0702030302020204" pitchFamily="66" charset="0"/>
              </a:rPr>
              <a:t> </a:t>
            </a:r>
            <a:r>
              <a:rPr lang="es-ES" sz="1400" b="1" dirty="0">
                <a:solidFill>
                  <a:schemeClr val="accent3">
                    <a:lumMod val="75000"/>
                  </a:schemeClr>
                </a:solidFill>
                <a:latin typeface="Comic Sans MS" panose="030F0702030302020204" pitchFamily="66" charset="0"/>
              </a:rPr>
              <a:t>(Esodo 3:14)</a:t>
            </a:r>
          </a:p>
        </p:txBody>
      </p:sp>
      <p:sp>
        <p:nvSpPr>
          <p:cNvPr id="6" name="CuadroTexto 5">
            <a:extLst>
              <a:ext uri="{FF2B5EF4-FFF2-40B4-BE49-F238E27FC236}">
                <a16:creationId xmlns:a16="http://schemas.microsoft.com/office/drawing/2014/main" id="{33812773-8959-7201-154B-E18D661734AB}"/>
              </a:ext>
            </a:extLst>
          </p:cNvPr>
          <p:cNvSpPr txBox="1"/>
          <p:nvPr/>
        </p:nvSpPr>
        <p:spPr>
          <a:xfrm>
            <a:off x="5072567" y="1514818"/>
            <a:ext cx="6862657" cy="1323439"/>
          </a:xfrm>
          <a:prstGeom prst="rect">
            <a:avLst/>
          </a:prstGeom>
          <a:noFill/>
        </p:spPr>
        <p:txBody>
          <a:bodyPr wrap="square" rtlCol="0">
            <a:spAutoFit/>
          </a:bodyPr>
          <a:lstStyle/>
          <a:p>
            <a:pPr>
              <a:spcBef>
                <a:spcPts val="600"/>
              </a:spcBef>
            </a:pPr>
            <a:r>
              <a:rPr lang="it-IT" sz="2000" b="1" dirty="0"/>
              <a:t>Ogni dio egiziano aveva il suo nome, ma Israele adorava il “Dio l'Onnipotente” (Esodo 6:3). Dopo secoli di contaminazione egiziana, gli israeliti avrebbero voluto conoscere il nome del loro liberatore (Esodo </a:t>
            </a:r>
            <a:r>
              <a:rPr lang="es-ES" sz="2000" b="1" dirty="0"/>
              <a:t>3:13).</a:t>
            </a:r>
          </a:p>
        </p:txBody>
      </p:sp>
      <p:pic>
        <p:nvPicPr>
          <p:cNvPr id="4" name="Imagen 3" descr="Imagen que contiene tabla, celular, cerca, teléfono&#10;&#10;El contenido generado por IA puede ser incorrecto.">
            <a:extLst>
              <a:ext uri="{FF2B5EF4-FFF2-40B4-BE49-F238E27FC236}">
                <a16:creationId xmlns:a16="http://schemas.microsoft.com/office/drawing/2014/main" id="{573DE701-AAB2-3883-47AA-6CAB9B805B7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774598" y="164694"/>
            <a:ext cx="3048389" cy="1211311"/>
          </a:xfrm>
          <a:prstGeom prst="rect">
            <a:avLst/>
          </a:prstGeom>
        </p:spPr>
      </p:pic>
      <p:pic>
        <p:nvPicPr>
          <p:cNvPr id="7" name="Imagen 6">
            <a:extLst>
              <a:ext uri="{FF2B5EF4-FFF2-40B4-BE49-F238E27FC236}">
                <a16:creationId xmlns:a16="http://schemas.microsoft.com/office/drawing/2014/main" id="{D18E1F12-1BC2-C364-DD41-45CE51EB6F5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495455" y="4788565"/>
            <a:ext cx="1443576" cy="1910615"/>
          </a:xfrm>
          <a:prstGeom prst="snip2DiagRect">
            <a:avLst>
              <a:gd name="adj1" fmla="val 16669"/>
              <a:gd name="adj2" fmla="val 18003"/>
            </a:avLst>
          </a:prstGeom>
          <a:solidFill>
            <a:srgbClr val="FFFFFF">
              <a:shade val="85000"/>
            </a:srgbClr>
          </a:solidFill>
          <a:ln w="38100" cap="sq">
            <a:solidFill>
              <a:schemeClr val="bg2">
                <a:lumMod val="60000"/>
                <a:lumOff val="40000"/>
              </a:schemeClr>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9" name="Imagen 8" descr="Un dibujo de una persona&#10;&#10;El contenido generado por IA puede ser incorrecto.">
            <a:extLst>
              <a:ext uri="{FF2B5EF4-FFF2-40B4-BE49-F238E27FC236}">
                <a16:creationId xmlns:a16="http://schemas.microsoft.com/office/drawing/2014/main" id="{DE62064D-ABB4-29FA-F45D-957B52F173A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28167" y="4788566"/>
            <a:ext cx="1527298" cy="1910615"/>
          </a:xfrm>
          <a:prstGeom prst="snip2DiagRect">
            <a:avLst>
              <a:gd name="adj1" fmla="val 15125"/>
              <a:gd name="adj2" fmla="val 16667"/>
            </a:avLst>
          </a:prstGeom>
          <a:solidFill>
            <a:srgbClr val="FFFFFF">
              <a:shade val="85000"/>
            </a:srgbClr>
          </a:solidFill>
          <a:ln w="38100" cap="sq">
            <a:solidFill>
              <a:schemeClr val="bg2">
                <a:lumMod val="60000"/>
                <a:lumOff val="40000"/>
              </a:schemeClr>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3" name="Imagen 12" descr="Dibujo de una persona&#10;&#10;El contenido generado por IA puede ser incorrecto.">
            <a:extLst>
              <a:ext uri="{FF2B5EF4-FFF2-40B4-BE49-F238E27FC236}">
                <a16:creationId xmlns:a16="http://schemas.microsoft.com/office/drawing/2014/main" id="{F0BC5F35-0950-C5EF-8E01-CF34BE596AC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811214" y="4788565"/>
            <a:ext cx="1528492" cy="1910615"/>
          </a:xfrm>
          <a:prstGeom prst="snip2DiagRect">
            <a:avLst>
              <a:gd name="adj1" fmla="val 16373"/>
              <a:gd name="adj2" fmla="val 16667"/>
            </a:avLst>
          </a:prstGeom>
          <a:solidFill>
            <a:srgbClr val="FFFFFF">
              <a:shade val="85000"/>
            </a:srgbClr>
          </a:solidFill>
          <a:ln w="38100" cap="sq">
            <a:solidFill>
              <a:schemeClr val="bg2">
                <a:lumMod val="60000"/>
                <a:lumOff val="40000"/>
              </a:schemeClr>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5" name="Imagen 14">
            <a:extLst>
              <a:ext uri="{FF2B5EF4-FFF2-40B4-BE49-F238E27FC236}">
                <a16:creationId xmlns:a16="http://schemas.microsoft.com/office/drawing/2014/main" id="{23224DEC-5009-5CE7-0532-BD1F33713953}"/>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28168" y="1465771"/>
            <a:ext cx="4810864" cy="3169319"/>
          </a:xfrm>
          <a:prstGeom prst="rect">
            <a:avLst/>
          </a:prstGeom>
          <a:ln w="38100" cap="sq">
            <a:solidFill>
              <a:schemeClr val="accent3">
                <a:lumMod val="75000"/>
              </a:schemeClr>
            </a:solidFill>
            <a:prstDash val="solid"/>
            <a:miter lim="800000"/>
          </a:ln>
          <a:effectLst>
            <a:outerShdw blurRad="50800" dist="38100" dir="2700000" algn="tl" rotWithShape="0">
              <a:srgbClr val="000000">
                <a:alpha val="43000"/>
              </a:srgbClr>
            </a:outerShdw>
          </a:effectLst>
        </p:spPr>
      </p:pic>
      <p:sp>
        <p:nvSpPr>
          <p:cNvPr id="8" name="CuadroTexto 7">
            <a:extLst>
              <a:ext uri="{FF2B5EF4-FFF2-40B4-BE49-F238E27FC236}">
                <a16:creationId xmlns:a16="http://schemas.microsoft.com/office/drawing/2014/main" id="{1A8213CC-66EA-D534-10D0-CF576DAC11FE}"/>
              </a:ext>
            </a:extLst>
          </p:cNvPr>
          <p:cNvSpPr txBox="1"/>
          <p:nvPr/>
        </p:nvSpPr>
        <p:spPr>
          <a:xfrm>
            <a:off x="5072567" y="6069911"/>
            <a:ext cx="6862657" cy="707886"/>
          </a:xfrm>
          <a:prstGeom prst="rect">
            <a:avLst/>
          </a:prstGeom>
          <a:noFill/>
        </p:spPr>
        <p:txBody>
          <a:bodyPr wrap="square">
            <a:spAutoFit/>
          </a:bodyPr>
          <a:lstStyle/>
          <a:p>
            <a:pPr>
              <a:spcBef>
                <a:spcPts val="600"/>
              </a:spcBef>
            </a:pPr>
            <a:r>
              <a:rPr lang="it-IT" sz="2000" b="1" dirty="0"/>
              <a:t>L'importante è che Dio voglia farci sentire che è vicino, disponibile, necessario, un amico intimo.</a:t>
            </a:r>
            <a:endParaRPr lang="es-ES" sz="2000" b="1" dirty="0"/>
          </a:p>
        </p:txBody>
      </p:sp>
      <p:sp>
        <p:nvSpPr>
          <p:cNvPr id="11" name="CuadroTexto 10">
            <a:extLst>
              <a:ext uri="{FF2B5EF4-FFF2-40B4-BE49-F238E27FC236}">
                <a16:creationId xmlns:a16="http://schemas.microsoft.com/office/drawing/2014/main" id="{AED04FDE-8EB8-CEFE-B990-AACEFBA94C22}"/>
              </a:ext>
            </a:extLst>
          </p:cNvPr>
          <p:cNvSpPr txBox="1"/>
          <p:nvPr/>
        </p:nvSpPr>
        <p:spPr>
          <a:xfrm>
            <a:off x="5072567" y="4454084"/>
            <a:ext cx="6830919" cy="1631216"/>
          </a:xfrm>
          <a:prstGeom prst="rect">
            <a:avLst/>
          </a:prstGeom>
          <a:noFill/>
        </p:spPr>
        <p:txBody>
          <a:bodyPr wrap="square">
            <a:spAutoFit/>
          </a:bodyPr>
          <a:lstStyle/>
          <a:p>
            <a:pPr>
              <a:spcBef>
                <a:spcPts val="600"/>
              </a:spcBef>
            </a:pPr>
            <a:r>
              <a:rPr lang="it-IT" sz="2000" b="1" dirty="0"/>
              <a:t>Con il tempo, la pronuncia di questo nome è andata persa. Dio lo ha permesso perché non è importante il nome in sé, ma il suo carattere. Egli si adatta alle nostre esigenze. Possiamo chiamarlo “Pastore”, “Guaritore”, “ Dispensatore</a:t>
            </a:r>
            <a:r>
              <a:rPr lang="it-IT" sz="2000" b="1"/>
              <a:t>”, “Padre</a:t>
            </a:r>
            <a:r>
              <a:rPr lang="it-IT" sz="2000" b="1" dirty="0"/>
              <a:t>”, ..., “Amore”.</a:t>
            </a:r>
            <a:endParaRPr lang="es-ES" sz="2000" b="1" dirty="0"/>
          </a:p>
        </p:txBody>
      </p:sp>
      <p:sp>
        <p:nvSpPr>
          <p:cNvPr id="14" name="CuadroTexto 13">
            <a:extLst>
              <a:ext uri="{FF2B5EF4-FFF2-40B4-BE49-F238E27FC236}">
                <a16:creationId xmlns:a16="http://schemas.microsoft.com/office/drawing/2014/main" id="{66A3C665-C148-4B92-E93E-DC1742990BC7}"/>
              </a:ext>
            </a:extLst>
          </p:cNvPr>
          <p:cNvSpPr txBox="1"/>
          <p:nvPr/>
        </p:nvSpPr>
        <p:spPr>
          <a:xfrm>
            <a:off x="5072566" y="2977070"/>
            <a:ext cx="6830919" cy="1323439"/>
          </a:xfrm>
          <a:prstGeom prst="rect">
            <a:avLst/>
          </a:prstGeom>
          <a:noFill/>
        </p:spPr>
        <p:txBody>
          <a:bodyPr wrap="square">
            <a:spAutoFit/>
          </a:bodyPr>
          <a:lstStyle/>
          <a:p>
            <a:pPr>
              <a:spcBef>
                <a:spcPts val="600"/>
              </a:spcBef>
            </a:pPr>
            <a:r>
              <a:rPr lang="it-IT" sz="2000" b="1" dirty="0"/>
              <a:t>Poiché a quel tempo il nome era legato al carattere della persona, Dio viene presentato con uno dei suoi principali attributi: '</a:t>
            </a:r>
            <a:r>
              <a:rPr lang="it-IT" sz="2000" b="1" dirty="0" err="1"/>
              <a:t>ehyeh</a:t>
            </a:r>
            <a:r>
              <a:rPr lang="it-IT" sz="2000" b="1" dirty="0"/>
              <a:t> (essere). Dio è eterno, è sempre stato/è, e sempre sarà. Egli è “IO SONO” </a:t>
            </a:r>
            <a:r>
              <a:rPr lang="es-ES" sz="2000" b="1" dirty="0"/>
              <a:t>(Esodo 3:14).</a:t>
            </a:r>
          </a:p>
        </p:txBody>
      </p:sp>
    </p:spTree>
    <p:extLst>
      <p:ext uri="{BB962C8B-B14F-4D97-AF65-F5344CB8AC3E}">
        <p14:creationId xmlns:p14="http://schemas.microsoft.com/office/powerpoint/2010/main" val="1136393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randombar(horizontal)">
                                      <p:cBhvr>
                                        <p:cTn id="24" dur="500"/>
                                        <p:tgtEl>
                                          <p:spTgt spid="15"/>
                                        </p:tgtEl>
                                      </p:cBhvr>
                                    </p:animEffect>
                                  </p:childTnLst>
                                </p:cTn>
                              </p:par>
                            </p:childTnLst>
                          </p:cTn>
                        </p:par>
                        <p:par>
                          <p:cTn id="25" fill="hold">
                            <p:stCondLst>
                              <p:cond delay="500"/>
                            </p:stCondLst>
                            <p:childTnLst>
                              <p:par>
                                <p:cTn id="26" presetID="22" presetClass="entr" presetSubtype="8"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left)">
                                      <p:cBhvr>
                                        <p:cTn id="33" dur="500"/>
                                        <p:tgtEl>
                                          <p:spTgt spid="14"/>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37" fill="hold"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barn(outVertical)">
                                      <p:cBhvr>
                                        <p:cTn id="38" dur="500"/>
                                        <p:tgtEl>
                                          <p:spTgt spid="13"/>
                                        </p:tgtEl>
                                      </p:cBhvr>
                                    </p:animEffect>
                                  </p:childTnLst>
                                </p:cTn>
                              </p:par>
                            </p:childTnLst>
                          </p:cTn>
                        </p:par>
                        <p:par>
                          <p:cTn id="39" fill="hold">
                            <p:stCondLst>
                              <p:cond delay="500"/>
                            </p:stCondLst>
                            <p:childTnLst>
                              <p:par>
                                <p:cTn id="40" presetID="22" presetClass="entr" presetSubtype="2"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right)">
                                      <p:cBhvr>
                                        <p:cTn id="42" dur="500"/>
                                        <p:tgtEl>
                                          <p:spTgt spid="9"/>
                                        </p:tgtEl>
                                      </p:cBhvr>
                                    </p:animEffect>
                                  </p:childTnLst>
                                </p:cTn>
                              </p:par>
                              <p:par>
                                <p:cTn id="43" presetID="22" presetClass="entr" presetSubtype="8" fill="hold" nodeType="with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wipe(left)">
                                      <p:cBhvr>
                                        <p:cTn id="45" dur="500"/>
                                        <p:tgtEl>
                                          <p:spTgt spid="7"/>
                                        </p:tgtEl>
                                      </p:cBhvr>
                                    </p:animEffect>
                                  </p:childTnLst>
                                </p:cTn>
                              </p:par>
                            </p:childTnLst>
                          </p:cTn>
                        </p:par>
                        <p:par>
                          <p:cTn id="46" fill="hold">
                            <p:stCondLst>
                              <p:cond delay="1000"/>
                            </p:stCondLst>
                            <p:childTnLst>
                              <p:par>
                                <p:cTn id="47" presetID="22" presetClass="entr" presetSubtype="8"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left)">
                                      <p:cBhvr>
                                        <p:cTn id="49" dur="500"/>
                                        <p:tgtEl>
                                          <p:spTgt spid="11"/>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wipe(left)">
                                      <p:cBhvr>
                                        <p:cTn id="5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8" grpId="0"/>
      <p:bldP spid="11"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A23E081A-620E-E9A8-2AA8-DF3F60ED5B7E}"/>
            </a:ext>
          </a:extLst>
        </p:cNvPr>
        <p:cNvGrpSpPr/>
        <p:nvPr/>
      </p:nvGrpSpPr>
      <p:grpSpPr>
        <a:xfrm>
          <a:off x="0" y="0"/>
          <a:ext cx="0" cy="0"/>
          <a:chOff x="0" y="0"/>
          <a:chExt cx="0" cy="0"/>
        </a:xfrm>
      </p:grpSpPr>
      <p:sp>
        <p:nvSpPr>
          <p:cNvPr id="3" name="CuadroTexto 2">
            <a:extLst>
              <a:ext uri="{FF2B5EF4-FFF2-40B4-BE49-F238E27FC236}">
                <a16:creationId xmlns:a16="http://schemas.microsoft.com/office/drawing/2014/main" id="{B90CBBBF-67E9-204E-1C44-F6B18B504046}"/>
              </a:ext>
            </a:extLst>
          </p:cNvPr>
          <p:cNvSpPr txBox="1"/>
          <p:nvPr/>
        </p:nvSpPr>
        <p:spPr>
          <a:xfrm>
            <a:off x="2107934" y="5633475"/>
            <a:ext cx="7122694" cy="1107996"/>
          </a:xfrm>
          <a:prstGeom prst="rect">
            <a:avLst/>
          </a:prstGeom>
          <a:noFill/>
        </p:spPr>
        <p:txBody>
          <a:bodyPr wrap="square">
            <a:prstTxWarp prst="textTriangleInverted">
              <a:avLst/>
            </a:prstTxWarp>
            <a:spAutoFit/>
          </a:bodyPr>
          <a:lstStyle/>
          <a:p>
            <a:pPr algn="ctr"/>
            <a:r>
              <a:rPr lang="es-ES" sz="5400" b="1" spc="50" dirty="0">
                <a:ln w="0"/>
                <a:solidFill>
                  <a:srgbClr val="A8A400"/>
                </a:solidFill>
                <a:effectLst>
                  <a:glow rad="63500">
                    <a:schemeClr val="bg2">
                      <a:lumMod val="20000"/>
                      <a:lumOff val="80000"/>
                    </a:schemeClr>
                  </a:glow>
                  <a:innerShdw blurRad="63500" dist="50800" dir="13500000">
                    <a:srgbClr val="000000">
                      <a:alpha val="50000"/>
                    </a:srgbClr>
                  </a:innerShdw>
                </a:effectLst>
              </a:rPr>
              <a:t>COMPIERE LA MISSIONE</a:t>
            </a:r>
          </a:p>
        </p:txBody>
      </p:sp>
    </p:spTree>
    <p:extLst>
      <p:ext uri="{BB962C8B-B14F-4D97-AF65-F5344CB8AC3E}">
        <p14:creationId xmlns:p14="http://schemas.microsoft.com/office/powerpoint/2010/main" val="157800864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4080EB66-BA7F-96DA-67EA-6E861944C2FE}"/>
              </a:ext>
            </a:extLst>
          </p:cNvPr>
          <p:cNvSpPr/>
          <p:nvPr/>
        </p:nvSpPr>
        <p:spPr>
          <a:xfrm>
            <a:off x="314327" y="2691109"/>
            <a:ext cx="2295527" cy="907620"/>
          </a:xfrm>
          <a:prstGeom prst="rect">
            <a:avLst/>
          </a:prstGeom>
          <a:solidFill>
            <a:srgbClr val="B2E0B9"/>
          </a:solidFill>
          <a:ln w="28575">
            <a:solidFill>
              <a:srgbClr val="63D37D"/>
            </a:solid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b="1" dirty="0">
                <a:solidFill>
                  <a:schemeClr val="tx1"/>
                </a:solidFill>
              </a:rPr>
              <a:t>“Chi sono io?” Esodo 3:11)</a:t>
            </a:r>
          </a:p>
        </p:txBody>
      </p:sp>
      <p:sp>
        <p:nvSpPr>
          <p:cNvPr id="3" name="CuadroTexto 2">
            <a:extLst>
              <a:ext uri="{FF2B5EF4-FFF2-40B4-BE49-F238E27FC236}">
                <a16:creationId xmlns:a16="http://schemas.microsoft.com/office/drawing/2014/main" id="{64BB0ED4-C566-F2DC-73AD-8F9761FB7F7D}"/>
              </a:ext>
            </a:extLst>
          </p:cNvPr>
          <p:cNvSpPr txBox="1"/>
          <p:nvPr/>
        </p:nvSpPr>
        <p:spPr>
          <a:xfrm>
            <a:off x="1" y="0"/>
            <a:ext cx="9172876" cy="769441"/>
          </a:xfrm>
          <a:prstGeom prst="rect">
            <a:avLst/>
          </a:prstGeom>
          <a:noFill/>
        </p:spPr>
        <p:txBody>
          <a:bodyPr wrap="square">
            <a:spAutoFit/>
            <a:scene3d>
              <a:camera prst="orthographicFront"/>
              <a:lightRig rig="harsh" dir="t"/>
            </a:scene3d>
            <a:sp3d extrusionH="57150" prstMaterial="matte">
              <a:bevelT w="63500" h="12700" prst="angle"/>
              <a:contourClr>
                <a:schemeClr val="bg1">
                  <a:lumMod val="65000"/>
                </a:schemeClr>
              </a:contourClr>
            </a:sp3d>
          </a:bodyPr>
          <a:lstStyle/>
          <a:p>
            <a:pPr algn="ctr"/>
            <a:r>
              <a:rPr lang="es-ES" sz="4400" b="1" spc="300" dirty="0">
                <a:ln/>
                <a:solidFill>
                  <a:schemeClr val="accent3"/>
                </a:solidFill>
              </a:rPr>
              <a:t>SCUSE E ANCORA SCUSE</a:t>
            </a:r>
          </a:p>
        </p:txBody>
      </p:sp>
      <p:sp>
        <p:nvSpPr>
          <p:cNvPr id="5" name="CuadroTexto 4">
            <a:extLst>
              <a:ext uri="{FF2B5EF4-FFF2-40B4-BE49-F238E27FC236}">
                <a16:creationId xmlns:a16="http://schemas.microsoft.com/office/drawing/2014/main" id="{7B75967F-311C-DA56-52F6-6D11484D980A}"/>
              </a:ext>
            </a:extLst>
          </p:cNvPr>
          <p:cNvSpPr txBox="1"/>
          <p:nvPr/>
        </p:nvSpPr>
        <p:spPr>
          <a:xfrm>
            <a:off x="0" y="645616"/>
            <a:ext cx="9991023" cy="584775"/>
          </a:xfrm>
          <a:prstGeom prst="rect">
            <a:avLst/>
          </a:prstGeom>
          <a:noFill/>
        </p:spPr>
        <p:txBody>
          <a:bodyPr wrap="square">
            <a:spAutoFit/>
            <a:scene3d>
              <a:camera prst="orthographicFront"/>
              <a:lightRig rig="threePt" dir="t"/>
            </a:scene3d>
            <a:sp3d extrusionH="57150">
              <a:bevelT w="38100" h="38100"/>
            </a:sp3d>
          </a:bodyPr>
          <a:lstStyle/>
          <a:p>
            <a:pPr algn="ctr"/>
            <a:r>
              <a:rPr lang="it-IT" b="1" dirty="0">
                <a:solidFill>
                  <a:schemeClr val="accent1">
                    <a:lumMod val="75000"/>
                  </a:schemeClr>
                </a:solidFill>
                <a:latin typeface="Comic Sans MS" panose="030F0702030302020204" pitchFamily="66" charset="0"/>
              </a:rPr>
              <a:t>«Mosè disse:</a:t>
            </a:r>
            <a:r>
              <a:rPr lang="it-IT" b="1" dirty="0">
                <a:solidFill>
                  <a:schemeClr val="accent3">
                    <a:lumMod val="75000"/>
                  </a:schemeClr>
                </a:solidFill>
                <a:latin typeface="Comic Sans MS" panose="030F0702030302020204" pitchFamily="66" charset="0"/>
              </a:rPr>
              <a:t> </a:t>
            </a:r>
            <a:r>
              <a:rPr lang="es-ES" b="1" dirty="0">
                <a:solidFill>
                  <a:schemeClr val="accent1">
                    <a:lumMod val="75000"/>
                  </a:schemeClr>
                </a:solidFill>
                <a:latin typeface="Comic Sans MS" panose="030F0702030302020204" pitchFamily="66" charset="0"/>
              </a:rPr>
              <a:t>“</a:t>
            </a:r>
            <a:r>
              <a:rPr lang="it-IT" b="1" dirty="0">
                <a:solidFill>
                  <a:schemeClr val="accent1">
                    <a:lumMod val="75000"/>
                  </a:schemeClr>
                </a:solidFill>
                <a:latin typeface="Comic Sans MS" panose="030F0702030302020204" pitchFamily="66" charset="0"/>
              </a:rPr>
              <a:t>Ti prego, Signore, manda il tuo messaggio per mezzo di chi vorrai!</a:t>
            </a:r>
            <a:r>
              <a:rPr lang="es-ES" b="1" dirty="0">
                <a:solidFill>
                  <a:schemeClr val="accent1">
                    <a:lumMod val="75000"/>
                  </a:schemeClr>
                </a:solidFill>
                <a:latin typeface="Comic Sans MS" panose="030F0702030302020204" pitchFamily="66" charset="0"/>
              </a:rPr>
              <a:t>”</a:t>
            </a:r>
            <a:r>
              <a:rPr lang="it-IT" b="1" dirty="0">
                <a:solidFill>
                  <a:schemeClr val="accent1">
                    <a:lumMod val="75000"/>
                  </a:schemeClr>
                </a:solidFill>
                <a:latin typeface="Comic Sans MS" panose="030F0702030302020204" pitchFamily="66" charset="0"/>
              </a:rPr>
              <a:t>»</a:t>
            </a:r>
            <a:r>
              <a:rPr lang="es-ES" b="1" dirty="0">
                <a:solidFill>
                  <a:schemeClr val="accent1">
                    <a:lumMod val="75000"/>
                  </a:schemeClr>
                </a:solidFill>
                <a:latin typeface="Comic Sans MS" panose="030F0702030302020204" pitchFamily="66" charset="0"/>
              </a:rPr>
              <a:t> </a:t>
            </a:r>
          </a:p>
          <a:p>
            <a:pPr algn="ctr"/>
            <a:r>
              <a:rPr lang="es-ES" sz="1400" b="1" dirty="0">
                <a:solidFill>
                  <a:schemeClr val="accent1">
                    <a:lumMod val="75000"/>
                  </a:schemeClr>
                </a:solidFill>
                <a:latin typeface="Comic Sans MS" panose="030F0702030302020204" pitchFamily="66" charset="0"/>
              </a:rPr>
              <a:t>(Esodo 4:13)</a:t>
            </a:r>
          </a:p>
        </p:txBody>
      </p:sp>
      <p:sp>
        <p:nvSpPr>
          <p:cNvPr id="6" name="CuadroTexto 5">
            <a:extLst>
              <a:ext uri="{FF2B5EF4-FFF2-40B4-BE49-F238E27FC236}">
                <a16:creationId xmlns:a16="http://schemas.microsoft.com/office/drawing/2014/main" id="{E0E733AF-CC39-5464-05C7-51AE8CF6782E}"/>
              </a:ext>
            </a:extLst>
          </p:cNvPr>
          <p:cNvSpPr txBox="1"/>
          <p:nvPr/>
        </p:nvSpPr>
        <p:spPr>
          <a:xfrm>
            <a:off x="3379802" y="1215835"/>
            <a:ext cx="6611221" cy="1323439"/>
          </a:xfrm>
          <a:prstGeom prst="rect">
            <a:avLst/>
          </a:prstGeom>
          <a:noFill/>
        </p:spPr>
        <p:txBody>
          <a:bodyPr wrap="square" rtlCol="0">
            <a:spAutoFit/>
          </a:bodyPr>
          <a:lstStyle/>
          <a:p>
            <a:pPr>
              <a:spcBef>
                <a:spcPts val="600"/>
              </a:spcBef>
            </a:pPr>
            <a:r>
              <a:rPr lang="it-IT" sz="2000" b="1" dirty="0"/>
              <a:t>Prima di ammettere chiaramente di non voler svolgere la missione che Dio gli aveva affidato, Mosè adduce quattro scuse “perfette” per rifiutarla. In risposta a ogni scusa, Dio gli risponde con una promessa</a:t>
            </a:r>
            <a:r>
              <a:rPr lang="es-ES" sz="2000" b="1" dirty="0"/>
              <a:t>.</a:t>
            </a:r>
          </a:p>
        </p:txBody>
      </p:sp>
      <p:sp>
        <p:nvSpPr>
          <p:cNvPr id="9" name="CuadroTexto 8">
            <a:extLst>
              <a:ext uri="{FF2B5EF4-FFF2-40B4-BE49-F238E27FC236}">
                <a16:creationId xmlns:a16="http://schemas.microsoft.com/office/drawing/2014/main" id="{F9E0B21C-812C-44CB-4936-93C7D5DE0197}"/>
              </a:ext>
            </a:extLst>
          </p:cNvPr>
          <p:cNvSpPr txBox="1"/>
          <p:nvPr/>
        </p:nvSpPr>
        <p:spPr>
          <a:xfrm>
            <a:off x="304798" y="6370114"/>
            <a:ext cx="11572875" cy="400110"/>
          </a:xfrm>
          <a:prstGeom prst="rect">
            <a:avLst/>
          </a:prstGeom>
          <a:noFill/>
        </p:spPr>
        <p:txBody>
          <a:bodyPr wrap="square" rtlCol="0">
            <a:spAutoFit/>
          </a:bodyPr>
          <a:lstStyle/>
          <a:p>
            <a:pPr>
              <a:spcBef>
                <a:spcPts val="600"/>
              </a:spcBef>
            </a:pPr>
            <a:r>
              <a:rPr lang="es-ES" sz="2000" b="1" dirty="0">
                <a:solidFill>
                  <a:schemeClr val="bg1"/>
                </a:solidFill>
                <a:effectLst>
                  <a:outerShdw blurRad="38100" dist="38100" dir="2700000" algn="tl">
                    <a:srgbClr val="000000">
                      <a:alpha val="43137"/>
                    </a:srgbClr>
                  </a:outerShdw>
                </a:effectLst>
              </a:rPr>
              <a:t>Finalmente, Dio disse a Mosè: “Basta scuse; puoi farlo, e lo farai” (Esodo 4:14-17).</a:t>
            </a:r>
          </a:p>
        </p:txBody>
      </p:sp>
      <p:pic>
        <p:nvPicPr>
          <p:cNvPr id="4" name="Imagen 3" descr="Imagen que contiene roca, parado, grande, rocoso&#10;&#10;El contenido generado por IA puede ser incorrecto.">
            <a:extLst>
              <a:ext uri="{FF2B5EF4-FFF2-40B4-BE49-F238E27FC236}">
                <a16:creationId xmlns:a16="http://schemas.microsoft.com/office/drawing/2014/main" id="{701B648F-8E45-2F80-34DF-C194B806159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535806" y="1113222"/>
            <a:ext cx="2607908" cy="1429369"/>
          </a:xfrm>
          <a:prstGeom prst="rect">
            <a:avLst/>
          </a:prstGeom>
          <a:ln w="57150" cap="rnd">
            <a:solidFill>
              <a:schemeClr val="accent5">
                <a:lumMod val="60000"/>
                <a:lumOff val="40000"/>
              </a:schemeClr>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10" name="Imagen 9">
            <a:extLst>
              <a:ext uri="{FF2B5EF4-FFF2-40B4-BE49-F238E27FC236}">
                <a16:creationId xmlns:a16="http://schemas.microsoft.com/office/drawing/2014/main" id="{243BB8A5-2920-4C0A-9518-6B2F927C1FD8}"/>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a:ext>
            </a:extLst>
          </a:blip>
          <a:srcRect/>
          <a:stretch>
            <a:fillRect/>
          </a:stretch>
        </p:blipFill>
        <p:spPr>
          <a:xfrm>
            <a:off x="10039148" y="173254"/>
            <a:ext cx="1986462" cy="2342483"/>
          </a:xfrm>
          <a:prstGeom prst="rect">
            <a:avLst/>
          </a:prstGeom>
          <a:ln w="88900" cap="sq" cmpd="thickThin">
            <a:solidFill>
              <a:schemeClr val="accent3">
                <a:lumMod val="75000"/>
              </a:schemeClr>
            </a:solidFill>
            <a:prstDash val="solid"/>
            <a:miter lim="800000"/>
          </a:ln>
          <a:effectLst>
            <a:innerShdw blurRad="76200">
              <a:srgbClr val="000000"/>
            </a:innerShdw>
          </a:effectLst>
        </p:spPr>
      </p:pic>
      <p:sp>
        <p:nvSpPr>
          <p:cNvPr id="7" name="Rectángulo 6">
            <a:extLst>
              <a:ext uri="{FF2B5EF4-FFF2-40B4-BE49-F238E27FC236}">
                <a16:creationId xmlns:a16="http://schemas.microsoft.com/office/drawing/2014/main" id="{A38CCAC5-FB54-CD4D-3C4C-C3953141FEDD}"/>
              </a:ext>
            </a:extLst>
          </p:cNvPr>
          <p:cNvSpPr/>
          <p:nvPr/>
        </p:nvSpPr>
        <p:spPr>
          <a:xfrm>
            <a:off x="2619384" y="2687792"/>
            <a:ext cx="2133592" cy="907620"/>
          </a:xfrm>
          <a:prstGeom prst="rect">
            <a:avLst/>
          </a:prstGeom>
          <a:solidFill>
            <a:srgbClr val="B2E0B9"/>
          </a:solidFill>
          <a:ln w="28575">
            <a:solidFill>
              <a:srgbClr val="63D37D"/>
            </a:solid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b="1" dirty="0">
                <a:solidFill>
                  <a:schemeClr val="tx1"/>
                </a:solidFill>
              </a:rPr>
              <a:t>“Io sarò con te” (Esodo 3:12)</a:t>
            </a:r>
          </a:p>
        </p:txBody>
      </p:sp>
      <p:sp>
        <p:nvSpPr>
          <p:cNvPr id="11" name="Rectángulo 10">
            <a:extLst>
              <a:ext uri="{FF2B5EF4-FFF2-40B4-BE49-F238E27FC236}">
                <a16:creationId xmlns:a16="http://schemas.microsoft.com/office/drawing/2014/main" id="{CCEDFD7E-F465-A30B-EC0E-A6E4B2C63079}"/>
              </a:ext>
            </a:extLst>
          </p:cNvPr>
          <p:cNvSpPr/>
          <p:nvPr/>
        </p:nvSpPr>
        <p:spPr>
          <a:xfrm>
            <a:off x="4772035" y="2687792"/>
            <a:ext cx="7105638" cy="907620"/>
          </a:xfrm>
          <a:prstGeom prst="rect">
            <a:avLst/>
          </a:prstGeom>
          <a:solidFill>
            <a:srgbClr val="B2E0B9"/>
          </a:solidFill>
          <a:ln w="28575">
            <a:solidFill>
              <a:srgbClr val="63D37D"/>
            </a:solid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s-ES" b="1" dirty="0">
                <a:solidFill>
                  <a:schemeClr val="tx1"/>
                </a:solidFill>
              </a:rPr>
              <a:t>Il potere per compiere l’incarico divino non resiede in noi, ma per il fatto che Dio ci rende idonei. Lui sarà con noi come lo fu con Mosè..</a:t>
            </a:r>
          </a:p>
        </p:txBody>
      </p:sp>
      <p:sp>
        <p:nvSpPr>
          <p:cNvPr id="12" name="Rectángulo 11">
            <a:extLst>
              <a:ext uri="{FF2B5EF4-FFF2-40B4-BE49-F238E27FC236}">
                <a16:creationId xmlns:a16="http://schemas.microsoft.com/office/drawing/2014/main" id="{7B327682-B362-EDB2-82FA-EFC47127529C}"/>
              </a:ext>
            </a:extLst>
          </p:cNvPr>
          <p:cNvSpPr/>
          <p:nvPr/>
        </p:nvSpPr>
        <p:spPr>
          <a:xfrm>
            <a:off x="304798" y="3607346"/>
            <a:ext cx="2295527" cy="907620"/>
          </a:xfrm>
          <a:prstGeom prst="rect">
            <a:avLst/>
          </a:prstGeom>
          <a:solidFill>
            <a:srgbClr val="D9EFDB"/>
          </a:solidFill>
          <a:ln w="28575">
            <a:solidFill>
              <a:srgbClr val="63D37D"/>
            </a:solid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b="1" dirty="0">
                <a:solidFill>
                  <a:schemeClr val="tx1"/>
                </a:solidFill>
              </a:rPr>
              <a:t>“Qual è il tuo nome?” (Esodo 3:13)</a:t>
            </a:r>
          </a:p>
        </p:txBody>
      </p:sp>
      <p:sp>
        <p:nvSpPr>
          <p:cNvPr id="13" name="Rectángulo 12">
            <a:extLst>
              <a:ext uri="{FF2B5EF4-FFF2-40B4-BE49-F238E27FC236}">
                <a16:creationId xmlns:a16="http://schemas.microsoft.com/office/drawing/2014/main" id="{57E59527-4E71-4F45-4112-341FEF244066}"/>
              </a:ext>
            </a:extLst>
          </p:cNvPr>
          <p:cNvSpPr/>
          <p:nvPr/>
        </p:nvSpPr>
        <p:spPr>
          <a:xfrm>
            <a:off x="2609855" y="3604029"/>
            <a:ext cx="2133592" cy="907620"/>
          </a:xfrm>
          <a:prstGeom prst="rect">
            <a:avLst/>
          </a:prstGeom>
          <a:solidFill>
            <a:srgbClr val="D9EFDB"/>
          </a:solidFill>
          <a:ln w="28575">
            <a:solidFill>
              <a:srgbClr val="63D37D"/>
            </a:solid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b="1" dirty="0">
                <a:solidFill>
                  <a:schemeClr val="tx1"/>
                </a:solidFill>
              </a:rPr>
              <a:t>“Io sono Colui che sono” (Esodo 3:14)</a:t>
            </a:r>
          </a:p>
        </p:txBody>
      </p:sp>
      <p:sp>
        <p:nvSpPr>
          <p:cNvPr id="14" name="Rectángulo 13">
            <a:extLst>
              <a:ext uri="{FF2B5EF4-FFF2-40B4-BE49-F238E27FC236}">
                <a16:creationId xmlns:a16="http://schemas.microsoft.com/office/drawing/2014/main" id="{59960AB2-EEF8-C7E0-5113-F84FFC34197E}"/>
              </a:ext>
            </a:extLst>
          </p:cNvPr>
          <p:cNvSpPr/>
          <p:nvPr/>
        </p:nvSpPr>
        <p:spPr>
          <a:xfrm>
            <a:off x="4762506" y="3604029"/>
            <a:ext cx="7105638" cy="907620"/>
          </a:xfrm>
          <a:prstGeom prst="rect">
            <a:avLst/>
          </a:prstGeom>
          <a:solidFill>
            <a:srgbClr val="D9EFDB"/>
          </a:solidFill>
          <a:ln w="28575">
            <a:solidFill>
              <a:srgbClr val="63D37D"/>
            </a:solid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s-ES" b="1" dirty="0">
                <a:solidFill>
                  <a:schemeClr val="tx1"/>
                </a:solidFill>
              </a:rPr>
              <a:t>Dio è verace, eterno e personale; Colui che promette, e compie sempre le sue promesse; senza tempo; sempre affidabile.</a:t>
            </a:r>
          </a:p>
        </p:txBody>
      </p:sp>
      <p:sp>
        <p:nvSpPr>
          <p:cNvPr id="15" name="Rectángulo 14">
            <a:extLst>
              <a:ext uri="{FF2B5EF4-FFF2-40B4-BE49-F238E27FC236}">
                <a16:creationId xmlns:a16="http://schemas.microsoft.com/office/drawing/2014/main" id="{D82CF238-F492-56D7-5882-14FD7440F9B1}"/>
              </a:ext>
            </a:extLst>
          </p:cNvPr>
          <p:cNvSpPr/>
          <p:nvPr/>
        </p:nvSpPr>
        <p:spPr>
          <a:xfrm>
            <a:off x="295269" y="4511649"/>
            <a:ext cx="2433183" cy="907620"/>
          </a:xfrm>
          <a:prstGeom prst="rect">
            <a:avLst/>
          </a:prstGeom>
          <a:solidFill>
            <a:srgbClr val="B2E0B9"/>
          </a:solidFill>
          <a:ln w="28575">
            <a:solidFill>
              <a:srgbClr val="63D37D"/>
            </a:solid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sz="1600" b="1" dirty="0">
                <a:solidFill>
                  <a:schemeClr val="tx1"/>
                </a:solidFill>
              </a:rPr>
              <a:t>“Essi non mi crederanno, nè ubbidiranno alla mia voce” (Es 4:1)</a:t>
            </a:r>
          </a:p>
        </p:txBody>
      </p:sp>
      <p:sp>
        <p:nvSpPr>
          <p:cNvPr id="16" name="Rectángulo 15">
            <a:extLst>
              <a:ext uri="{FF2B5EF4-FFF2-40B4-BE49-F238E27FC236}">
                <a16:creationId xmlns:a16="http://schemas.microsoft.com/office/drawing/2014/main" id="{9306C756-0AF9-5657-5EA9-520D44A39307}"/>
              </a:ext>
            </a:extLst>
          </p:cNvPr>
          <p:cNvSpPr/>
          <p:nvPr/>
        </p:nvSpPr>
        <p:spPr>
          <a:xfrm>
            <a:off x="2609855" y="4508332"/>
            <a:ext cx="2133592" cy="907620"/>
          </a:xfrm>
          <a:prstGeom prst="rect">
            <a:avLst/>
          </a:prstGeom>
          <a:solidFill>
            <a:srgbClr val="B2E0B9"/>
          </a:solidFill>
          <a:ln w="28575">
            <a:solidFill>
              <a:srgbClr val="63D37D"/>
            </a:solid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b="1" dirty="0">
                <a:solidFill>
                  <a:schemeClr val="tx1"/>
                </a:solidFill>
              </a:rPr>
              <a:t>“Ti crederanno per i miracoli che farai” (Esodo 4:8)</a:t>
            </a:r>
          </a:p>
        </p:txBody>
      </p:sp>
      <p:sp>
        <p:nvSpPr>
          <p:cNvPr id="17" name="Rectángulo 16">
            <a:extLst>
              <a:ext uri="{FF2B5EF4-FFF2-40B4-BE49-F238E27FC236}">
                <a16:creationId xmlns:a16="http://schemas.microsoft.com/office/drawing/2014/main" id="{E9FD6A89-A096-2346-5B63-CB865F1E1AB0}"/>
              </a:ext>
            </a:extLst>
          </p:cNvPr>
          <p:cNvSpPr/>
          <p:nvPr/>
        </p:nvSpPr>
        <p:spPr>
          <a:xfrm>
            <a:off x="4762506" y="4508332"/>
            <a:ext cx="7105638" cy="907620"/>
          </a:xfrm>
          <a:prstGeom prst="rect">
            <a:avLst/>
          </a:prstGeom>
          <a:solidFill>
            <a:srgbClr val="B2E0B9"/>
          </a:solidFill>
          <a:ln w="28575">
            <a:solidFill>
              <a:srgbClr val="63D37D"/>
            </a:solid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s-ES" b="1" dirty="0">
                <a:solidFill>
                  <a:schemeClr val="tx1"/>
                </a:solidFill>
              </a:rPr>
              <a:t>Dio diede potere a Mosè per fare miracoli, e agì nel cuore del popolo affinché credessero in questi miracoli. Gesù ha promesso di fare lo stesso con noi (Marco 16:17-18)</a:t>
            </a:r>
          </a:p>
        </p:txBody>
      </p:sp>
      <p:sp>
        <p:nvSpPr>
          <p:cNvPr id="18" name="Rectángulo 17">
            <a:extLst>
              <a:ext uri="{FF2B5EF4-FFF2-40B4-BE49-F238E27FC236}">
                <a16:creationId xmlns:a16="http://schemas.microsoft.com/office/drawing/2014/main" id="{30249395-752D-C64F-968A-76790E9649AB}"/>
              </a:ext>
            </a:extLst>
          </p:cNvPr>
          <p:cNvSpPr/>
          <p:nvPr/>
        </p:nvSpPr>
        <p:spPr>
          <a:xfrm>
            <a:off x="295269" y="5427886"/>
            <a:ext cx="2295527" cy="907620"/>
          </a:xfrm>
          <a:prstGeom prst="rect">
            <a:avLst/>
          </a:prstGeom>
          <a:solidFill>
            <a:srgbClr val="D9EFDB"/>
          </a:solidFill>
          <a:ln w="28575">
            <a:solidFill>
              <a:srgbClr val="63D37D"/>
            </a:solid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b="1" dirty="0">
                <a:solidFill>
                  <a:schemeClr val="tx1"/>
                </a:solidFill>
              </a:rPr>
              <a:t>“Non sono un parlatore.           (Esodo 4:10)</a:t>
            </a:r>
          </a:p>
        </p:txBody>
      </p:sp>
      <p:sp>
        <p:nvSpPr>
          <p:cNvPr id="19" name="Rectángulo 18">
            <a:extLst>
              <a:ext uri="{FF2B5EF4-FFF2-40B4-BE49-F238E27FC236}">
                <a16:creationId xmlns:a16="http://schemas.microsoft.com/office/drawing/2014/main" id="{CCBFE70E-9E06-5351-BC22-BF65FC7FB13E}"/>
              </a:ext>
            </a:extLst>
          </p:cNvPr>
          <p:cNvSpPr/>
          <p:nvPr/>
        </p:nvSpPr>
        <p:spPr>
          <a:xfrm>
            <a:off x="2600326" y="5424569"/>
            <a:ext cx="2133592" cy="907620"/>
          </a:xfrm>
          <a:prstGeom prst="rect">
            <a:avLst/>
          </a:prstGeom>
          <a:solidFill>
            <a:srgbClr val="D9EFDB"/>
          </a:solidFill>
          <a:ln w="28575">
            <a:solidFill>
              <a:srgbClr val="63D37D"/>
            </a:solid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b="1" dirty="0">
                <a:solidFill>
                  <a:schemeClr val="tx1"/>
                </a:solidFill>
              </a:rPr>
              <a:t>“Ti insegnerò ciò che dovrai dire” (Esodo 4:12)</a:t>
            </a:r>
          </a:p>
        </p:txBody>
      </p:sp>
      <p:sp>
        <p:nvSpPr>
          <p:cNvPr id="20" name="Rectángulo 19">
            <a:extLst>
              <a:ext uri="{FF2B5EF4-FFF2-40B4-BE49-F238E27FC236}">
                <a16:creationId xmlns:a16="http://schemas.microsoft.com/office/drawing/2014/main" id="{43D43C2B-AEBB-CFDB-241E-C7BA7CC84D28}"/>
              </a:ext>
            </a:extLst>
          </p:cNvPr>
          <p:cNvSpPr/>
          <p:nvPr/>
        </p:nvSpPr>
        <p:spPr>
          <a:xfrm>
            <a:off x="4752977" y="5424569"/>
            <a:ext cx="7105638" cy="907620"/>
          </a:xfrm>
          <a:prstGeom prst="rect">
            <a:avLst/>
          </a:prstGeom>
          <a:solidFill>
            <a:srgbClr val="D9EFDB"/>
          </a:solidFill>
          <a:ln w="28575">
            <a:solidFill>
              <a:srgbClr val="63D37D"/>
            </a:solid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s-ES" b="1" dirty="0">
                <a:solidFill>
                  <a:schemeClr val="tx1"/>
                </a:solidFill>
              </a:rPr>
              <a:t>Colui che ha creato la lingua ci darà le parole necessarie nel momento necessario (Esodo 4:11; Luca 12:11,12)</a:t>
            </a:r>
          </a:p>
        </p:txBody>
      </p:sp>
    </p:spTree>
    <p:extLst>
      <p:ext uri="{BB962C8B-B14F-4D97-AF65-F5344CB8AC3E}">
        <p14:creationId xmlns:p14="http://schemas.microsoft.com/office/powerpoint/2010/main" val="81262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17" presetClass="entr" presetSubtype="4"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ppt_x</p:attrName>
                                        </p:attrNameLst>
                                      </p:cBhvr>
                                      <p:tavLst>
                                        <p:tav tm="0">
                                          <p:val>
                                            <p:strVal val="#ppt_x"/>
                                          </p:val>
                                        </p:tav>
                                        <p:tav tm="100000">
                                          <p:val>
                                            <p:strVal val="#ppt_x"/>
                                          </p:val>
                                        </p:tav>
                                      </p:tavLst>
                                    </p:anim>
                                    <p:anim calcmode="lin" valueType="num">
                                      <p:cBhvr>
                                        <p:cTn id="17" dur="500" fill="hold"/>
                                        <p:tgtEl>
                                          <p:spTgt spid="4"/>
                                        </p:tgtEl>
                                        <p:attrNameLst>
                                          <p:attrName>ppt_y</p:attrName>
                                        </p:attrNameLst>
                                      </p:cBhvr>
                                      <p:tavLst>
                                        <p:tav tm="0">
                                          <p:val>
                                            <p:strVal val="#ppt_y+#ppt_h/2"/>
                                          </p:val>
                                        </p:tav>
                                        <p:tav tm="100000">
                                          <p:val>
                                            <p:strVal val="#ppt_y"/>
                                          </p:val>
                                        </p:tav>
                                      </p:tavLst>
                                    </p:anim>
                                    <p:anim calcmode="lin" valueType="num">
                                      <p:cBhvr>
                                        <p:cTn id="18" dur="500" fill="hold"/>
                                        <p:tgtEl>
                                          <p:spTgt spid="4"/>
                                        </p:tgtEl>
                                        <p:attrNameLst>
                                          <p:attrName>ppt_w</p:attrName>
                                        </p:attrNameLst>
                                      </p:cBhvr>
                                      <p:tavLst>
                                        <p:tav tm="0">
                                          <p:val>
                                            <p:strVal val="#ppt_w"/>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childTnLst>
                                </p:cTn>
                              </p:par>
                            </p:childTnLst>
                          </p:cTn>
                        </p:par>
                        <p:par>
                          <p:cTn id="20" fill="hold">
                            <p:stCondLst>
                              <p:cond delay="1500"/>
                            </p:stCondLst>
                            <p:childTnLst>
                              <p:par>
                                <p:cTn id="21" presetID="26"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145">
                                          <p:stCondLst>
                                            <p:cond delay="0"/>
                                          </p:stCondLst>
                                        </p:cTn>
                                        <p:tgtEl>
                                          <p:spTgt spid="5"/>
                                        </p:tgtEl>
                                      </p:cBhvr>
                                    </p:animEffect>
                                    <p:anim calcmode="lin" valueType="num">
                                      <p:cBhvr>
                                        <p:cTn id="24" dur="456"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5" dur="166"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6" dur="166" tmFilter="0, 0; 0.125,0.2665; 0.25,0.4; 0.375,0.465; 0.5,0.5;  0.625,0.535; 0.75,0.6; 0.875,0.7335; 1,1">
                                          <p:stCondLst>
                                            <p:cond delay="166"/>
                                          </p:stCondLst>
                                        </p:cTn>
                                        <p:tgtEl>
                                          <p:spTgt spid="5"/>
                                        </p:tgtEl>
                                        <p:attrNameLst>
                                          <p:attrName>ppt_y</p:attrName>
                                        </p:attrNameLst>
                                      </p:cBhvr>
                                      <p:tavLst>
                                        <p:tav tm="0" fmla="#ppt_y-sin(pi*$)/9">
                                          <p:val>
                                            <p:fltVal val="0"/>
                                          </p:val>
                                        </p:tav>
                                        <p:tav tm="100000">
                                          <p:val>
                                            <p:fltVal val="1"/>
                                          </p:val>
                                        </p:tav>
                                      </p:tavLst>
                                    </p:anim>
                                    <p:anim calcmode="lin" valueType="num">
                                      <p:cBhvr>
                                        <p:cTn id="27" dur="83" tmFilter="0, 0; 0.125,0.2665; 0.25,0.4; 0.375,0.465; 0.5,0.5;  0.625,0.535; 0.75,0.6; 0.875,0.7335; 1,1">
                                          <p:stCondLst>
                                            <p:cond delay="331"/>
                                          </p:stCondLst>
                                        </p:cTn>
                                        <p:tgtEl>
                                          <p:spTgt spid="5"/>
                                        </p:tgtEl>
                                        <p:attrNameLst>
                                          <p:attrName>ppt_y</p:attrName>
                                        </p:attrNameLst>
                                      </p:cBhvr>
                                      <p:tavLst>
                                        <p:tav tm="0" fmla="#ppt_y-sin(pi*$)/27">
                                          <p:val>
                                            <p:fltVal val="0"/>
                                          </p:val>
                                        </p:tav>
                                        <p:tav tm="100000">
                                          <p:val>
                                            <p:fltVal val="1"/>
                                          </p:val>
                                        </p:tav>
                                      </p:tavLst>
                                    </p:anim>
                                    <p:anim calcmode="lin" valueType="num">
                                      <p:cBhvr>
                                        <p:cTn id="28" dur="41" tmFilter="0, 0; 0.125,0.2665; 0.25,0.4; 0.375,0.465; 0.5,0.5;  0.625,0.535; 0.75,0.6; 0.875,0.7335; 1,1">
                                          <p:stCondLst>
                                            <p:cond delay="414"/>
                                          </p:stCondLst>
                                        </p:cTn>
                                        <p:tgtEl>
                                          <p:spTgt spid="5"/>
                                        </p:tgtEl>
                                        <p:attrNameLst>
                                          <p:attrName>ppt_y</p:attrName>
                                        </p:attrNameLst>
                                      </p:cBhvr>
                                      <p:tavLst>
                                        <p:tav tm="0" fmla="#ppt_y-sin(pi*$)/81">
                                          <p:val>
                                            <p:fltVal val="0"/>
                                          </p:val>
                                        </p:tav>
                                        <p:tav tm="100000">
                                          <p:val>
                                            <p:fltVal val="1"/>
                                          </p:val>
                                        </p:tav>
                                      </p:tavLst>
                                    </p:anim>
                                    <p:animScale>
                                      <p:cBhvr>
                                        <p:cTn id="29" dur="7">
                                          <p:stCondLst>
                                            <p:cond delay="162"/>
                                          </p:stCondLst>
                                        </p:cTn>
                                        <p:tgtEl>
                                          <p:spTgt spid="5"/>
                                        </p:tgtEl>
                                      </p:cBhvr>
                                      <p:to x="100000" y="60000"/>
                                    </p:animScale>
                                    <p:animScale>
                                      <p:cBhvr>
                                        <p:cTn id="30" dur="41" decel="50000">
                                          <p:stCondLst>
                                            <p:cond delay="169"/>
                                          </p:stCondLst>
                                        </p:cTn>
                                        <p:tgtEl>
                                          <p:spTgt spid="5"/>
                                        </p:tgtEl>
                                      </p:cBhvr>
                                      <p:to x="100000" y="100000"/>
                                    </p:animScale>
                                    <p:animScale>
                                      <p:cBhvr>
                                        <p:cTn id="31" dur="7">
                                          <p:stCondLst>
                                            <p:cond delay="328"/>
                                          </p:stCondLst>
                                        </p:cTn>
                                        <p:tgtEl>
                                          <p:spTgt spid="5"/>
                                        </p:tgtEl>
                                      </p:cBhvr>
                                      <p:to x="100000" y="80000"/>
                                    </p:animScale>
                                    <p:animScale>
                                      <p:cBhvr>
                                        <p:cTn id="32" dur="41" decel="50000">
                                          <p:stCondLst>
                                            <p:cond delay="335"/>
                                          </p:stCondLst>
                                        </p:cTn>
                                        <p:tgtEl>
                                          <p:spTgt spid="5"/>
                                        </p:tgtEl>
                                      </p:cBhvr>
                                      <p:to x="100000" y="100000"/>
                                    </p:animScale>
                                    <p:animScale>
                                      <p:cBhvr>
                                        <p:cTn id="33" dur="7">
                                          <p:stCondLst>
                                            <p:cond delay="410"/>
                                          </p:stCondLst>
                                        </p:cTn>
                                        <p:tgtEl>
                                          <p:spTgt spid="5"/>
                                        </p:tgtEl>
                                      </p:cBhvr>
                                      <p:to x="100000" y="90000"/>
                                    </p:animScale>
                                    <p:animScale>
                                      <p:cBhvr>
                                        <p:cTn id="34" dur="41" decel="50000">
                                          <p:stCondLst>
                                            <p:cond delay="417"/>
                                          </p:stCondLst>
                                        </p:cTn>
                                        <p:tgtEl>
                                          <p:spTgt spid="5"/>
                                        </p:tgtEl>
                                      </p:cBhvr>
                                      <p:to x="100000" y="100000"/>
                                    </p:animScale>
                                    <p:animScale>
                                      <p:cBhvr>
                                        <p:cTn id="35" dur="7">
                                          <p:stCondLst>
                                            <p:cond delay="452"/>
                                          </p:stCondLst>
                                        </p:cTn>
                                        <p:tgtEl>
                                          <p:spTgt spid="5"/>
                                        </p:tgtEl>
                                      </p:cBhvr>
                                      <p:to x="100000" y="95000"/>
                                    </p:animScale>
                                    <p:animScale>
                                      <p:cBhvr>
                                        <p:cTn id="36" dur="41" decel="50000">
                                          <p:stCondLst>
                                            <p:cond delay="459"/>
                                          </p:stCondLst>
                                        </p:cTn>
                                        <p:tgtEl>
                                          <p:spTgt spid="5"/>
                                        </p:tgtEl>
                                      </p:cBhvr>
                                      <p:to x="100000" y="100000"/>
                                    </p:animScale>
                                  </p:childTnLst>
                                </p:cTn>
                              </p:par>
                            </p:childTnLst>
                          </p:cTn>
                        </p:par>
                      </p:childTnLst>
                    </p:cTn>
                  </p:par>
                  <p:par>
                    <p:cTn id="37" fill="hold">
                      <p:stCondLst>
                        <p:cond delay="indefinite"/>
                      </p:stCondLst>
                      <p:childTnLst>
                        <p:par>
                          <p:cTn id="38" fill="hold">
                            <p:stCondLst>
                              <p:cond delay="0"/>
                            </p:stCondLst>
                            <p:childTnLst>
                              <p:par>
                                <p:cTn id="39" presetID="31" presetClass="entr" presetSubtype="0" fill="hold" nodeType="click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1000" fill="hold"/>
                                        <p:tgtEl>
                                          <p:spTgt spid="10"/>
                                        </p:tgtEl>
                                        <p:attrNameLst>
                                          <p:attrName>ppt_w</p:attrName>
                                        </p:attrNameLst>
                                      </p:cBhvr>
                                      <p:tavLst>
                                        <p:tav tm="0">
                                          <p:val>
                                            <p:fltVal val="0"/>
                                          </p:val>
                                        </p:tav>
                                        <p:tav tm="100000">
                                          <p:val>
                                            <p:strVal val="#ppt_w"/>
                                          </p:val>
                                        </p:tav>
                                      </p:tavLst>
                                    </p:anim>
                                    <p:anim calcmode="lin" valueType="num">
                                      <p:cBhvr>
                                        <p:cTn id="42" dur="1000" fill="hold"/>
                                        <p:tgtEl>
                                          <p:spTgt spid="10"/>
                                        </p:tgtEl>
                                        <p:attrNameLst>
                                          <p:attrName>ppt_h</p:attrName>
                                        </p:attrNameLst>
                                      </p:cBhvr>
                                      <p:tavLst>
                                        <p:tav tm="0">
                                          <p:val>
                                            <p:fltVal val="0"/>
                                          </p:val>
                                        </p:tav>
                                        <p:tav tm="100000">
                                          <p:val>
                                            <p:strVal val="#ppt_h"/>
                                          </p:val>
                                        </p:tav>
                                      </p:tavLst>
                                    </p:anim>
                                    <p:anim calcmode="lin" valueType="num">
                                      <p:cBhvr>
                                        <p:cTn id="43" dur="1000" fill="hold"/>
                                        <p:tgtEl>
                                          <p:spTgt spid="10"/>
                                        </p:tgtEl>
                                        <p:attrNameLst>
                                          <p:attrName>style.rotation</p:attrName>
                                        </p:attrNameLst>
                                      </p:cBhvr>
                                      <p:tavLst>
                                        <p:tav tm="0">
                                          <p:val>
                                            <p:fltVal val="90"/>
                                          </p:val>
                                        </p:tav>
                                        <p:tav tm="100000">
                                          <p:val>
                                            <p:fltVal val="0"/>
                                          </p:val>
                                        </p:tav>
                                      </p:tavLst>
                                    </p:anim>
                                    <p:animEffect transition="in" filter="fade">
                                      <p:cBhvr>
                                        <p:cTn id="44" dur="1000"/>
                                        <p:tgtEl>
                                          <p:spTgt spid="10"/>
                                        </p:tgtEl>
                                      </p:cBhvr>
                                    </p:animEffect>
                                  </p:childTnLst>
                                </p:cTn>
                              </p:par>
                            </p:childTnLst>
                          </p:cTn>
                        </p:par>
                        <p:par>
                          <p:cTn id="45" fill="hold">
                            <p:stCondLst>
                              <p:cond delay="1000"/>
                            </p:stCondLst>
                            <p:childTnLst>
                              <p:par>
                                <p:cTn id="46" presetID="22" presetClass="entr" presetSubtype="8" fill="hold" grpId="0" nodeType="after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wipe(left)">
                                      <p:cBhvr>
                                        <p:cTn id="48" dur="500"/>
                                        <p:tgtEl>
                                          <p:spTgt spid="6"/>
                                        </p:tgtEl>
                                      </p:cBhvr>
                                    </p:animEffect>
                                  </p:childTnLst>
                                </p:cTn>
                              </p:par>
                            </p:childTnLst>
                          </p:cTn>
                        </p:par>
                      </p:childTnLst>
                    </p:cTn>
                  </p:par>
                  <p:par>
                    <p:cTn id="49" fill="hold">
                      <p:stCondLst>
                        <p:cond delay="indefinite"/>
                      </p:stCondLst>
                      <p:childTnLst>
                        <p:par>
                          <p:cTn id="50" fill="hold">
                            <p:stCondLst>
                              <p:cond delay="0"/>
                            </p:stCondLst>
                            <p:childTnLst>
                              <p:par>
                                <p:cTn id="51" presetID="49" presetClass="entr" presetSubtype="0" decel="100000" fill="hold" grpId="0" nodeType="clickEffect">
                                  <p:stCondLst>
                                    <p:cond delay="0"/>
                                  </p:stCondLst>
                                  <p:childTnLst>
                                    <p:set>
                                      <p:cBhvr>
                                        <p:cTn id="52" dur="1" fill="hold">
                                          <p:stCondLst>
                                            <p:cond delay="0"/>
                                          </p:stCondLst>
                                        </p:cTn>
                                        <p:tgtEl>
                                          <p:spTgt spid="2"/>
                                        </p:tgtEl>
                                        <p:attrNameLst>
                                          <p:attrName>style.visibility</p:attrName>
                                        </p:attrNameLst>
                                      </p:cBhvr>
                                      <p:to>
                                        <p:strVal val="visible"/>
                                      </p:to>
                                    </p:set>
                                    <p:anim calcmode="lin" valueType="num">
                                      <p:cBhvr>
                                        <p:cTn id="53" dur="500" fill="hold"/>
                                        <p:tgtEl>
                                          <p:spTgt spid="2"/>
                                        </p:tgtEl>
                                        <p:attrNameLst>
                                          <p:attrName>ppt_w</p:attrName>
                                        </p:attrNameLst>
                                      </p:cBhvr>
                                      <p:tavLst>
                                        <p:tav tm="0">
                                          <p:val>
                                            <p:fltVal val="0"/>
                                          </p:val>
                                        </p:tav>
                                        <p:tav tm="100000">
                                          <p:val>
                                            <p:strVal val="#ppt_w"/>
                                          </p:val>
                                        </p:tav>
                                      </p:tavLst>
                                    </p:anim>
                                    <p:anim calcmode="lin" valueType="num">
                                      <p:cBhvr>
                                        <p:cTn id="54" dur="500" fill="hold"/>
                                        <p:tgtEl>
                                          <p:spTgt spid="2"/>
                                        </p:tgtEl>
                                        <p:attrNameLst>
                                          <p:attrName>ppt_h</p:attrName>
                                        </p:attrNameLst>
                                      </p:cBhvr>
                                      <p:tavLst>
                                        <p:tav tm="0">
                                          <p:val>
                                            <p:fltVal val="0"/>
                                          </p:val>
                                        </p:tav>
                                        <p:tav tm="100000">
                                          <p:val>
                                            <p:strVal val="#ppt_h"/>
                                          </p:val>
                                        </p:tav>
                                      </p:tavLst>
                                    </p:anim>
                                    <p:anim calcmode="lin" valueType="num">
                                      <p:cBhvr>
                                        <p:cTn id="55" dur="500" fill="hold"/>
                                        <p:tgtEl>
                                          <p:spTgt spid="2"/>
                                        </p:tgtEl>
                                        <p:attrNameLst>
                                          <p:attrName>style.rotation</p:attrName>
                                        </p:attrNameLst>
                                      </p:cBhvr>
                                      <p:tavLst>
                                        <p:tav tm="0">
                                          <p:val>
                                            <p:fltVal val="360"/>
                                          </p:val>
                                        </p:tav>
                                        <p:tav tm="100000">
                                          <p:val>
                                            <p:fltVal val="0"/>
                                          </p:val>
                                        </p:tav>
                                      </p:tavLst>
                                    </p:anim>
                                    <p:animEffect transition="in" filter="fade">
                                      <p:cBhvr>
                                        <p:cTn id="56" dur="500"/>
                                        <p:tgtEl>
                                          <p:spTgt spid="2"/>
                                        </p:tgtEl>
                                      </p:cBhvr>
                                    </p:animEffect>
                                  </p:childTnLst>
                                </p:cTn>
                              </p:par>
                            </p:childTnLst>
                          </p:cTn>
                        </p:par>
                      </p:childTnLst>
                    </p:cTn>
                  </p:par>
                  <p:par>
                    <p:cTn id="57" fill="hold">
                      <p:stCondLst>
                        <p:cond delay="indefinite"/>
                      </p:stCondLst>
                      <p:childTnLst>
                        <p:par>
                          <p:cTn id="58" fill="hold">
                            <p:stCondLst>
                              <p:cond delay="0"/>
                            </p:stCondLst>
                            <p:childTnLst>
                              <p:par>
                                <p:cTn id="59" presetID="49" presetClass="entr" presetSubtype="0" decel="100000" fill="hold" grpId="0" nodeType="clickEffect">
                                  <p:stCondLst>
                                    <p:cond delay="0"/>
                                  </p:stCondLst>
                                  <p:childTnLst>
                                    <p:set>
                                      <p:cBhvr>
                                        <p:cTn id="60" dur="1" fill="hold">
                                          <p:stCondLst>
                                            <p:cond delay="0"/>
                                          </p:stCondLst>
                                        </p:cTn>
                                        <p:tgtEl>
                                          <p:spTgt spid="7"/>
                                        </p:tgtEl>
                                        <p:attrNameLst>
                                          <p:attrName>style.visibility</p:attrName>
                                        </p:attrNameLst>
                                      </p:cBhvr>
                                      <p:to>
                                        <p:strVal val="visible"/>
                                      </p:to>
                                    </p:set>
                                    <p:anim calcmode="lin" valueType="num">
                                      <p:cBhvr>
                                        <p:cTn id="61" dur="500" fill="hold"/>
                                        <p:tgtEl>
                                          <p:spTgt spid="7"/>
                                        </p:tgtEl>
                                        <p:attrNameLst>
                                          <p:attrName>ppt_w</p:attrName>
                                        </p:attrNameLst>
                                      </p:cBhvr>
                                      <p:tavLst>
                                        <p:tav tm="0">
                                          <p:val>
                                            <p:fltVal val="0"/>
                                          </p:val>
                                        </p:tav>
                                        <p:tav tm="100000">
                                          <p:val>
                                            <p:strVal val="#ppt_w"/>
                                          </p:val>
                                        </p:tav>
                                      </p:tavLst>
                                    </p:anim>
                                    <p:anim calcmode="lin" valueType="num">
                                      <p:cBhvr>
                                        <p:cTn id="62" dur="500" fill="hold"/>
                                        <p:tgtEl>
                                          <p:spTgt spid="7"/>
                                        </p:tgtEl>
                                        <p:attrNameLst>
                                          <p:attrName>ppt_h</p:attrName>
                                        </p:attrNameLst>
                                      </p:cBhvr>
                                      <p:tavLst>
                                        <p:tav tm="0">
                                          <p:val>
                                            <p:fltVal val="0"/>
                                          </p:val>
                                        </p:tav>
                                        <p:tav tm="100000">
                                          <p:val>
                                            <p:strVal val="#ppt_h"/>
                                          </p:val>
                                        </p:tav>
                                      </p:tavLst>
                                    </p:anim>
                                    <p:anim calcmode="lin" valueType="num">
                                      <p:cBhvr>
                                        <p:cTn id="63" dur="500" fill="hold"/>
                                        <p:tgtEl>
                                          <p:spTgt spid="7"/>
                                        </p:tgtEl>
                                        <p:attrNameLst>
                                          <p:attrName>style.rotation</p:attrName>
                                        </p:attrNameLst>
                                      </p:cBhvr>
                                      <p:tavLst>
                                        <p:tav tm="0">
                                          <p:val>
                                            <p:fltVal val="360"/>
                                          </p:val>
                                        </p:tav>
                                        <p:tav tm="100000">
                                          <p:val>
                                            <p:fltVal val="0"/>
                                          </p:val>
                                        </p:tav>
                                      </p:tavLst>
                                    </p:anim>
                                    <p:animEffect transition="in" filter="fade">
                                      <p:cBhvr>
                                        <p:cTn id="64" dur="500"/>
                                        <p:tgtEl>
                                          <p:spTgt spid="7"/>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grpId="0" nodeType="click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ipe(left)">
                                      <p:cBhvr>
                                        <p:cTn id="69" dur="500"/>
                                        <p:tgtEl>
                                          <p:spTgt spid="11"/>
                                        </p:tgtEl>
                                      </p:cBhvr>
                                    </p:animEffect>
                                  </p:childTnLst>
                                </p:cTn>
                              </p:par>
                            </p:childTnLst>
                          </p:cTn>
                        </p:par>
                      </p:childTnLst>
                    </p:cTn>
                  </p:par>
                  <p:par>
                    <p:cTn id="70" fill="hold">
                      <p:stCondLst>
                        <p:cond delay="indefinite"/>
                      </p:stCondLst>
                      <p:childTnLst>
                        <p:par>
                          <p:cTn id="71" fill="hold">
                            <p:stCondLst>
                              <p:cond delay="0"/>
                            </p:stCondLst>
                            <p:childTnLst>
                              <p:par>
                                <p:cTn id="72" presetID="49" presetClass="entr" presetSubtype="0" decel="100000" fill="hold" grpId="0" nodeType="clickEffect">
                                  <p:stCondLst>
                                    <p:cond delay="0"/>
                                  </p:stCondLst>
                                  <p:childTnLst>
                                    <p:set>
                                      <p:cBhvr>
                                        <p:cTn id="73" dur="1" fill="hold">
                                          <p:stCondLst>
                                            <p:cond delay="0"/>
                                          </p:stCondLst>
                                        </p:cTn>
                                        <p:tgtEl>
                                          <p:spTgt spid="12"/>
                                        </p:tgtEl>
                                        <p:attrNameLst>
                                          <p:attrName>style.visibility</p:attrName>
                                        </p:attrNameLst>
                                      </p:cBhvr>
                                      <p:to>
                                        <p:strVal val="visible"/>
                                      </p:to>
                                    </p:set>
                                    <p:anim calcmode="lin" valueType="num">
                                      <p:cBhvr>
                                        <p:cTn id="74" dur="500" fill="hold"/>
                                        <p:tgtEl>
                                          <p:spTgt spid="12"/>
                                        </p:tgtEl>
                                        <p:attrNameLst>
                                          <p:attrName>ppt_w</p:attrName>
                                        </p:attrNameLst>
                                      </p:cBhvr>
                                      <p:tavLst>
                                        <p:tav tm="0">
                                          <p:val>
                                            <p:fltVal val="0"/>
                                          </p:val>
                                        </p:tav>
                                        <p:tav tm="100000">
                                          <p:val>
                                            <p:strVal val="#ppt_w"/>
                                          </p:val>
                                        </p:tav>
                                      </p:tavLst>
                                    </p:anim>
                                    <p:anim calcmode="lin" valueType="num">
                                      <p:cBhvr>
                                        <p:cTn id="75" dur="500" fill="hold"/>
                                        <p:tgtEl>
                                          <p:spTgt spid="12"/>
                                        </p:tgtEl>
                                        <p:attrNameLst>
                                          <p:attrName>ppt_h</p:attrName>
                                        </p:attrNameLst>
                                      </p:cBhvr>
                                      <p:tavLst>
                                        <p:tav tm="0">
                                          <p:val>
                                            <p:fltVal val="0"/>
                                          </p:val>
                                        </p:tav>
                                        <p:tav tm="100000">
                                          <p:val>
                                            <p:strVal val="#ppt_h"/>
                                          </p:val>
                                        </p:tav>
                                      </p:tavLst>
                                    </p:anim>
                                    <p:anim calcmode="lin" valueType="num">
                                      <p:cBhvr>
                                        <p:cTn id="76" dur="500" fill="hold"/>
                                        <p:tgtEl>
                                          <p:spTgt spid="12"/>
                                        </p:tgtEl>
                                        <p:attrNameLst>
                                          <p:attrName>style.rotation</p:attrName>
                                        </p:attrNameLst>
                                      </p:cBhvr>
                                      <p:tavLst>
                                        <p:tav tm="0">
                                          <p:val>
                                            <p:fltVal val="360"/>
                                          </p:val>
                                        </p:tav>
                                        <p:tav tm="100000">
                                          <p:val>
                                            <p:fltVal val="0"/>
                                          </p:val>
                                        </p:tav>
                                      </p:tavLst>
                                    </p:anim>
                                    <p:animEffect transition="in" filter="fade">
                                      <p:cBhvr>
                                        <p:cTn id="77" dur="500"/>
                                        <p:tgtEl>
                                          <p:spTgt spid="12"/>
                                        </p:tgtEl>
                                      </p:cBhvr>
                                    </p:animEffect>
                                  </p:childTnLst>
                                </p:cTn>
                              </p:par>
                            </p:childTnLst>
                          </p:cTn>
                        </p:par>
                      </p:childTnLst>
                    </p:cTn>
                  </p:par>
                  <p:par>
                    <p:cTn id="78" fill="hold">
                      <p:stCondLst>
                        <p:cond delay="indefinite"/>
                      </p:stCondLst>
                      <p:childTnLst>
                        <p:par>
                          <p:cTn id="79" fill="hold">
                            <p:stCondLst>
                              <p:cond delay="0"/>
                            </p:stCondLst>
                            <p:childTnLst>
                              <p:par>
                                <p:cTn id="80" presetID="49" presetClass="entr" presetSubtype="0" decel="100000" fill="hold" grpId="0" nodeType="clickEffect">
                                  <p:stCondLst>
                                    <p:cond delay="0"/>
                                  </p:stCondLst>
                                  <p:childTnLst>
                                    <p:set>
                                      <p:cBhvr>
                                        <p:cTn id="81" dur="1" fill="hold">
                                          <p:stCondLst>
                                            <p:cond delay="0"/>
                                          </p:stCondLst>
                                        </p:cTn>
                                        <p:tgtEl>
                                          <p:spTgt spid="13"/>
                                        </p:tgtEl>
                                        <p:attrNameLst>
                                          <p:attrName>style.visibility</p:attrName>
                                        </p:attrNameLst>
                                      </p:cBhvr>
                                      <p:to>
                                        <p:strVal val="visible"/>
                                      </p:to>
                                    </p:set>
                                    <p:anim calcmode="lin" valueType="num">
                                      <p:cBhvr>
                                        <p:cTn id="82" dur="500" fill="hold"/>
                                        <p:tgtEl>
                                          <p:spTgt spid="13"/>
                                        </p:tgtEl>
                                        <p:attrNameLst>
                                          <p:attrName>ppt_w</p:attrName>
                                        </p:attrNameLst>
                                      </p:cBhvr>
                                      <p:tavLst>
                                        <p:tav tm="0">
                                          <p:val>
                                            <p:fltVal val="0"/>
                                          </p:val>
                                        </p:tav>
                                        <p:tav tm="100000">
                                          <p:val>
                                            <p:strVal val="#ppt_w"/>
                                          </p:val>
                                        </p:tav>
                                      </p:tavLst>
                                    </p:anim>
                                    <p:anim calcmode="lin" valueType="num">
                                      <p:cBhvr>
                                        <p:cTn id="83" dur="500" fill="hold"/>
                                        <p:tgtEl>
                                          <p:spTgt spid="13"/>
                                        </p:tgtEl>
                                        <p:attrNameLst>
                                          <p:attrName>ppt_h</p:attrName>
                                        </p:attrNameLst>
                                      </p:cBhvr>
                                      <p:tavLst>
                                        <p:tav tm="0">
                                          <p:val>
                                            <p:fltVal val="0"/>
                                          </p:val>
                                        </p:tav>
                                        <p:tav tm="100000">
                                          <p:val>
                                            <p:strVal val="#ppt_h"/>
                                          </p:val>
                                        </p:tav>
                                      </p:tavLst>
                                    </p:anim>
                                    <p:anim calcmode="lin" valueType="num">
                                      <p:cBhvr>
                                        <p:cTn id="84" dur="500" fill="hold"/>
                                        <p:tgtEl>
                                          <p:spTgt spid="13"/>
                                        </p:tgtEl>
                                        <p:attrNameLst>
                                          <p:attrName>style.rotation</p:attrName>
                                        </p:attrNameLst>
                                      </p:cBhvr>
                                      <p:tavLst>
                                        <p:tav tm="0">
                                          <p:val>
                                            <p:fltVal val="360"/>
                                          </p:val>
                                        </p:tav>
                                        <p:tav tm="100000">
                                          <p:val>
                                            <p:fltVal val="0"/>
                                          </p:val>
                                        </p:tav>
                                      </p:tavLst>
                                    </p:anim>
                                    <p:animEffect transition="in" filter="fade">
                                      <p:cBhvr>
                                        <p:cTn id="85" dur="500"/>
                                        <p:tgtEl>
                                          <p:spTgt spid="13"/>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grpId="0" nodeType="clickEffect">
                                  <p:stCondLst>
                                    <p:cond delay="0"/>
                                  </p:stCondLst>
                                  <p:childTnLst>
                                    <p:set>
                                      <p:cBhvr>
                                        <p:cTn id="89" dur="1" fill="hold">
                                          <p:stCondLst>
                                            <p:cond delay="0"/>
                                          </p:stCondLst>
                                        </p:cTn>
                                        <p:tgtEl>
                                          <p:spTgt spid="14"/>
                                        </p:tgtEl>
                                        <p:attrNameLst>
                                          <p:attrName>style.visibility</p:attrName>
                                        </p:attrNameLst>
                                      </p:cBhvr>
                                      <p:to>
                                        <p:strVal val="visible"/>
                                      </p:to>
                                    </p:set>
                                    <p:animEffect transition="in" filter="wipe(left)">
                                      <p:cBhvr>
                                        <p:cTn id="90" dur="500"/>
                                        <p:tgtEl>
                                          <p:spTgt spid="14"/>
                                        </p:tgtEl>
                                      </p:cBhvr>
                                    </p:animEffect>
                                  </p:childTnLst>
                                </p:cTn>
                              </p:par>
                            </p:childTnLst>
                          </p:cTn>
                        </p:par>
                      </p:childTnLst>
                    </p:cTn>
                  </p:par>
                  <p:par>
                    <p:cTn id="91" fill="hold">
                      <p:stCondLst>
                        <p:cond delay="indefinite"/>
                      </p:stCondLst>
                      <p:childTnLst>
                        <p:par>
                          <p:cTn id="92" fill="hold">
                            <p:stCondLst>
                              <p:cond delay="0"/>
                            </p:stCondLst>
                            <p:childTnLst>
                              <p:par>
                                <p:cTn id="93" presetID="49" presetClass="entr" presetSubtype="0" decel="100000" fill="hold" grpId="0" nodeType="clickEffect">
                                  <p:stCondLst>
                                    <p:cond delay="0"/>
                                  </p:stCondLst>
                                  <p:childTnLst>
                                    <p:set>
                                      <p:cBhvr>
                                        <p:cTn id="94" dur="1" fill="hold">
                                          <p:stCondLst>
                                            <p:cond delay="0"/>
                                          </p:stCondLst>
                                        </p:cTn>
                                        <p:tgtEl>
                                          <p:spTgt spid="15"/>
                                        </p:tgtEl>
                                        <p:attrNameLst>
                                          <p:attrName>style.visibility</p:attrName>
                                        </p:attrNameLst>
                                      </p:cBhvr>
                                      <p:to>
                                        <p:strVal val="visible"/>
                                      </p:to>
                                    </p:set>
                                    <p:anim calcmode="lin" valueType="num">
                                      <p:cBhvr>
                                        <p:cTn id="95" dur="500" fill="hold"/>
                                        <p:tgtEl>
                                          <p:spTgt spid="15"/>
                                        </p:tgtEl>
                                        <p:attrNameLst>
                                          <p:attrName>ppt_w</p:attrName>
                                        </p:attrNameLst>
                                      </p:cBhvr>
                                      <p:tavLst>
                                        <p:tav tm="0">
                                          <p:val>
                                            <p:fltVal val="0"/>
                                          </p:val>
                                        </p:tav>
                                        <p:tav tm="100000">
                                          <p:val>
                                            <p:strVal val="#ppt_w"/>
                                          </p:val>
                                        </p:tav>
                                      </p:tavLst>
                                    </p:anim>
                                    <p:anim calcmode="lin" valueType="num">
                                      <p:cBhvr>
                                        <p:cTn id="96" dur="500" fill="hold"/>
                                        <p:tgtEl>
                                          <p:spTgt spid="15"/>
                                        </p:tgtEl>
                                        <p:attrNameLst>
                                          <p:attrName>ppt_h</p:attrName>
                                        </p:attrNameLst>
                                      </p:cBhvr>
                                      <p:tavLst>
                                        <p:tav tm="0">
                                          <p:val>
                                            <p:fltVal val="0"/>
                                          </p:val>
                                        </p:tav>
                                        <p:tav tm="100000">
                                          <p:val>
                                            <p:strVal val="#ppt_h"/>
                                          </p:val>
                                        </p:tav>
                                      </p:tavLst>
                                    </p:anim>
                                    <p:anim calcmode="lin" valueType="num">
                                      <p:cBhvr>
                                        <p:cTn id="97" dur="500" fill="hold"/>
                                        <p:tgtEl>
                                          <p:spTgt spid="15"/>
                                        </p:tgtEl>
                                        <p:attrNameLst>
                                          <p:attrName>style.rotation</p:attrName>
                                        </p:attrNameLst>
                                      </p:cBhvr>
                                      <p:tavLst>
                                        <p:tav tm="0">
                                          <p:val>
                                            <p:fltVal val="360"/>
                                          </p:val>
                                        </p:tav>
                                        <p:tav tm="100000">
                                          <p:val>
                                            <p:fltVal val="0"/>
                                          </p:val>
                                        </p:tav>
                                      </p:tavLst>
                                    </p:anim>
                                    <p:animEffect transition="in" filter="fade">
                                      <p:cBhvr>
                                        <p:cTn id="98" dur="500"/>
                                        <p:tgtEl>
                                          <p:spTgt spid="15"/>
                                        </p:tgtEl>
                                      </p:cBhvr>
                                    </p:animEffect>
                                  </p:childTnLst>
                                </p:cTn>
                              </p:par>
                            </p:childTnLst>
                          </p:cTn>
                        </p:par>
                      </p:childTnLst>
                    </p:cTn>
                  </p:par>
                  <p:par>
                    <p:cTn id="99" fill="hold">
                      <p:stCondLst>
                        <p:cond delay="indefinite"/>
                      </p:stCondLst>
                      <p:childTnLst>
                        <p:par>
                          <p:cTn id="100" fill="hold">
                            <p:stCondLst>
                              <p:cond delay="0"/>
                            </p:stCondLst>
                            <p:childTnLst>
                              <p:par>
                                <p:cTn id="101" presetID="49" presetClass="entr" presetSubtype="0" decel="100000" fill="hold" grpId="0" nodeType="clickEffect">
                                  <p:stCondLst>
                                    <p:cond delay="0"/>
                                  </p:stCondLst>
                                  <p:childTnLst>
                                    <p:set>
                                      <p:cBhvr>
                                        <p:cTn id="102" dur="1" fill="hold">
                                          <p:stCondLst>
                                            <p:cond delay="0"/>
                                          </p:stCondLst>
                                        </p:cTn>
                                        <p:tgtEl>
                                          <p:spTgt spid="16"/>
                                        </p:tgtEl>
                                        <p:attrNameLst>
                                          <p:attrName>style.visibility</p:attrName>
                                        </p:attrNameLst>
                                      </p:cBhvr>
                                      <p:to>
                                        <p:strVal val="visible"/>
                                      </p:to>
                                    </p:set>
                                    <p:anim calcmode="lin" valueType="num">
                                      <p:cBhvr>
                                        <p:cTn id="103" dur="500" fill="hold"/>
                                        <p:tgtEl>
                                          <p:spTgt spid="16"/>
                                        </p:tgtEl>
                                        <p:attrNameLst>
                                          <p:attrName>ppt_w</p:attrName>
                                        </p:attrNameLst>
                                      </p:cBhvr>
                                      <p:tavLst>
                                        <p:tav tm="0">
                                          <p:val>
                                            <p:fltVal val="0"/>
                                          </p:val>
                                        </p:tav>
                                        <p:tav tm="100000">
                                          <p:val>
                                            <p:strVal val="#ppt_w"/>
                                          </p:val>
                                        </p:tav>
                                      </p:tavLst>
                                    </p:anim>
                                    <p:anim calcmode="lin" valueType="num">
                                      <p:cBhvr>
                                        <p:cTn id="104" dur="500" fill="hold"/>
                                        <p:tgtEl>
                                          <p:spTgt spid="16"/>
                                        </p:tgtEl>
                                        <p:attrNameLst>
                                          <p:attrName>ppt_h</p:attrName>
                                        </p:attrNameLst>
                                      </p:cBhvr>
                                      <p:tavLst>
                                        <p:tav tm="0">
                                          <p:val>
                                            <p:fltVal val="0"/>
                                          </p:val>
                                        </p:tav>
                                        <p:tav tm="100000">
                                          <p:val>
                                            <p:strVal val="#ppt_h"/>
                                          </p:val>
                                        </p:tav>
                                      </p:tavLst>
                                    </p:anim>
                                    <p:anim calcmode="lin" valueType="num">
                                      <p:cBhvr>
                                        <p:cTn id="105" dur="500" fill="hold"/>
                                        <p:tgtEl>
                                          <p:spTgt spid="16"/>
                                        </p:tgtEl>
                                        <p:attrNameLst>
                                          <p:attrName>style.rotation</p:attrName>
                                        </p:attrNameLst>
                                      </p:cBhvr>
                                      <p:tavLst>
                                        <p:tav tm="0">
                                          <p:val>
                                            <p:fltVal val="360"/>
                                          </p:val>
                                        </p:tav>
                                        <p:tav tm="100000">
                                          <p:val>
                                            <p:fltVal val="0"/>
                                          </p:val>
                                        </p:tav>
                                      </p:tavLst>
                                    </p:anim>
                                    <p:animEffect transition="in" filter="fade">
                                      <p:cBhvr>
                                        <p:cTn id="106" dur="500"/>
                                        <p:tgtEl>
                                          <p:spTgt spid="16"/>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8" fill="hold" grpId="0" nodeType="clickEffect">
                                  <p:stCondLst>
                                    <p:cond delay="0"/>
                                  </p:stCondLst>
                                  <p:childTnLst>
                                    <p:set>
                                      <p:cBhvr>
                                        <p:cTn id="110" dur="1" fill="hold">
                                          <p:stCondLst>
                                            <p:cond delay="0"/>
                                          </p:stCondLst>
                                        </p:cTn>
                                        <p:tgtEl>
                                          <p:spTgt spid="17"/>
                                        </p:tgtEl>
                                        <p:attrNameLst>
                                          <p:attrName>style.visibility</p:attrName>
                                        </p:attrNameLst>
                                      </p:cBhvr>
                                      <p:to>
                                        <p:strVal val="visible"/>
                                      </p:to>
                                    </p:set>
                                    <p:animEffect transition="in" filter="wipe(left)">
                                      <p:cBhvr>
                                        <p:cTn id="111" dur="500"/>
                                        <p:tgtEl>
                                          <p:spTgt spid="17"/>
                                        </p:tgtEl>
                                      </p:cBhvr>
                                    </p:animEffect>
                                  </p:childTnLst>
                                </p:cTn>
                              </p:par>
                            </p:childTnLst>
                          </p:cTn>
                        </p:par>
                      </p:childTnLst>
                    </p:cTn>
                  </p:par>
                  <p:par>
                    <p:cTn id="112" fill="hold">
                      <p:stCondLst>
                        <p:cond delay="indefinite"/>
                      </p:stCondLst>
                      <p:childTnLst>
                        <p:par>
                          <p:cTn id="113" fill="hold">
                            <p:stCondLst>
                              <p:cond delay="0"/>
                            </p:stCondLst>
                            <p:childTnLst>
                              <p:par>
                                <p:cTn id="114" presetID="49" presetClass="entr" presetSubtype="0" decel="100000" fill="hold" grpId="0" nodeType="clickEffect">
                                  <p:stCondLst>
                                    <p:cond delay="0"/>
                                  </p:stCondLst>
                                  <p:childTnLst>
                                    <p:set>
                                      <p:cBhvr>
                                        <p:cTn id="115" dur="1" fill="hold">
                                          <p:stCondLst>
                                            <p:cond delay="0"/>
                                          </p:stCondLst>
                                        </p:cTn>
                                        <p:tgtEl>
                                          <p:spTgt spid="18"/>
                                        </p:tgtEl>
                                        <p:attrNameLst>
                                          <p:attrName>style.visibility</p:attrName>
                                        </p:attrNameLst>
                                      </p:cBhvr>
                                      <p:to>
                                        <p:strVal val="visible"/>
                                      </p:to>
                                    </p:set>
                                    <p:anim calcmode="lin" valueType="num">
                                      <p:cBhvr>
                                        <p:cTn id="116" dur="500" fill="hold"/>
                                        <p:tgtEl>
                                          <p:spTgt spid="18"/>
                                        </p:tgtEl>
                                        <p:attrNameLst>
                                          <p:attrName>ppt_w</p:attrName>
                                        </p:attrNameLst>
                                      </p:cBhvr>
                                      <p:tavLst>
                                        <p:tav tm="0">
                                          <p:val>
                                            <p:fltVal val="0"/>
                                          </p:val>
                                        </p:tav>
                                        <p:tav tm="100000">
                                          <p:val>
                                            <p:strVal val="#ppt_w"/>
                                          </p:val>
                                        </p:tav>
                                      </p:tavLst>
                                    </p:anim>
                                    <p:anim calcmode="lin" valueType="num">
                                      <p:cBhvr>
                                        <p:cTn id="117" dur="500" fill="hold"/>
                                        <p:tgtEl>
                                          <p:spTgt spid="18"/>
                                        </p:tgtEl>
                                        <p:attrNameLst>
                                          <p:attrName>ppt_h</p:attrName>
                                        </p:attrNameLst>
                                      </p:cBhvr>
                                      <p:tavLst>
                                        <p:tav tm="0">
                                          <p:val>
                                            <p:fltVal val="0"/>
                                          </p:val>
                                        </p:tav>
                                        <p:tav tm="100000">
                                          <p:val>
                                            <p:strVal val="#ppt_h"/>
                                          </p:val>
                                        </p:tav>
                                      </p:tavLst>
                                    </p:anim>
                                    <p:anim calcmode="lin" valueType="num">
                                      <p:cBhvr>
                                        <p:cTn id="118" dur="500" fill="hold"/>
                                        <p:tgtEl>
                                          <p:spTgt spid="18"/>
                                        </p:tgtEl>
                                        <p:attrNameLst>
                                          <p:attrName>style.rotation</p:attrName>
                                        </p:attrNameLst>
                                      </p:cBhvr>
                                      <p:tavLst>
                                        <p:tav tm="0">
                                          <p:val>
                                            <p:fltVal val="360"/>
                                          </p:val>
                                        </p:tav>
                                        <p:tav tm="100000">
                                          <p:val>
                                            <p:fltVal val="0"/>
                                          </p:val>
                                        </p:tav>
                                      </p:tavLst>
                                    </p:anim>
                                    <p:animEffect transition="in" filter="fade">
                                      <p:cBhvr>
                                        <p:cTn id="119" dur="500"/>
                                        <p:tgtEl>
                                          <p:spTgt spid="18"/>
                                        </p:tgtEl>
                                      </p:cBhvr>
                                    </p:animEffect>
                                  </p:childTnLst>
                                </p:cTn>
                              </p:par>
                            </p:childTnLst>
                          </p:cTn>
                        </p:par>
                      </p:childTnLst>
                    </p:cTn>
                  </p:par>
                  <p:par>
                    <p:cTn id="120" fill="hold">
                      <p:stCondLst>
                        <p:cond delay="indefinite"/>
                      </p:stCondLst>
                      <p:childTnLst>
                        <p:par>
                          <p:cTn id="121" fill="hold">
                            <p:stCondLst>
                              <p:cond delay="0"/>
                            </p:stCondLst>
                            <p:childTnLst>
                              <p:par>
                                <p:cTn id="122" presetID="49" presetClass="entr" presetSubtype="0" decel="100000" fill="hold" grpId="0" nodeType="clickEffect">
                                  <p:stCondLst>
                                    <p:cond delay="0"/>
                                  </p:stCondLst>
                                  <p:childTnLst>
                                    <p:set>
                                      <p:cBhvr>
                                        <p:cTn id="123" dur="1" fill="hold">
                                          <p:stCondLst>
                                            <p:cond delay="0"/>
                                          </p:stCondLst>
                                        </p:cTn>
                                        <p:tgtEl>
                                          <p:spTgt spid="19"/>
                                        </p:tgtEl>
                                        <p:attrNameLst>
                                          <p:attrName>style.visibility</p:attrName>
                                        </p:attrNameLst>
                                      </p:cBhvr>
                                      <p:to>
                                        <p:strVal val="visible"/>
                                      </p:to>
                                    </p:set>
                                    <p:anim calcmode="lin" valueType="num">
                                      <p:cBhvr>
                                        <p:cTn id="124" dur="500" fill="hold"/>
                                        <p:tgtEl>
                                          <p:spTgt spid="19"/>
                                        </p:tgtEl>
                                        <p:attrNameLst>
                                          <p:attrName>ppt_w</p:attrName>
                                        </p:attrNameLst>
                                      </p:cBhvr>
                                      <p:tavLst>
                                        <p:tav tm="0">
                                          <p:val>
                                            <p:fltVal val="0"/>
                                          </p:val>
                                        </p:tav>
                                        <p:tav tm="100000">
                                          <p:val>
                                            <p:strVal val="#ppt_w"/>
                                          </p:val>
                                        </p:tav>
                                      </p:tavLst>
                                    </p:anim>
                                    <p:anim calcmode="lin" valueType="num">
                                      <p:cBhvr>
                                        <p:cTn id="125" dur="500" fill="hold"/>
                                        <p:tgtEl>
                                          <p:spTgt spid="19"/>
                                        </p:tgtEl>
                                        <p:attrNameLst>
                                          <p:attrName>ppt_h</p:attrName>
                                        </p:attrNameLst>
                                      </p:cBhvr>
                                      <p:tavLst>
                                        <p:tav tm="0">
                                          <p:val>
                                            <p:fltVal val="0"/>
                                          </p:val>
                                        </p:tav>
                                        <p:tav tm="100000">
                                          <p:val>
                                            <p:strVal val="#ppt_h"/>
                                          </p:val>
                                        </p:tav>
                                      </p:tavLst>
                                    </p:anim>
                                    <p:anim calcmode="lin" valueType="num">
                                      <p:cBhvr>
                                        <p:cTn id="126" dur="500" fill="hold"/>
                                        <p:tgtEl>
                                          <p:spTgt spid="19"/>
                                        </p:tgtEl>
                                        <p:attrNameLst>
                                          <p:attrName>style.rotation</p:attrName>
                                        </p:attrNameLst>
                                      </p:cBhvr>
                                      <p:tavLst>
                                        <p:tav tm="0">
                                          <p:val>
                                            <p:fltVal val="360"/>
                                          </p:val>
                                        </p:tav>
                                        <p:tav tm="100000">
                                          <p:val>
                                            <p:fltVal val="0"/>
                                          </p:val>
                                        </p:tav>
                                      </p:tavLst>
                                    </p:anim>
                                    <p:animEffect transition="in" filter="fade">
                                      <p:cBhvr>
                                        <p:cTn id="127" dur="500"/>
                                        <p:tgtEl>
                                          <p:spTgt spid="19"/>
                                        </p:tgtEl>
                                      </p:cBhvr>
                                    </p:animEffect>
                                  </p:childTnLst>
                                </p:cTn>
                              </p:par>
                            </p:childTnLst>
                          </p:cTn>
                        </p:par>
                      </p:childTnLst>
                    </p:cTn>
                  </p:par>
                  <p:par>
                    <p:cTn id="128" fill="hold">
                      <p:stCondLst>
                        <p:cond delay="indefinite"/>
                      </p:stCondLst>
                      <p:childTnLst>
                        <p:par>
                          <p:cTn id="129" fill="hold">
                            <p:stCondLst>
                              <p:cond delay="0"/>
                            </p:stCondLst>
                            <p:childTnLst>
                              <p:par>
                                <p:cTn id="130" presetID="22" presetClass="entr" presetSubtype="8" fill="hold" grpId="0" nodeType="clickEffect">
                                  <p:stCondLst>
                                    <p:cond delay="0"/>
                                  </p:stCondLst>
                                  <p:childTnLst>
                                    <p:set>
                                      <p:cBhvr>
                                        <p:cTn id="131" dur="1" fill="hold">
                                          <p:stCondLst>
                                            <p:cond delay="0"/>
                                          </p:stCondLst>
                                        </p:cTn>
                                        <p:tgtEl>
                                          <p:spTgt spid="20"/>
                                        </p:tgtEl>
                                        <p:attrNameLst>
                                          <p:attrName>style.visibility</p:attrName>
                                        </p:attrNameLst>
                                      </p:cBhvr>
                                      <p:to>
                                        <p:strVal val="visible"/>
                                      </p:to>
                                    </p:set>
                                    <p:animEffect transition="in" filter="wipe(left)">
                                      <p:cBhvr>
                                        <p:cTn id="132" dur="500"/>
                                        <p:tgtEl>
                                          <p:spTgt spid="20"/>
                                        </p:tgtEl>
                                      </p:cBhvr>
                                    </p:animEffect>
                                  </p:childTnLst>
                                </p:cTn>
                              </p:par>
                            </p:childTnLst>
                          </p:cTn>
                        </p:par>
                      </p:childTnLst>
                    </p:cTn>
                  </p:par>
                  <p:par>
                    <p:cTn id="133" fill="hold">
                      <p:stCondLst>
                        <p:cond delay="indefinite"/>
                      </p:stCondLst>
                      <p:childTnLst>
                        <p:par>
                          <p:cTn id="134" fill="hold">
                            <p:stCondLst>
                              <p:cond delay="0"/>
                            </p:stCondLst>
                            <p:childTnLst>
                              <p:par>
                                <p:cTn id="135" presetID="16" presetClass="entr" presetSubtype="37" fill="hold" grpId="0" nodeType="clickEffect">
                                  <p:stCondLst>
                                    <p:cond delay="0"/>
                                  </p:stCondLst>
                                  <p:childTnLst>
                                    <p:set>
                                      <p:cBhvr>
                                        <p:cTn id="136" dur="1" fill="hold">
                                          <p:stCondLst>
                                            <p:cond delay="0"/>
                                          </p:stCondLst>
                                        </p:cTn>
                                        <p:tgtEl>
                                          <p:spTgt spid="9"/>
                                        </p:tgtEl>
                                        <p:attrNameLst>
                                          <p:attrName>style.visibility</p:attrName>
                                        </p:attrNameLst>
                                      </p:cBhvr>
                                      <p:to>
                                        <p:strVal val="visible"/>
                                      </p:to>
                                    </p:set>
                                    <p:animEffect transition="in" filter="barn(outVertical)">
                                      <p:cBhvr>
                                        <p:cTn id="1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 grpId="0"/>
      <p:bldP spid="6" grpId="0"/>
      <p:bldP spid="9" grpId="0"/>
      <p:bldP spid="7"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Lst>
  </p:timing>
</p:sld>
</file>

<file path=ppt/theme/theme1.xml><?xml version="1.0" encoding="utf-8"?>
<a:theme xmlns:a="http://schemas.openxmlformats.org/drawingml/2006/main" name="Tema de Office">
  <a:themeElements>
    <a:clrScheme name="Personalizado 3">
      <a:dk1>
        <a:sysClr val="windowText" lastClr="000000"/>
      </a:dk1>
      <a:lt1>
        <a:sysClr val="window" lastClr="FFFFFF"/>
      </a:lt1>
      <a:dk2>
        <a:srgbClr val="FF00FF"/>
      </a:dk2>
      <a:lt2>
        <a:srgbClr val="CCCC00"/>
      </a:lt2>
      <a:accent1>
        <a:srgbClr val="2FC753"/>
      </a:accent1>
      <a:accent2>
        <a:srgbClr val="E3B84B"/>
      </a:accent2>
      <a:accent3>
        <a:srgbClr val="B1319F"/>
      </a:accent3>
      <a:accent4>
        <a:srgbClr val="48CEE0"/>
      </a:accent4>
      <a:accent5>
        <a:srgbClr val="D91934"/>
      </a:accent5>
      <a:accent6>
        <a:srgbClr val="635DD3"/>
      </a:accent6>
      <a:hlink>
        <a:srgbClr val="9454C3"/>
      </a:hlink>
      <a:folHlink>
        <a:srgbClr val="3EBBF0"/>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1101</TotalTime>
  <Words>1496</Words>
  <Application>Microsoft Macintosh PowerPoint</Application>
  <PresentationFormat>Widescreen</PresentationFormat>
  <Paragraphs>60</Paragraphs>
  <Slides>11</Slides>
  <Notes>0</Notes>
  <HiddenSlides>0</HiddenSlides>
  <MMClips>0</MMClips>
  <ScaleCrop>false</ScaleCrop>
  <HeadingPairs>
    <vt:vector size="6" baseType="variant">
      <vt:variant>
        <vt:lpstr>Caratteri utilizzati</vt:lpstr>
      </vt:variant>
      <vt:variant>
        <vt:i4>6</vt:i4>
      </vt:variant>
      <vt:variant>
        <vt:lpstr>Tema</vt:lpstr>
      </vt:variant>
      <vt:variant>
        <vt:i4>2</vt:i4>
      </vt:variant>
      <vt:variant>
        <vt:lpstr>Titoli diapositive</vt:lpstr>
      </vt:variant>
      <vt:variant>
        <vt:i4>11</vt:i4>
      </vt:variant>
    </vt:vector>
  </HeadingPairs>
  <TitlesOfParts>
    <vt:vector size="19" baseType="lpstr">
      <vt:lpstr>Calibri</vt:lpstr>
      <vt:lpstr>Arial Black</vt:lpstr>
      <vt:lpstr>Aptos Display</vt:lpstr>
      <vt:lpstr>Aptos</vt:lpstr>
      <vt:lpstr>Comic Sans MS</vt:lpstr>
      <vt:lpstr>Arial</vt:lpstr>
      <vt:lpstr>Tema de Office</vt:lpstr>
      <vt:lpstr>1_Tema de Office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Sergio</dc:creator>
  <cp:lastModifiedBy>Cavalieri Mariarosa</cp:lastModifiedBy>
  <cp:revision>86</cp:revision>
  <dcterms:created xsi:type="dcterms:W3CDTF">2025-06-21T06:58:03Z</dcterms:created>
  <dcterms:modified xsi:type="dcterms:W3CDTF">2025-06-30T12:03:23Z</dcterms:modified>
</cp:coreProperties>
</file>