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Lst>
  <p:sldSz cx="12192000" cy="6858000"/>
  <p:notesSz cx="6858000" cy="9144000"/>
  <p:embeddedFontLst>
    <p:embeddedFont>
      <p:font typeface="Abhaya Libre ExtraBold" panose="02000803000000000000" pitchFamily="2" charset="77"/>
      <p:bold r:id="rId15"/>
    </p:embeddedFont>
    <p:embeddedFont>
      <p:font typeface="Algerian" pitchFamily="82" charset="77"/>
      <p:regular r:id="rId16"/>
    </p:embeddedFont>
  </p:embeddedFontLst>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ccount Microsoft" initials="AM" lastIdx="0" clrIdx="0">
    <p:extLst>
      <p:ext uri="{19B8F6BF-5375-455C-9EA6-DF929625EA0E}">
        <p15:presenceInfo xmlns:p15="http://schemas.microsoft.com/office/powerpoint/2012/main" userId="d98cc25dc80e56fb"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67BFF"/>
    <a:srgbClr val="FAE7B2"/>
    <a:srgbClr val="CC4A3B"/>
    <a:srgbClr val="785E4F"/>
    <a:srgbClr val="9E7E62"/>
    <a:srgbClr val="FDF0C3"/>
    <a:srgbClr val="FFFEF1"/>
    <a:srgbClr val="F87D54"/>
    <a:srgbClr val="7B3A34"/>
    <a:srgbClr val="C205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2174" autoAdjust="0"/>
    <p:restoredTop sz="94660"/>
  </p:normalViewPr>
  <p:slideViewPr>
    <p:cSldViewPr snapToGrid="0">
      <p:cViewPr>
        <p:scale>
          <a:sx n="88" d="100"/>
          <a:sy n="88" d="100"/>
        </p:scale>
        <p:origin x="144" y="93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font" Target="fonts/font2.fntdata"/><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font" Target="fonts/font1.fntdata"/><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8-13T06:35:31.890"/>
    </inkml:context>
    <inkml:brush xml:id="br0">
      <inkml:brushProperty name="width" value="0.05" units="cm"/>
      <inkml:brushProperty name="height" value="0.05" units="cm"/>
    </inkml:brush>
  </inkml:definitions>
  <inkml:trace contextRef="#ctx0" brushRef="#br0">1 807 24575,'0'-19'0,"0"4"0,0-5 0,0 5 0,0-1 0,0 1 0,0 3 0,0 0 0,0 3 0,0-2 0,0-2 0,0-1 0,0-3 0,0-3 0,0-1 0,0-3 0,0 3 0,0 4 0,0 2 0,0 2 0,0 1 0,0 0 0,0 1 0,0-3 0,0 0 0,0-1 0,0 1 0,0 3 0,0-1 0,0 2 0,0 0 0,0-2 0,0-1 0,0 1 0,0-1 0,0 3 0,0-1 0,0 1 0,0 0 0,0 0 0,2 1 0,0-1 0,3 0 0,2 2 0,-1 0 0,-1 0 0,0 1 0,1-1 0,1 3 0,2 0 0,0 0 0,1 1 0,0-4 0,1 3 0,-1-3 0,1 3 0,-1-1 0,0-1 0,-1 0 0,1-1 0,-1 1 0,1 2 0,-2-1 0,0 1 0,-1 1 0,1 0 0,1 1 0,-1-2 0,-1 0 0,0 0 0,1-1 0,2 3 0,-2-1 0,-2 1 0,1 0 0,1 1 0,2 1 0,0 1 0,-1 0 0,0 0 0,1-2 0,0-1 0,0 0 0,1 1 0,0 1 0,-1 1 0,1 0 0,-2 0 0,0 0 0,0 0 0,0 0 0,2 0 0,0 0 0,0 0 0,0 0 0,-1 0 0,1 0 0,-1 0 0,-1 0 0,0 0 0,0 0 0,1 0 0,1 0 0,0 0 0,0 0 0,-1 0 0,1 0 0,0 0 0,-1 0 0,1 0 0,-2 0 0,1 0 0,-1 0 0,1 0 0,0 0 0,0 0 0,1 0 0,0 0 0,0 0 0,-1 0 0,0 0 0,-1 0 0,1 0 0,-1 0 0,1 0 0,1 0 0,-1 0 0,1 0 0,0 0 0,-1 0 0,0 0 0,0 0 0,-1 0 0,1 0 0,0 0 0,-1 0 0,0 0 0,4 0 0,0 0 0,-2 2 0,0 1 0,-4 0 0,-2 1 0,2-1 0,-2 1 0,0 1 0,0 0 0,0 0 0,2 0 0,0-1 0,1 1 0,-2 1 0,2 0 0,0 1 0,0 1 0,0-2 0,0 2 0,0-1 0,2 0 0,-2-1 0,0 1 0,-1 1 0,0 2 0,2 0 0,2 0 0,-2 0 0,-1 0 0,0-1 0,-3-2 0,-2 0 0,1-2 0,-2 2 0,2-1 0,2 3 0,-1 2 0,1-1 0,-3 1 0,2-5 0,-2 2 0,0-5 0,-3-2 0,-3-3 0,0-5 0,-1-1 0,0-2 0,1 0 0,1 0 0,0 3 0,-1-1 0,1 1 0,-1-1 0,3-2 0,0 1 0,0-1 0,0-1 0,2 1 0,1-1 0,2 2 0,3 2 0,-1 0 0,2 1 0,1 1 0,0 2 0,0 2 0,-1 1 0,0-2 0,1-1 0,-1-2 0,-2 0 0,1 1 0,-3 0 0,2 1 0,0-2 0,1 0 0,2 0 0,0-1 0,1 3 0,-2 0 0,1 0 0,-1 0 0,-2-1 0,1 0 0,0 1 0,1-1 0,1 0 0,0 1 0,0 1 0,0 2 0,-1 0 0,1-3 0,0 0 0,1 0 0,-1-1 0,-1 1 0,0 0 0,0 0 0,1 1 0,0 0 0,1-1 0,0 0 0,0 3 0,0 0 0,0-3 0,-1 0 0,-1 0 0,0 1 0,1 2 0,0 0 0,0 0 0,1 0 0,-1 0 0,1 0 0,-1 0 0,-1 0 0,1 0 0,-1 0 0,0 0 0,2 0 0,-1 0 0,1 0 0,0 0 0,0 0 0,-1 0 0,0 0 0,-1 0 0,1 0 0,-1 0 0,1 0 0,1 0 0,-1 0 0,1 0 0,0 0 0,0 0 0,0 0 0,2 0 0,1 0 0,-1 1 0,1 3 0,-2 1 0,0 2 0,2 0 0,-3-3 0,0 0 0,0 0 0,1 1 0,-1 0 0,-1-1 0,-1 0 0,-2-1 0,0 1 0,2 3 0,4-2 0,-1 3 0,1-3 0,-3 0 0,0 0 0,-1 1 0,-1-1 0,-2 0 0,-2 2 0,-2 0 0,0 2 0,2 0 0,3 0 0,1 2 0,0 0 0,-2 0 0,-1-1 0,1 1 0,-1-2 0,0-2 0,-2 0 0,1 2 0,1 3 0,2 3 0,2 1 0,-1-1 0,-2-1 0,0-2 0,-1-2 0,-2 1 0,2-3 0,-2 0 0,0-1 0,-1 0 0,-2 2 0,0 3 0,0 1 0,0 1 0,0-1 0,0-2 0,0-5 0,0-1 0</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8-13T06:37:48.689"/>
    </inkml:context>
    <inkml:brush xml:id="br0">
      <inkml:brushProperty name="width" value="0.035" units="cm"/>
      <inkml:brushProperty name="height" value="0.035" units="cm"/>
    </inkml:brush>
  </inkml:definitions>
  <inkml:trace contextRef="#ctx0" brushRef="#br0">1 114 24575,'11'0'0,"2"0"0,2 0 0,1 0 0,-1 0 0,0 0 0,1 0 0,-3 0 0,0 0 0,-2 0 0,-1 0 0,2 0 0,1 0 0,2 0 0,-1 0 0,0 0 0,-3 0 0,-1 0 0,0 0 0,-1 0 0,0 0 0,0 0 0,2 0 0,0 0 0,-1 0 0,1-5 0,1-1 0,-1 0 0,0 0 0,-1 6 0,-3-2 0,0-1 0,-2-2 0,0 0 0,0 0 0,-2-2 0,2 0 0,-3-3 0,3 2 0,0 1 0,0 1 0,0 2 0,-2-3 0,-1-1 0,-2 2 0,0 5 0,0 6 0,2 4 0,1 1 0,1-1 0,4 1 0,-3 1 0,3-1 0,-3 1 0,-1-3 0,1-2 0,-3 1 0,3-1 0,0 1 0,1 0 0,1-1 0,-2 2 0,0-1 0,2 0 0,0 1 0,0-1 0,1-2 0,-1-2 0,-1 1 0,0-1 0,1 0 0,0 0 0,3-1 0,0 0 0,1 1 0,-1-1 0,1-2 0,-1 2 0,1 1 0,-1 0 0,-1 0 0,1-3 0,-1 0 0,0 1 0,2 2 0,0 0 0,0-1 0,0-2 0,-1 0 0,0 0 0,-1 0 0,1 0 0,-1 0 0,1 0 0,-1 0 0,1 0 0,0 0 0,0 0 0,2 0 0,0 0 0,0 0 0,0 0 0,-1-2 0,0-1 0,-1-2 0,1 0 0,-1 2 0,-1-2 0,1 3 0,-1-1 0,-1-1 0,0 1 0,-1 0 0,1-2 0,3 2 0,-1 0 0,1 1 0,-2 0 0,1 0 0,-1-3 0,1 0 0,1-1 0,-1 0 0,-4 3 0,-2 1 0</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8-13T06:38:59.958"/>
    </inkml:context>
    <inkml:brush xml:id="br0">
      <inkml:brushProperty name="width" value="0.035" units="cm"/>
      <inkml:brushProperty name="height" value="0.035" units="cm"/>
    </inkml:brush>
  </inkml:definitions>
  <inkml:trace contextRef="#ctx0" brushRef="#br0">1 1 24575,'0'0'0</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8-13T06:39:03.614"/>
    </inkml:context>
    <inkml:brush xml:id="br0">
      <inkml:brushProperty name="width" value="0.035" units="cm"/>
      <inkml:brushProperty name="height" value="0.035" units="cm"/>
    </inkml:brush>
  </inkml:definitions>
  <inkml:trace contextRef="#ctx0" brushRef="#br0">1 951 24575,'0'-9'0,"0"-1"0,0-4 0,0-1 0,0 0 0,0 0 0,0-1 0,0 2 0,0-1 0,0 1 0,0 1 0,0 0 0,0-2 0,0-2 0,0 1 0,0-3 0,0-1 0,0 1 0,0 1 0,0 1 0,0 2 0,0 0 0,0 1 0,0 0 0,0 0 0,0-1 0,0 0 0,0 1 0,0-4 0,0 0 0,2-2 0,1 0 0,2 1 0,0-2 0,-2 3 0,2 3 0,-2-2 0,3 2 0,1 1 0,-1 0 0,-1 5 0,-1-1 0,-1 1 0,1-1 0,1 0 0,0-1 0,1 0 0,-1 2 0,3 1 0,-2 0 0,1 1 0,-1-1 0,-1 1 0,3 1 0,-1-1 0,2 0 0,0 2 0,1-2 0,0-1 0,1 2 0,-1 0 0,1 1 0,0-1 0,0 0 0,0-1 0,0 1 0,-1 3 0,0-1 0,-1 2 0,0-1 0,0-1 0,2 0 0,-1 1 0,1-2 0,0 2 0,0 0 0,0-2 0,0 1 0,-1 1 0,0 0 0,-1 0 0,-1 1 0,2-3 0,1 1 0,0 1 0,0 1 0,-1 1 0,1 1 0,-2 0 0,1 0 0,-1 0 0,-1-3 0,-1 1 0,1-1 0,-1 0 0,2 1 0,1 0 0,-1-1 0,1 0 0,0 3 0,1-1 0,0 1 0,0 0 0,-1-2 0,0-1 0,-1 0 0,1 1 0,-1 2 0,1 0 0,0-2 0,1-1 0,0 0 0,0 1 0,-1-1 0,1 0 0,-1 0 0,1 1 0,-2 2 0,0 0 0,1 0 0,-1 0 0,2 0 0,-1 0 0,1 0 0,-1 0 0,-3 0 0,-3 0 0</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8-13T06:39:07.981"/>
    </inkml:context>
    <inkml:brush xml:id="br0">
      <inkml:brushProperty name="width" value="0.035" units="cm"/>
      <inkml:brushProperty name="height" value="0.035" units="cm"/>
    </inkml:brush>
  </inkml:definitions>
  <inkml:trace contextRef="#ctx0" brushRef="#br0">1 1 24575,'7'0'0,"0"0"0,3 0 0,0 0 0,-1 0 0,0 0 0,2 0 0,-2 1 0,2 4 0,0 0 0,-1 0 0,1 0 0,-1-2 0,1 3 0,-1-1 0,0-1 0,-1 1 0,0-3 0,0 2 0,2 0 0,0-1 0,-1 2 0,1-2 0,0 0 0,0 1 0,0-1 0,0 0 0,-1 2 0,1-3 0,-2 1 0,0 1 0,0-2 0,0 1 0,0 1 0,-1-1 0,0 1 0,-2 0 0,2-1 0,-2 2 0,0 1 0,1-3 0,-1 2 0,0-3 0,1 3 0,0 0 0,1 0 0,0 0 0,-3 0 0,0 0 0,0 0 0,0 2 0,2 1 0,1-1 0,2 1 0,0 0 0,-1 3 0,1 4 0,0 3 0,1-1 0,0-2 0,-2 0 0,-3-4 0,-1 0 0,-2-4 0,-2-4 0,-1-14 0,-5 1 0,0-8 0,2 8 0,1 0 0,2 0 0,0 1 0,0-2 0,0 2 0,0 0 0,0-1 0,0 0 0,2 1 0,3 4 0,2 0 0,4 0 0,1-3 0,2-2 0,-1 1 0,-2 4 0,0 0 0,0 2 0,-3-3 0,-2 1 0,1 2 0,0-2 0,3 3 0,0-3 0,1 0 0,-1-1 0,1-1 0,-1 1 0,-1 1 0,1 3 0,0 2 0,0 0 0,-1 0 0,1 0 0,0 0 0,1 0 0,1 0 0,-3-2 0,0-1 0,1 0 0,0 1 0,1 1 0,0 1 0,-1 0 0,4-1 0,0-1 0,1-1 0,1 0 0,-1 1 0,1 2 0,0 0 0,-1 0 0,0 0 0,0 0 0,4-3 0,-1 0 0,2 0 0,0 0 0,1 3 0,0 0 0,0-1 0,-1 1 0,1 0 0,-1 0 0,-2 0 0,-4 0 0,1-2 0,0-1 0,2 0 0,0 1 0,1-1 0,-1-1 0,1 1 0,0 0 0,-3 3 0,-1-1 0,-3 1 0,-1 0 0,1 0 0,-2 0 0,0 0 0,0 0 0,1 0 0,1 0 0,0 0 0,0 0 0,0 0 0,-1 0 0,0 0 0,0 0 0,-2 0 0,2 0 0,0 0 0,1 0 0,0 0 0,-1 2 0,0 3 0,2 4 0,1 2 0,0-1 0,0 1 0,-2-3 0,0 0 0,-2-1 0,-1-1 0,-1 0 0,-2 1 0,-2 1 0,0 0 0,-1-1 0,0 0 0,3 0 0,2 0 0,1 3 0,0 1 0,0-1 0,0 1 0,-2 0 0,2 0 0,-3-1 0,0 0 0,0 0 0,-3 0 0,1-1 0,-1 1 0,3 2 0,1 1 0,1 0 0,-1 0 0,-1-3 0,0 1 0,0 0 0,0-1 0,-2 0 0,0-1 0,-2 0 0,2 0 0,-1 2 0,1-1 0,-3 1 0,0 0 0,0 0 0,0 0 0,0-1 0,0 1 0,0-2 0,2 0 0,1 0 0,-1 0 0,1 2 0,-1-1 0,1 1 0,0 0 0,-1 1 0,1-4 0,0 0 0,0-1 0,-1 1 0,-2 1 0,0 0 0,0 1 0,0 0 0,0 1 0,0 0 0,0 0 0,0-1 0,0 1 0,0-2 0,0 0 0,0 0 0,0 1 0,0 0 0,0 1 0,0 0 0,0 0 0,0 0 0,0-1 0,0 0 0,0 2 0,2 1 0,1 1 0,0-1 0,-1-4 0,-2 1 0,0-1 0,0 0 0,0 2 0,0 0 0,0-1 0,0 1 0,0 0 0,0-5 0,0-1 0</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8-13T06:39:32.661"/>
    </inkml:context>
    <inkml:brush xml:id="br0">
      <inkml:brushProperty name="width" value="0.035" units="cm"/>
      <inkml:brushProperty name="height" value="0.035" units="cm"/>
    </inkml:brush>
  </inkml:definitions>
  <inkml:trace contextRef="#ctx0" brushRef="#br0">1 951 24575,'0'-9'0,"0"-1"0,0-4 0,0-1 0,0 0 0,0 0 0,0-1 0,0 2 0,0-1 0,0 1 0,0 1 0,0 0 0,0-2 0,0-2 0,0 1 0,0-3 0,0-1 0,0 1 0,0 1 0,0 1 0,0 2 0,0 0 0,0 1 0,0 0 0,0 0 0,0-1 0,0 0 0,0 1 0,0-4 0,0 0 0,2-2 0,1 0 0,2 1 0,0-2 0,-2 3 0,2 3 0,-2-2 0,3 2 0,1 1 0,-1 0 0,-1 5 0,-1-1 0,-1 1 0,1-1 0,1 0 0,0-1 0,1 0 0,-1 2 0,3 1 0,-2 0 0,1 1 0,-1-1 0,-1 1 0,3 1 0,-1-1 0,2 0 0,0 2 0,1-2 0,0-1 0,1 2 0,-1 0 0,1 1 0,0-1 0,0 0 0,0-1 0,0 1 0,-1 3 0,0-1 0,-1 2 0,0-1 0,0-1 0,2 0 0,-1 1 0,1-2 0,0 2 0,0 0 0,0-2 0,0 1 0,-1 1 0,0 0 0,-1 0 0,-1 1 0,2-3 0,1 1 0,0 1 0,0 1 0,-1 1 0,1 1 0,-2 0 0,1 0 0,-1 0 0,-1-3 0,-1 1 0,1-1 0,-1 0 0,2 1 0,1 0 0,-1-1 0,1 0 0,0 3 0,1-1 0,0 1 0,0 0 0,-1-2 0,0-1 0,-1 0 0,1 1 0,-1 2 0,1 0 0,0-2 0,1-1 0,0 0 0,0 1 0,-1-1 0,1 0 0,-1 0 0,1 1 0,-2 2 0,0 0 0,1 0 0,-1 0 0,2 0 0,-1 0 0,1 0 0,-1 0 0,-3 0 0,-3 0 0</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8-13T06:39:32.662"/>
    </inkml:context>
    <inkml:brush xml:id="br0">
      <inkml:brushProperty name="width" value="0.035" units="cm"/>
      <inkml:brushProperty name="height" value="0.035" units="cm"/>
    </inkml:brush>
  </inkml:definitions>
  <inkml:trace contextRef="#ctx0" brushRef="#br0">1 1 24575,'7'0'0,"0"0"0,3 0 0,0 0 0,-1 0 0,0 0 0,2 0 0,-2 1 0,2 4 0,0 0 0,-1 0 0,1 0 0,-1-2 0,1 3 0,-1-1 0,0-1 0,-1 1 0,0-3 0,0 2 0,2 0 0,0-1 0,-1 2 0,1-2 0,0 0 0,0 1 0,0-1 0,0 0 0,-1 2 0,1-3 0,-2 1 0,0 1 0,0-2 0,0 1 0,0 1 0,-1-1 0,0 1 0,-2 0 0,2-1 0,-2 2 0,0 1 0,1-3 0,-1 2 0,0-3 0,1 3 0,0 0 0,1 0 0,0 0 0,-3 0 0,0 0 0,0 0 0,0 2 0,2 1 0,1-1 0,2 1 0,0 0 0,-1 3 0,1 4 0,0 3 0,1-1 0,0-2 0,-2 0 0,-3-4 0,-1 0 0,-2-4 0,-2-4 0,-1-14 0,-5 1 0,0-8 0,2 8 0,1 0 0,2 0 0,0 1 0,0-2 0,0 2 0,0 0 0,0-1 0,0 0 0,2 1 0,3 4 0,2 0 0,4 0 0,1-3 0,2-2 0,-1 1 0,-2 4 0,0 0 0,0 2 0,-3-3 0,-2 1 0,1 2 0,0-2 0,3 3 0,0-3 0,1 0 0,-1-1 0,1-1 0,-1 1 0,-1 1 0,1 3 0,0 2 0,0 0 0,-1 0 0,1 0 0,0 0 0,1 0 0,1 0 0,-3-2 0,0-1 0,1 0 0,0 1 0,1 1 0,0 1 0,-1 0 0,4-1 0,0-1 0,1-1 0,1 0 0,-1 1 0,1 2 0,0 0 0,-1 0 0,0 0 0,0 0 0,4-3 0,-1 0 0,2 0 0,0 0 0,1 3 0,0 0 0,0-1 0,-1 1 0,1 0 0,-1 0 0,-2 0 0,-4 0 0,1-2 0,0-1 0,2 0 0,0 1 0,1-1 0,-1-1 0,1 1 0,0 0 0,-3 3 0,-1-1 0,-3 1 0,-1 0 0,1 0 0,-2 0 0,0 0 0,0 0 0,1 0 0,1 0 0,0 0 0,0 0 0,0 0 0,-1 0 0,0 0 0,0 0 0,-2 0 0,2 0 0,0 0 0,1 0 0,0 0 0,-1 2 0,0 3 0,2 4 0,1 2 0,0-1 0,0 1 0,-2-3 0,0 0 0,-2-1 0,-1-1 0,-1 0 0,-2 1 0,-2 1 0,0 0 0,-1-1 0,0 0 0,3 0 0,2 0 0,1 3 0,0 1 0,0-1 0,0 1 0,-2 0 0,2 0 0,-3-1 0,0 0 0,0 0 0,-3 0 0,1-1 0,-1 1 0,3 2 0,1 1 0,1 0 0,-1 0 0,-1-3 0,0 1 0,0 0 0,0-1 0,-2 0 0,0-1 0,-2 0 0,2 0 0,-1 2 0,1-1 0,-3 1 0,0 0 0,0 0 0,0 0 0,0-1 0,0 1 0,0-2 0,2 0 0,1 0 0,-1 0 0,1 2 0,-1-1 0,1 1 0,0 0 0,-1 1 0,1-4 0,0 0 0,0-1 0,-1 1 0,-2 1 0,0 0 0,0 1 0,0 0 0,0 1 0,0 0 0,0 0 0,0-1 0,0 1 0,0-2 0,0 0 0,0 0 0,0 1 0,0 0 0,0 1 0,0 0 0,0 0 0,0 0 0,0-1 0,0 0 0,0 2 0,2 1 0,1 1 0,0-1 0,-1-4 0,-2 1 0,0-1 0,0 0 0,0 2 0,0 0 0,0-1 0,0 1 0,0 0 0,0-5 0,0-1 0</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8-13T06:41:15.421"/>
    </inkml:context>
    <inkml:brush xml:id="br0">
      <inkml:brushProperty name="width" value="0.035" units="cm"/>
      <inkml:brushProperty name="height" value="0.035" units="cm"/>
    </inkml:brush>
  </inkml:definitions>
  <inkml:trace contextRef="#ctx0" brushRef="#br0">1 951 24575,'0'-9'0,"0"-1"0,0-4 0,0-1 0,0 0 0,0 0 0,0-1 0,0 2 0,0-1 0,0 1 0,0 1 0,0 0 0,0-2 0,0-2 0,0 1 0,0-3 0,0-1 0,0 1 0,0 1 0,0 1 0,0 2 0,0 0 0,0 1 0,0 0 0,0 0 0,0-1 0,0 0 0,0 1 0,0-4 0,0 0 0,2-2 0,1 0 0,2 1 0,0-2 0,-1 3 0,1 3 0,-2-2 0,2 2 0,2 1 0,-1 0 0,-1 5 0,-1-1 0,-1 1 0,1-1 0,1 0 0,1-1 0,-1 0 0,0 2 0,3 1 0,-2 0 0,2 1 0,-3-1 0,0 1 0,3 1 0,-1-1 0,2 0 0,1 2 0,-1-2 0,2-1 0,-1 2 0,1 0 0,0 1 0,0-1 0,0 0 0,-1-1 0,1 1 0,0 3 0,-2-1 0,0 2 0,0-1 0,1-1 0,0 0 0,1 1 0,0-2 0,0 2 0,-1 0 0,1-2 0,0 1 0,-1 1 0,0 0 0,-1 0 0,0 1 0,0-3 0,2 1 0,0 1 0,0 1 0,0 1 0,-1 1 0,-1 0 0,1 0 0,-1 0 0,-1-3 0,0 1 0,-1-1 0,1 0 0,1 1 0,0 0 0,0-1 0,1 0 0,1 3 0,-1-1 0,1 1 0,0 0 0,-1-2 0,0-1 0,0 0 0,-1 1 0,0 2 0,1 0 0,1-2 0,-1-1 0,1 0 0,0 1 0,-1-1 0,1 0 0,0 0 0,-1 1 0,-1 2 0,1 0 0,-1 0 0,1 0 0,0 0 0,1 0 0,-1 0 0,1 0 0,-5 0 0,-1 0 0</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8-13T06:41:15.422"/>
    </inkml:context>
    <inkml:brush xml:id="br0">
      <inkml:brushProperty name="width" value="0.035" units="cm"/>
      <inkml:brushProperty name="height" value="0.035" units="cm"/>
    </inkml:brush>
  </inkml:definitions>
  <inkml:trace contextRef="#ctx0" brushRef="#br0">1 1 24575,'7'0'0,"1"0"0,1 0 0,1 0 0,0 0 0,-1 0 0,1 0 0,0 1 0,1 4 0,-1 0 0,0 0 0,1 0 0,0-2 0,-1 3 0,1-1 0,-2-1 0,0 1 0,0-3 0,1 2 0,0 0 0,1-1 0,0 2 0,0-2 0,-1 0 0,1 1 0,0-1 0,0 0 0,0 2 0,-1-3 0,-1 1 0,0 1 0,0-2 0,1 1 0,-2 1 0,0-1 0,0 1 0,-1 0 0,0-1 0,-1 2 0,0 1 0,1-3 0,-1 2 0,1-3 0,-1 3 0,1 0 0,1 0 0,0 0 0,-3 0 0,1 0 0,-1 0 0,-1 2 0,4 1 0,-1-1 0,4 1 0,-2 0 0,0 3 0,1 4 0,0 3 0,1-1 0,0-2 0,-2 0 0,-3-4 0,-1 0 0,-1-4 0,-3-4 0,-2-14 0,-3 1 0,-1-8 0,2 8 0,0 0 0,3 0 0,0 1 0,0-2 0,0 2 0,0 0 0,0-1 0,0 0 0,2 1 0,3 4 0,2 0 0,4 0 0,2-3 0,0-2 0,0 1 0,-2 4 0,0 0 0,0 2 0,-3-3 0,-1 1 0,-1 2 0,2-2 0,1 3 0,2-3 0,-1 0 0,1-1 0,-1-1 0,0 1 0,0 1 0,-1 3 0,1 2 0,0 0 0,-1 0 0,1 0 0,1 0 0,0 0 0,0 0 0,-2-2 0,0-1 0,1 0 0,0 1 0,1 1 0,0 1 0,0 0 0,2-1 0,2-1 0,-1-1 0,3 0 0,-3 1 0,3 2 0,-1 0 0,-2 0 0,1 0 0,0 0 0,4-3 0,-1 0 0,2 0 0,0 0 0,2 3 0,-2 0 0,1-1 0,0 1 0,-1 0 0,1 0 0,-4 0 0,-2 0 0,-1-2 0,1-1 0,2 0 0,0 1 0,1-1 0,-1-1 0,1 1 0,0 0 0,-3 3 0,-1-1 0,-3 1 0,0 0 0,-1 0 0,-1 0 0,1 0 0,-1 0 0,0 0 0,2 0 0,0 0 0,0 0 0,0 0 0,0 0 0,-1 0 0,-1 0 0,0 0 0,0 0 0,1 0 0,1 0 0,0 0 0,-1 2 0,0 3 0,2 4 0,1 2 0,0-1 0,0 1 0,-2-3 0,0 0 0,-2-1 0,-1-1 0,-1 0 0,-2 1 0,-1 1 0,-2 0 0,0-1 0,1 0 0,1 0 0,3 0 0,1 3 0,0 1 0,0-1 0,0 1 0,-2 0 0,2 0 0,-3-1 0,0 0 0,0 0 0,-2 0 0,-1-1 0,0 1 0,3 2 0,1 1 0,1 0 0,-1 0 0,-1-3 0,0 1 0,0 0 0,1-1 0,-3 0 0,-1-1 0,0 0 0,0 0 0,1 2 0,-1-1 0,-2 1 0,1 0 0,-1 0 0,0 0 0,0-1 0,0 1 0,0-2 0,1 0 0,2 0 0,-1 0 0,1 2 0,-1-1 0,1 1 0,0 0 0,0 1 0,-1-4 0,1 0 0,0-1 0,-1 1 0,-2 1 0,0 0 0,0 1 0,0 0 0,0 1 0,0 0 0,0 0 0,0-1 0,0 1 0,0-2 0,0 0 0,0 0 0,0 1 0,0 0 0,0 1 0,0 0 0,0 0 0,0 0 0,0-1 0,0 0 0,0 2 0,2 1 0,1 1 0,0-1 0,0-4 0,-3 1 0,0-1 0,0 0 0,0 2 0,0 0 0,0-1 0,0 1 0,0 0 0,0-5 0,0-1 0</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8-13T06:45:26.841"/>
    </inkml:context>
    <inkml:brush xml:id="br0">
      <inkml:brushProperty name="width" value="0.035" units="cm"/>
      <inkml:brushProperty name="height" value="0.035" units="cm"/>
    </inkml:brush>
  </inkml:definitions>
  <inkml:trace contextRef="#ctx0" brushRef="#br0">1 951 24575,'0'-9'0,"0"-1"0,0-4 0,0-1 0,0 0 0,0 0 0,0-1 0,0 2 0,0-1 0,0 1 0,0 1 0,0 0 0,0-2 0,0-2 0,0 1 0,0-3 0,0-1 0,0 1 0,0 1 0,0 1 0,0 2 0,0 0 0,0 1 0,0 0 0,0 0 0,0-1 0,0 0 0,0 1 0,0-4 0,0 0 0,2-2 0,1 0 0,2 1 0,0-2 0,-2 3 0,2 3 0,-2-2 0,3 2 0,1 1 0,-1 0 0,-1 5 0,-1-1 0,-1 1 0,1-1 0,1 0 0,0-1 0,1 0 0,-1 2 0,3 1 0,-2 0 0,1 1 0,-1-1 0,-1 1 0,3 1 0,-1-1 0,2 0 0,0 2 0,1-2 0,0-1 0,1 2 0,-1 0 0,1 1 0,0-1 0,0 0 0,0-1 0,0 1 0,-1 3 0,0-1 0,-1 2 0,0-1 0,0-1 0,2 0 0,-1 1 0,1-2 0,0 2 0,0 0 0,0-2 0,0 1 0,-1 1 0,0 0 0,-1 0 0,-1 1 0,2-3 0,1 1 0,0 1 0,0 1 0,-1 1 0,1 1 0,-2 0 0,1 0 0,-1 0 0,-1-3 0,-1 1 0,1-1 0,-1 0 0,2 1 0,1 0 0,-1-1 0,1 0 0,0 3 0,1-1 0,0 1 0,0 0 0,-1-2 0,0-1 0,-1 0 0,1 1 0,-1 2 0,1 0 0,0-2 0,1-1 0,0 0 0,0 1 0,-1-1 0,1 0 0,-1 0 0,1 1 0,-2 2 0,0 0 0,1 0 0,-1 0 0,2 0 0,-1 0 0,1 0 0,-1 0 0,-3 0 0,-3 0 0</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8-13T06:45:26.842"/>
    </inkml:context>
    <inkml:brush xml:id="br0">
      <inkml:brushProperty name="width" value="0.035" units="cm"/>
      <inkml:brushProperty name="height" value="0.035" units="cm"/>
    </inkml:brush>
  </inkml:definitions>
  <inkml:trace contextRef="#ctx0" brushRef="#br0">1 1 24575,'9'0'0,"1"0"0,3 0 0,0 0 0,-1 0 0,-1 0 0,3 0 0,-2 1 0,3 4 0,-2 0 0,0 0 0,1 0 0,0-2 0,0 3 0,-1-1 0,0-1 0,-2 1 0,1-3 0,0 2 0,2 0 0,0-1 0,0 2 0,0-2 0,0 0 0,0 1 0,0-1 0,0 0 0,0 2 0,0-3 0,-2 1 0,-1 1 0,1-2 0,0 1 0,-1 1 0,0-1 0,-1 1 0,-1 0 0,1-1 0,-3 2 0,0 1 0,3-3 0,-2 2 0,0-3 0,0 3 0,2 0 0,0 0 0,0 0 0,-3 0 0,0 0 0,0 0 0,-1 2 0,3 1 0,1-1 0,3 1 0,0 0 0,-1 3 0,0 4 0,1 3 0,1-1 0,1-2 0,-3 0 0,-5-4 0,0 0 0,-2-4 0,-4-4 0,-1-14 0,-7 1 0,1-8 0,2 8 0,1 0 0,3 0 0,0 1 0,0-2 0,0 2 0,0 0 0,0-1 0,0 0 0,3 1 0,3 4 0,3 0 0,5 0 0,3-3 0,0-2 0,0 1 0,-3 4 0,1 0 0,-2 2 0,-2-3 0,-2 1 0,-1 2 0,2-2 0,2 3 0,2-3 0,-1 0 0,1-1 0,-1-1 0,1 1 0,-2 1 0,0 3 0,1 2 0,0 0 0,-1 0 0,1 0 0,1 0 0,0 0 0,1 0 0,-3-2 0,-1-1 0,2 0 0,0 1 0,1 1 0,0 1 0,0 0 0,4-1 0,1-1 0,-1-1 0,4 0 0,-4 1 0,4 2 0,-1 0 0,-2 0 0,0 0 0,1 0 0,4-3 0,0 0 0,1 0 0,2 0 0,0 3 0,1 0 0,-2-1 0,1 1 0,0 0 0,-1 0 0,-3 0 0,-4 0 0,-1-2 0,2-1 0,2 0 0,1 1 0,-1-1 0,1-1 0,0 1 0,0 0 0,-3 3 0,-2-1 0,-4 1 0,0 0 0,-1 0 0,0 0 0,-1 0 0,-1 0 0,2 0 0,0 0 0,2 0 0,-1 0 0,0 0 0,0 0 0,-1 0 0,-1 0 0,0 0 0,0 0 0,1 0 0,1 0 0,0 0 0,0 2 0,-1 3 0,2 4 0,2 2 0,0-1 0,0 1 0,-3-3 0,0 0 0,-2-1 0,-2-1 0,-1 0 0,-2 1 0,-3 1 0,0 0 0,-2-1 0,2 0 0,2 0 0,3 0 0,1 3 0,1 1 0,-1-1 0,0 1 0,-2 0 0,2 0 0,-3-1 0,-1 0 0,1 0 0,-4 0 0,0-1 0,0 1 0,3 2 0,2 1 0,1 0 0,-1 0 0,-2-3 0,1 1 0,0 0 0,0-1 0,-4 0 0,0-1 0,0 0 0,0 0 0,0 2 0,0-1 0,-2 1 0,-1 0 0,0 0 0,0 0 0,0-1 0,0 1 0,0-2 0,2 0 0,2 0 0,-1 0 0,0 2 0,0-1 0,1 1 0,0 0 0,-1 1 0,0-4 0,1 0 0,0-1 0,-1 1 0,-3 1 0,0 0 0,0 1 0,0 0 0,0 1 0,0 0 0,0 0 0,0-1 0,0 1 0,0-2 0,0 0 0,0 0 0,0 1 0,0 0 0,0 1 0,0 0 0,0 0 0,0 0 0,0-1 0,0 0 0,0 2 0,3 1 0,0 1 0,1-1 0,-1-4 0,-3 1 0,0-1 0,0 0 0,0 2 0,0 0 0,0-1 0,0 1 0,0 0 0,0-5 0,0-1 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8-13T06:35:37.698"/>
    </inkml:context>
    <inkml:brush xml:id="br0">
      <inkml:brushProperty name="width" value="0.05" units="cm"/>
      <inkml:brushProperty name="height" value="0.05" units="cm"/>
    </inkml:brush>
  </inkml:definitions>
  <inkml:trace contextRef="#ctx0" brushRef="#br0">1 188 24575,'11'-5'0,"1"-1"0,-1 0 0,0 1 0,-1 2 0,1 0 0,0 0 0,-3-1 0,-1 2 0,-1-1 0,1-2 0,3 2 0,1-1 0,-1 2 0,1 2 0,-1-3 0,1 0 0,-1 0 0,0 1 0,-1 2 0,0-2 0,1-1 0,0 0 0,1 1 0,-1 2 0,-1-3 0,-1 0 0,-3-2 0,0-1 0,0-2 0,0 0 0,0 0 0,-1 2 0,2-1 0,1-2 0,3-1 0,1 1 0,-2 0 0,-4 1 0,0 3 0,-1-1 0,3 4 0,5 2 0,2 0 0,-1 0 0,1 0 0,-4 0 0,0 0 0,0 0 0,-1 0 0,0 0 0,1 0 0,0 0 0,1 0 0,-1 0 0,0 0 0,0 2 0,-1 1 0,2 2 0,0 0 0,-1 0 0,0 0 0,-1-3 0,-3 3 0,0 0 0,-4 3 0,-2 1 0,0 0 0,0 1 0,0-1 0,2 0 0,3-1 0,3-1 0,2 2 0,0 1 0,0 0 0,1 1 0,-2-2 0,-1 1 0,-1-2 0,0-3 0,4-2 0,3-3 0,0 0 0,-1 0 0,1 3 0,0 0 0,-1 0 0,-1 0 0,-2-3 0,0 0 0,-1 0 0,1 0 0,0 0 0,0 0 0,1 0 0,-5 0 0,-2 0 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8-13T06:36:47.236"/>
    </inkml:context>
    <inkml:brush xml:id="br0">
      <inkml:brushProperty name="width" value="0.035" units="cm"/>
      <inkml:brushProperty name="height" value="0.035" units="cm"/>
    </inkml:brush>
  </inkml:definitions>
  <inkml:trace contextRef="#ctx0" brushRef="#br0">1 497 24575,'0'-10'0,"0"0"0,2-3 0,1 1 0,0 3 0,2 1 0,-2 1 0,-1-1 0,3-1 0,-3-1 0,1-1 0,1 2 0,-1 2 0,0 0 0,1 0 0,-1-3 0,-1 1 0,3 1 0,-2 0 0,0 0 0,1-1 0,-1-1 0,3-1 0,-1 0 0,-2 1 0,1 1 0,-2-1 0,1 1 0,-1-2 0,-1 1 0,1-1 0,1 0 0,0 0 0,-1 1 0,0 1 0,1 3 0,0-1 0,1-1 0,-1-2 0,0-1 0,1 3 0,-1 1 0,2 2 0,0 0 0,-1 0 0,1 0 0,0-1 0,0 1 0,0-1 0,2 1 0,0 0 0,2 2 0,1 1 0,0 2 0,0 0 0,1-1 0,-1-1 0,0-1 0,-1 0 0,0 1 0,0 2 0,1 0 0,1 0 0,0 0 0,0 0 0,0 0 0,-1 0 0,1 0 0,0 0 0,0 0 0,-1 0 0,1 0 0,-2-2 0,0 0 0,0-1 0,1 1 0,0 1 0,1 0 0,0 1 0,2 0 0,1-1 0,1 1 0,-1 0 0,-3 0 0,0 0 0,-1 0 0,0 0 0,-1 0 0,0 0 0,0-2 0,2 0 0,0-1 0,0 0 0,-1 3 0,1-3 0,0 0 0,0 0 0,0 1 0,-1 2 0,0 0 0,-1 0 0,0 0 0,1 0 0,0 0 0,1 0 0,0 0 0,0 0 0,-1 0 0,1 0 0,-2 0 0,1 0 0,-1 0 0,1 0 0,0 0 0,0 0 0,1 0 0,-2 0 0,1 0 0,-1 0 0,0 0 0,1 0 0,1 0 0,-1 0 0,1 0 0,-2 0 0,0 0 0,1 0 0,-1 0 0,1 0 0,1 0 0,-1 0 0,1 2 0,0 1 0,0 0 0,-3 1 0,-2-1 0,0 0 0,2 1 0,1-1 0,2-1 0,-2 2 0,-2-1 0,1 0 0,-2 2 0,1-2 0,-2 2 0,-1 0 0,1-1 0,0 1 0,0 1 0,0-1 0,2-2 0,-1 1 0,-1 1 0,-1 0 0,-1 3 0,2-3 0,0 0 0,-2 2 0,-1 0 0,-1 1 0,2-6 0,0-4 0,-1-5 0,1 0 0,0 0 0,2 2 0,0-1 0,0 1 0,0 0 0,0-1 0,1 1 0,2 0 0,-1 1 0,0-4 0,-1 0 0,-2 0 0,1 1 0,0 2 0,-1 0 0,-1-2 0,1 2 0,1-2 0,2 2 0,3 2 0,-3-2 0,0 3 0,0-1 0,0 0 0,4 3 0,-1-1 0,0 1 0,-1 0 0,1 0 0,-1 0 0,0 0 0,2 0 0,-1 0 0,1 0 0,0 0 0,0 0 0,-1 0 0,1 0 0,-2 0 0,0 0 0,0 0 0,1 0 0,1 0 0,-1 0 0,1 0 0,0 0 0,0 2 0,-1 1 0,1 0 0,-3 1 0,-1-1 0,-1 0 0,1-1 0,2 0 0,2 1 0,0 2 0,-1 0 0,1-2 0,0-1 0,0-1 0,-3 1 0,0 1 0,0 0 0,0-1 0,1-2 0,-1 2 0,-1 0 0,-1 1 0,2-1 0,3-1 0,-1-1 0,1 2 0,0 1 0,-1 0 0,0-1 0,-1-2 0,1 0 0,-1 0 0,1 0 0,1 0 0,-1 0 0,1 0 0,-1 0 0,0 0 0,-1 0 0,0 0 0,-1 2 0,0 0 0,-1 1 0,2-1 0,1-1 0,0-1 0,0 0 0,-1 0 0,1 0 0,-1 0 0,2 0 0,-1 0 0,1 0 0,-1 0 0,0 0 0,0 0 0,-1 0 0,1 0 0,-1 0 0,2 0 0,-1 0 0,-1 0 0,1 0 0,-1 0 0,0 0 0,1 0 0,1 0 0,-1 0 0,1 0 0,-2 0 0,1 0 0,-1 0 0,0 0 0,2 0 0,-1 0 0,0 0 0,0 0 0,-3 2 0,0 1 0,-2 2 0,0 0 0,2-2 0,-1 1 0,1-1 0,-3 2 0,1 0 0,0-1 0,-2 3 0,1-1 0,-1 1 0,2 1 0,0 0 0,0 1 0,-1 0 0,1 1 0,0-1 0,1 0 0,-1-2 0,-2 1 0,-1 1 0,0 1 0,1 0 0,0 0 0,1-3 0,-1 0 0,0 0 0,1 1 0,-1 2 0,0 0 0,-1 0 0,-2-1 0,3 1 0,-1 0 0,1 0 0,-1 0 0,-2 0 0,0-1 0,2-2 0,0 0 0,1 0 0,-1 2 0,-1 1 0,-1 0 0,0 1 0,0 0 0,0-1 0,0 0 0,0 0 0,0-1 0,0 0 0,0 1 0,0 0 0,0 1 0,0 0 0,0 0 0,0-2 0,0 1 0,0-1 0,0 1 0,0 0 0,0 0 0,0-1 0,0 1 0,0-1 0,0 1 0,0 0 0,0 0 0,0-1 0,0 0 0,0 1 0,0-1 0,0 1 0,0 0 0,0 0 0,-2-2 0,-3-3 0,2-3 0,-2-2 0</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8-13T06:36:51.798"/>
    </inkml:context>
    <inkml:brush xml:id="br0">
      <inkml:brushProperty name="width" value="0.035" units="cm"/>
      <inkml:brushProperty name="height" value="0.035" units="cm"/>
    </inkml:brush>
  </inkml:definitions>
  <inkml:trace contextRef="#ctx0" brushRef="#br0">0 168 24575,'11'0'0,"-4"0"0,8 0 0,-5 0 0,2 0 0,2 0 0,2 0 0,2 0 0,-3 0 0,-2 0 0,-2 0 0,0 0 0,-1 0 0,1 0 0,-2 0 0,0 0 0,0 0 0,1 0 0,0 0 0,1 0 0,1 0 0,-2 0 0,1 0 0,-1 0 0,-1 0 0,1 0 0,-1 0 0,0-2 0,1-1 0,-3-2 0,1 0 0,-3 0 0,-1 0 0,1 1 0,-2-3 0,1 1 0,-1-1 0,0-1 0,1 2 0,0-1 0,-1-1 0,1 2 0,-1-1 0,2 1 0,0-2 0,0 0 0,0 0 0,0 3 0,0-1 0,0-1 0,0-1 0,-1 0 0,1 2 0,0 1 0,0 4 0,-2 3 0,2 3 0,-2 1 0,1 1 0,1 0 0,-1 2 0,3 2 0,-1-1 0,1-1 0,-1-1 0,-1 0 0,3 0 0,0 2 0,1 0 0,-1 0 0,-2-3 0,-1 0 0,0-2 0,0 0 0,1 0 0,1 1 0,2 1 0,1 1 0,-1 2 0,1-1 0,-1-2 0,-2 0 0,1 1 0,-1-1 0,2 2 0,1-1 0,-1 0 0,-1-2 0,0 2 0,0-1 0,3-1 0,-3 1 0,-1-3 0,-1 1 0,1 0 0,0 0 0,1 1 0,0-1 0,0 0 0,3 1 0,-1-1 0,1-2 0,-3 2 0,0-2 0,-1 0 0,0 1 0,2-2 0,1 1 0,0-1 0,0-2 0,1 1 0,-2-1 0,1 0 0,-1 0 0,0 0 0,1 0 0,1 0 0,0 0 0,0 0 0,-1 0 0,1 0 0,0 0 0,-1 0 0,1 0 0,-2 0 0,0 0 0,1 0 0,-1 0 0,2 0 0,-1 0 0,1 0 0,-1 0 0,1 0 0,0 0 0,0 0 0,0 0 0,0 0 0,-2 0 0,0 0 0,0 0 0,0 0 0,2 0 0,-1 0 0,1 0 0,0 0 0,0 0 0,0 0 0,0 0 0,0 0 0,-1 0 0,0 0 0,-1 0 0,0 0 0,1 0 0,0 0 0,1 0 0,-1 0 0,-1 0 0,1 0 0,-1 0 0,1 0 0,0 0 0,0 0 0,0 0 0,-1 0 0,1 0 0,0 0 0,0 0 0,0 0 0,1 0 0,-1 0 0,-1 0 0,1 0 0,-1 0 0,2 0 0,-1 0 0,0 0 0,0 0 0,0 0 0,-5 0 0,-1 0 0</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8-13T06:37:07.323"/>
    </inkml:context>
    <inkml:brush xml:id="br0">
      <inkml:brushProperty name="width" value="0.035" units="cm"/>
      <inkml:brushProperty name="height" value="0.035" units="cm"/>
    </inkml:brush>
  </inkml:definitions>
  <inkml:trace contextRef="#ctx0" brushRef="#br0">44 1112 24575,'0'-7'0,"0"0"0,0-2 0,0-1 0,0-1 0,0 0 0,0 0 0,0 1 0,0-1 0,0 2 0,0-2 0,0-2 0,0 1 0,0-2 0,0 3 0,0-1 0,0 1 0,0 0 0,0 0 0,0 0 0,0 0 0,0 1 0,0 1 0,0 0 0,0-1 0,0 0 0,0-1 0,0 0 0,-2 2 0,-1 2 0,0 0 0,1 0 0,2-3 0,-2 2 0,-1 0 0,0 1 0,1-2 0,1-1 0,-1 1 0,-1 3 0,0-1 0,0 0 0,3-2 0,0-4 0,0-1 0,-2-3 0,-1 0 0,0-1 0,0-2 0,3-2 0,0-2 0,-1 4 0,1 0 0,0 4 0,0 3 0,0-1 0,0 1 0,0-1 0,0 1 0,0 1 0,0-2 0,0 0 0,0-1 0,0 1 0,0 3 0,0 0 0,0 0 0,0 1 0,0 1 0,0-2 0,0-2 0,0-1 0,0 1 0,0 1 0,0 0 0,0-1 0,3-2 0,2 1 0,0 0 0,3 0 0,-3 0 0,0 2 0,0 2 0,-1 3 0,2 0 0,1-2 0,0 1 0,-1-1 0,-1 1 0,3 2 0,-2-2 0,2 0 0,0 1 0,-2-1 0,1 3 0,1-1 0,0 1 0,-1 0 0,0 0 0,-1 3 0,2-1 0,2 0 0,1 0 0,0 0 0,-1 1 0,-1 2 0,1-1 0,-1 1 0,1 0 0,0 0 0,0 0 0,1 0 0,-1 0 0,1 0 0,0 0 0,-1 0 0,0 0 0,-1 0 0,1 0 0,0 0 0,0 0 0,1 0 0,-1 0 0,0 0 0,0 0 0,-1 0 0,0 0 0,0 0 0,2 0 0,-1 0 0,1 0 0,0 0 0,0 0 0,-1 0 0,1 0 0,-2 0 0,1 0 0,-1 0 0,0 0 0,2 0 0,-1 0 0,1 0 0,0 0 0,-1 0 0,-1 0 0,0 0 0,0 0 0,1 0 0,0 0 0,1 0 0,0 0 0,0 0 0,0 0 0,-1 0 0,0 0 0,-1 0 0,1 0 0,-1 0 0,1 0 0,0 0 0,1 0 0,0 0 0,-1 0 0,0 0 0,-1 0 0,1 0 0,-1 0 0,1 0 0,1 0 0,-1 0 0,0 0 0,1 0 0,0 3 0,-2 0 0,0 0 0,1-1 0,-1 0 0,2 0 0,0 1 0,-1 1 0,1-1 0,0 0 0,-1 2 0,1-2 0,-1 0 0,-1 1 0,0 0 0,1 2 0,0 1 0,0 0 0,1-1 0,0 2 0,0-3 0,-1 1 0,-1 1 0,-2-1 0,0 0 0,0 1 0,2-2 0,0 2 0,2 1 0,-1-2 0,1 2 0,0-1 0,0 2 0,0 1 0,0-1 0,-3-2 0,-1 0 0,-3 0 0,1 0 0,-1 0 0,-1 0 0,2 0 0,-2 0 0,1 1 0,-2 0 0,1 0 0,0-1 0,-1 0 0,1 0 0,-3 2 0,2 1 0,0 0 0,1 1 0,2 0 0,-2-1 0,0 1 0,-1-1 0,-2-1 0,2-1 0,1-1 0,0-4 0,-1-5 0,-2-3 0,0-7 0,0-2 0,0 1 0,0 0 0,0 3 0,0 1 0,0-1 0,2 2 0,3 0 0,3 0 0,2 0 0,1-3 0,2 0 0,0 3 0,0 0 0,-2 2 0,-1-1 0,0-1 0,1 0 0,0 2 0,-2 0 0,-1 0 0,-2 1 0,-1-1 0,1 1 0,-2-1 0,1 2 0,-1-1 0,1 0 0,0-2 0,2-1 0,-1-2 0,2 1 0,-1 2 0,1 2 0,2 2 0,-1 1 0,-2 0 0,0-1 0,-1-2 0,2 0 0,2 2 0,-2-2 0,-1 2 0,1 0 0,0 0 0,1 3 0,-1-2 0,-2 0 0,2-1 0,0 0 0,2 3 0,0 0 0,1-1 0,-1 1 0,0 0 0,-1 0 0,0 0 0,0 0 0,2-2 0,0 0 0,-1-1 0,1 0 0,0 3 0,-1-2 0,1-1 0,-2 0 0,1 0 0,-1 3 0,1 0 0,0 0 0,1 0 0,-3-2 0,0-1 0,0 0 0,0 1 0,2 2 0,-1 0 0,0 0 0,1 0 0,0 0 0,1 0 0,-1 0 0,1 0 0,-1 0 0,-1 0 0,1 0 0,-1 0 0,0 0 0,2 0 0,0 0 0,-1 0 0,1 0 0,-1 0 0,0 0 0,-1 0 0,0 0 0,1 0 0,-2 1 0,0 2 0,-1 0 0,2 1 0,1-1 0,1 0 0,-3 1 0,-2-2 0,1 3 0,0 1 0,3 0 0,0 2 0,1-3 0,-1 1 0,1 1 0,-1 1 0,1 0 0,-3-2 0,-1 0 0,-1 1 0,2 3 0,1 1 0,2 0 0,-1-1 0,-1 1 0,-2-3 0,1 0 0,-2 0 0,2 0 0,-2 0 0,0-1 0,0-2 0,-1-1 0,1 3 0,1 1 0,1 0 0,1 0 0,-2-2 0,0-3 0,-2 1 0,2-1 0,-2 2 0,0 0 0,2-2 0,-2 1 0,2 0 0,-2 0 0,0 1 0,-1 0 0,1 0 0,3-2 0,-3 2 0,2 0 0,-2 2 0,0 5 0,1-3 0,-1 0 0,2-2 0,-2-2 0,0 3 0,1 1 0,-3 1 0,-1 0 0,0-3 0,1 0 0,-1-1 0,3 2 0,-2 2 0,0 1 0,1-3 0,-1 0 0,0-1 0,-1 0 0,-2 3 0,2-1 0,1 1 0,0 1 0,1-1 0,-1 0 0,0 0 0,-1-1 0,-2 1 0,0 0 0,1 1 0,2 2 0,0-1 0,-1 0 0,1-1 0,0-2 0,-1 1 0,2-3 0,-1 0 0,0 0 0,-1 1 0,-1 2 0,-1-1 0,0-1 0,0 1 0,0 1 0,0 1 0,0-5 0,0-1 0</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8-13T06:37:11.369"/>
    </inkml:context>
    <inkml:brush xml:id="br0">
      <inkml:brushProperty name="width" value="0.035" units="cm"/>
      <inkml:brushProperty name="height" value="0.035" units="cm"/>
    </inkml:brush>
  </inkml:definitions>
  <inkml:trace contextRef="#ctx0" brushRef="#br0">1 104 24575,'6'0'0,"2"0"0,4 0 0,1-2 0,2-1 0,-2 0 0,1 1 0,0 2 0,0-3 0,-2 0 0,-3-2 0,1 1 0,-1 1 0,1-2 0,1 2 0,0 0 0,0-2 0,0 2 0,0 0 0,0-2 0,-1 2 0,1 0 0,-2 0 0,-2 1 0,0 0 0,0-1 0,1-1 0,2 0 0,-1-1 0,-2-1 0,1 3 0,0 1 0,0 0 0,-1-1 0,0 0 0,0 3 0,3 4 0,0 2 0,0 0 0,-1-1 0,-1-1 0,-2 1 0,2-2 0,-2 2 0,2-1 0,-3 1 0,1 0 0,0 1 0,-3 1 0,1-2 0,-1 2 0,-1 0 0,0 1 0,-2 1 0,2-2 0,1 0 0,1-2 0,2 0 0,1 1 0,1 1 0,0 1 0,-1-1 0,-1 1 0,2-2 0,-3 2 0,1-3 0,-1 0 0,0 1 0,1-2 0,-2 0 0,1 1 0,0 0 0,2 0 0,1 1 0,2-3 0,0-1 0,1-2 0,1 0 0,1 0 0,-2 0 0,-1 0 0,0 0 0,0 0 0,1 0 0,0 0 0,-1 0 0,0 0 0,-1 0 0,1 0 0,-1 0 0,1 0 0,0 0 0,-1 0 0,0 0 0,1 0 0,0 0 0,1 0 0,-1 0 0,0 0 0,0 0 0,-1 0 0,1 0 0,-1 0 0,1 0 0,0 0 0,0 0 0,-1 0 0,1-2 0,0-1 0,-1 1 0,-2-2 0,-1 1 0,1-2 0,2 0 0,1 2 0,-2-2 0,0 2 0,-2-2 0,-1-1 0,0 2 0,0-3 0,0 0 0,0-3 0,-1 0 0,1 1 0,-2 4 0,0 2 0</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8-13T06:37:24.731"/>
    </inkml:context>
    <inkml:brush xml:id="br0">
      <inkml:brushProperty name="width" value="0.035" units="cm"/>
      <inkml:brushProperty name="height" value="0.035" units="cm"/>
    </inkml:brush>
  </inkml:definitions>
  <inkml:trace contextRef="#ctx0" brushRef="#br0">33 889 24575,'0'-11'0,"0"0"0,0-3 0,0 1 0,0-1 0,0 3 0,0 0 0,0 0 0,0-2 0,0-1 0,0-4 0,0 1 0,0 2 0,0 1 0,0 1 0,0 1 0,0 0 0,0 1 0,0-1 0,0 1 0,0 0 0,0 0 0,0 0 0,0 1 0,0 4 0,0 6 0,0 5 0,-2 5 0,0-1 0,-1 1 0,0-1 0,2 1 0,-1 1 0,-1 0 0,-3-3 0,1-5 0,2-8 0,1-7 0,2-4 0,0 0 0,0 3 0,0 0 0,0 4 0,0-2 0,0 0 0,0-3 0,0 0 0,0 0 0,0-2 0,0-1 0,0-1 0,0-3 0,0 1 0,0-2 0,0-1 0,0 1 0,0 4 0,2 3 0,1 3 0,-1 0 0,3 1 0,-2 1 0,1 2 0,1 1 0,-1 3 0,1-1 0,0 0 0,0-1 0,1-2 0,1 0 0,2-2 0,1 1 0,1 1 0,0 0 0,-1 0 0,0-1 0,-1 2 0,0 2 0,0 1 0,2-1 0,0-1 0,0 1 0,-1-1 0,1 1 0,0-1 0,0-2 0,0 2 0,2-2 0,4 0 0,1-1 0,-1 0 0,-3 2 0,-1 2 0,-1 1 0,0-1 0,-1-1 0,0 1 0,0 1 0,0 1 0,0 1 0,0-2 0,0 1 0,-1 1 0,-2 0 0,-1 0 0,0-1 0,0 0 0,3 2 0,0 1 0,0 0 0,0 0 0,-1 0 0,0 0 0,1 0 0,0 0 0,0 0 0,0 0 0,-1 0 0,0 0 0,1 0 0,0 0 0,0 0 0,1 0 0,0 0 0,-1 0 0,0 0 0,-1 0 0,0-2 0,1-1 0,0 0 0,1 1 0,-1 1 0,1-1 0,-1-1 0,0 0 0,-1 0 0,1 3 0,-1 0 0,2 0 0,-1 0 0,0 0 0,-1 0 0,1 0 0,-1 0 0,1 0 0,1 0 0,-1 0 0,1 0 0,-1 0 0,0 0 0,-1 0 0,0 0 0,1 0 0,1 2 0,-1 1 0,-2 2 0,0 0 0,-3-1 0,0 1 0,2-1 0,0 1 0,1 0 0,-1 0 0,-2 0 0,1 3 0,1 0 0,-1 2 0,-1 1 0,0-3 0,-2-2 0,2 1 0,0 0 0,-1 3 0,1 1 0,-2-1 0,2-2 0,-2-1 0,-1 0 0,1 0 0,-2 0 0,2 0 0,0 1 0,1-2 0,-1 2 0,0-1 0,-1 0 0,0 1 0,1-1 0,1-2 0,4-3 0,-1-2 0,2-2 0,1-2 0,0-1 0,0-3 0,1 0 0,0 0 0,0 0 0,0 2 0,0-2 0,-1 2 0,1 1 0,-1 0 0,-1 2 0,-2-1 0,0 1 0,0 0 0,2 1 0,1 1 0,1 1 0,-1-1 0,0 1 0,0 0 0,-1-1 0,1-2 0,-1 0 0,1 1 0,1 1 0,-3-2 0,0 1 0,0-1 0,0 0 0,2 3 0,-1 0 0,-1-2 0,-2-1 0,2 1 0,0-1 0,2 2 0,0 1 0,0 0 0,-1 0 0,0 0 0,1 0 0,0 0 0,1 0 0,-1 0 0,1 0 0,0 0 0,-1 0 0,1 0 0,-1 0 0,-1 0 0,0 0 0,1 0 0,0 0 0,1 0 0,-1 0 0,1 0 0,-1 0 0,0 0 0,-1 0 0,1 0 0,-1 0 0,1 0 0,1 0 0,-1 0 0,1 0 0,0 0 0,-1 0 0,0 0 0,0 0 0,-1 0 0,0 0 0,1 0 0,1 0 0,-1 0 0,1 0 0,0 0 0,-1 0 0,1 0 0,-1 0 0,-1 0 0,1 0 0,-1 0 0,1 0 0,1 0 0,0 0 0,-1 0 0,0 0 0,-1 0 0,1 0 0,-1 0 0,2 0 0,-1 0 0,0 0 0,0 0 0,0 0 0,-1 0 0,0 0 0,1 0 0,0 0 0,1 0 0,-1 0 0,1 0 0,0 0 0,-2 0 0,1 0 0,-1 0 0,1 0 0,0 0 0,0 2 0,1 1 0,-1 0 0,-2 1 0,-1-1 0,-1 0 0,-1 1 0,2-1 0,-1 2 0,-1 0 0,1 0 0,-1 0 0,0 1 0,1 1 0,1 0 0,-2 2 0,1-1 0,1-2 0,-2 2 0,3 0 0,-1 2 0,0 0 0,0 1 0,1 0 0,-2 0 0,2-3 0,-3 0 0,-1-1 0,1 0 0,-2 2 0,1-1 0,0 0 0,1-3 0,0 1 0,-2 1 0,2 2 0,-2 1 0,2-2 0,0 0 0,-2-2 0,1-1 0,-1 2 0,1-2 0,1 1 0,0 1 0,1 2 0,-1-1 0,0-1 0,-2 1 0,1-3 0,-2 2 0,0-1 0,3 0 0,-2 1 0,2 0 0,1 2 0,-3 1 0,1 0 0,-1 0 0,2 0 0,0 0 0,-3 0 0,2 3 0,-2 1 0,1 1 0,2 2 0,-1-2 0,-1 0 0,0-1 0,-2-2 0,1-1 0,1 0 0,0 0 0,-1-1 0,-2-1 0,0 1 0,0 0 0,0 2 0,0 1 0,0 1 0,0-2 0,0-2 0,0-1 0,2 1 0,1 0 0,-1 1 0,1 0 0,-3 0 0,0 0 0,0 0 0,0-1 0,0 1 0,0 0 0,0-1 0,0 0 0,0-1 0,0 0 0,2 0 0,0 1 0,1 1 0,-1 0 0,-1 0 0,-1 0 0,0-1 0,0 0 0,0 0 0,0 0 0,0 3 0,0 0 0,0 5 0,0 1 0,0-3 0,0 0 0,0-7 0,0 2 0,2-2 0,2-1 0,3-1 0,-2-4 0,-1 1 0</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8-13T06:37:28.444"/>
    </inkml:context>
    <inkml:brush xml:id="br0">
      <inkml:brushProperty name="width" value="0.035" units="cm"/>
      <inkml:brushProperty name="height" value="0.035" units="cm"/>
    </inkml:brush>
  </inkml:definitions>
  <inkml:trace contextRef="#ctx0" brushRef="#br0">1 205 24575,'7'0'0,"-1"0"0,3 0 0,1 0 0,0 0 0,2 0 0,-2 0 0,0 0 0,1 0 0,-1 0 0,1 0 0,-1 0 0,1 0 0,-2 0 0,0 0 0,1 0 0,-1-3 0,2 1 0,-1-1 0,1-1 0,-1 1 0,1 0 0,-2-1 0,1 1 0,-1-1 0,1-4 0,0 0 0,-1-2 0,-2 0 0,-3 0 0,1 3 0,-1 0 0,1 0 0,1-1 0,-1-1 0,1 1 0,-3 1 0,1 1 0,-1-1 0,0 1 0,-1-2 0,-2-2 0,0-1 0,2 1 0,1 0 0,0 4 0,1 4 0,0 4 0,4 3 0,2-1 0,0 2 0,0-1 0,-1 0 0,-1-1 0,-1 1 0,0-3 0,-2 3 0,3-2 0,-3 2 0,0 0 0,2-2 0,0-1 0,1 0 0,-1 0 0,0 1 0,1 1 0,2-1 0,1 0 0,-2 0 0,-1-2 0,-2 2 0,1-1 0,1 1 0,2-1 0,1 1 0,-1 0 0,0-1 0,-1-2 0,0 0 0,1 0 0,-2 2 0,-1 1 0,1 0 0,0-1 0,2-2 0,1 0 0,-1 0 0,0 0 0,-1 0 0,0 0 0,0 0 0,1 0 0,1 0 0,0 0 0,0 0 0,0 0 0,0 0 0,0 0 0,0 0 0,-1 0 0,0 0 0,0 0 0,-1 0 0,1 0 0,0 0 0,0 0 0,0 0 0,0 0 0,0 0 0,-1 0 0,0 0 0,1 0 0,1 0 0,-1 0 0,1 0 0,-5 0 0,-1 0 0</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8-13T06:37:44.073"/>
    </inkml:context>
    <inkml:brush xml:id="br0">
      <inkml:brushProperty name="width" value="0.035" units="cm"/>
      <inkml:brushProperty name="height" value="0.035" units="cm"/>
    </inkml:brush>
  </inkml:definitions>
  <inkml:trace contextRef="#ctx0" brushRef="#br0">1 579 24575,'0'-9'0,"0"-3"0,0-2 0,0 2 0,0-1 0,0 0 0,0 0 0,0-1 0,0 5 0,0-2 0,0 0 0,0 0 0,0 0 0,0 0 0,2 0 0,1 0 0,2 1 0,0 0 0,-1 1 0,1-1 0,0 1 0,-1-2 0,2 2 0,-1 1 0,0 0 0,1-1 0,-3-2 0,2 3 0,-2 0 0,2 2 0,0 1 0,-3-2 0,2 2 0,1-2 0,1-1 0,1 1 0,1 0 0,0-1 0,2 0 0,-1 0 0,1 1 0,-1 0 0,1 2 0,0-1 0,-1 2 0,-2 0 0,1-1 0,0 0 0,2 0 0,-1 0 0,0 3 0,-1-3 0,0 1 0,-1 1 0,2 1 0,-1-1 0,0 0 0,0 0 0,0-2 0,3 2 0,-2-1 0,0-1 0,0 2 0,0-1 0,1 1 0,1-3 0,0 1 0,0 2 0,0 0 0,0 0 0,0 0 0,-1 0 0,0 1 0,-1 2 0,1-3 0,0 0 0,0 0 0,1-1 0,-2 1 0,0 0 0,0 0 0,1 1 0,0 0 0,1-1 0,0 1 0,0 1 0,-1 1 0,1 0 0,-3-1 0,-2-2 0,1 0 0,0 1 0,2 1 0,2 0 0,-1-1 0,1-1 0,0 0 0,0 1 0,0-1 0,-1 0 0,1 1 0,-1-1 0,-1 3 0,1 0 0,-1 0 0,1 0 0,1 0 0,-1 0 0,0 0 0,-1 0 0,0 0 0,1 0 0,0 0 0,0 0 0,1 0 0,-1 0 0,0 0 0,-1 0 0,0 0 0,1 2 0,0 1 0,0 2 0,1 0 0,-3 0 0,0 0 0,-2-2 0,-1 1 0,2-1 0,-2 1 0,1 1 0,-1 1 0,0 1 0,0 0 0,0 0 0,2 0 0,1-2 0,-1 0 0,-2 2 0,-3 0 0,-2 3 0,0-1 0,1 0 0,3 0 0,2 0 0,1-1 0,-1 0 0,-3 0 0,-1-5 0,0-3 0,2-2 0,4-3 0,0 1 0,-1 1 0,1 0 0,-3-2 0,3 2 0,-2 0 0,1-1 0,2 1 0,0 0 0,2-1 0,0 1 0,-1 0 0,1-2 0,0 2 0,0-1 0,0 0 0,-1 1 0,0 0 0,0-2 0,0 3 0,-1-1 0,1 1 0,-3 0 0,0-1 0,-1 0 0,2 1 0,0-1 0,0 0 0,0 0 0,0 1 0,3 1 0,-1 1 0,0 0 0,-1 0 0,0 0 0,0 0 0,1-2 0,1-1 0,0 1 0,-1-1 0,1 3 0,3-1 0,1 1 0,-1 0 0,-1 0 0,-2 0 0,-2 0 0,0 0 0,1 0 0,-1 0 0,2 0 0,0 0 0,-1 0 0,1 0 0,0 0 0,-1 0 0,0 0 0,-1 0 0,1 0 0,-1 0 0,1 0 0,1 0 0,0 0 0,-1 0 0,1 0 0,0 0 0,-1 0 0,0 0 0,-1 0 0,1 0 0,0 0 0,0 0 0,0 0 0,-1 0 0,1 0 0,-1 0 0,1 0 0,1 0 0,-2 0 0,1 0 0,-1 0 0,1 0 0,1 0 0,0 0 0,0 0 0,0 0 0,-2 0 0,1 0 0,-1 0 0,1 0 0,0 0 0,0 0 0,0 0 0,1 0 0,-1 0 0,-1 0 0,0 0 0,1 0 0,0 2 0,0 0 0,0 4 0,1-1 0,0-2 0,-3 1 0,-1-1 0,-3 1 0,1 3 0,0 1 0,0 3 0,2-1 0,1 1 0,3-1 0,-3 0 0,-1-1 0,-1 0 0,-1 0 0,2 1 0,-2 1 0,1 0 0,-1 0 0,1 0 0,-1 0 0,-1 0 0,-2-1 0,0 1 0,1-1 0,0 0 0,-1-1 0,-2 0 0,2 0 0,1 2 0,-1 0 0,1 0 0,-3-1 0,0 1 0,0 0 0,3 0 0,-1 0 0,1 0 0,0-1 0,-2-1 0,2 0 0,0 1 0,1-2 0,-1 0 0,0-1 0,0 1 0,-3 3 0,0-1 0,1-2 0,2-1 0,-1 0 0,1 0 0,0 1 0,0-1 0,2 1 0,0 0 0,-2 2 0,1 0 0,-1 0 0,0-1 0,-1 0 0,-2 0 0,0 1 0,0 1 0,0 0 0,-4-2 0,-7-6 0,4-2 0,-2-3 0</inkml:trace>
</inkml:ink>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FAD8F58-CEE8-0348-3E51-00DC6BB1A451}"/>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p>
        </p:txBody>
      </p:sp>
      <p:sp>
        <p:nvSpPr>
          <p:cNvPr id="3" name="Subtítulo 2">
            <a:extLst>
              <a:ext uri="{FF2B5EF4-FFF2-40B4-BE49-F238E27FC236}">
                <a16:creationId xmlns:a16="http://schemas.microsoft.com/office/drawing/2014/main" id="{792BA70F-5E65-B5BA-2E84-99310BB6F39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p>
        </p:txBody>
      </p:sp>
      <p:sp>
        <p:nvSpPr>
          <p:cNvPr id="4" name="Marcador de fecha 3">
            <a:extLst>
              <a:ext uri="{FF2B5EF4-FFF2-40B4-BE49-F238E27FC236}">
                <a16:creationId xmlns:a16="http://schemas.microsoft.com/office/drawing/2014/main" id="{CC1191BD-C41A-278E-40EC-A514F59E6E74}"/>
              </a:ext>
            </a:extLst>
          </p:cNvPr>
          <p:cNvSpPr>
            <a:spLocks noGrp="1"/>
          </p:cNvSpPr>
          <p:nvPr>
            <p:ph type="dt" sz="half" idx="10"/>
          </p:nvPr>
        </p:nvSpPr>
        <p:spPr/>
        <p:txBody>
          <a:bodyPr/>
          <a:lstStyle/>
          <a:p>
            <a:fld id="{D2D66AFF-6BE8-4C0A-B51B-0118684D149F}" type="datetimeFigureOut">
              <a:rPr lang="es-ES" smtClean="0"/>
              <a:pPr/>
              <a:t>13/8/25</a:t>
            </a:fld>
            <a:endParaRPr lang="es-ES"/>
          </a:p>
        </p:txBody>
      </p:sp>
      <p:sp>
        <p:nvSpPr>
          <p:cNvPr id="5" name="Marcador de pie de página 4">
            <a:extLst>
              <a:ext uri="{FF2B5EF4-FFF2-40B4-BE49-F238E27FC236}">
                <a16:creationId xmlns:a16="http://schemas.microsoft.com/office/drawing/2014/main" id="{C8D06847-FCDA-4794-63EE-BD7D372A399D}"/>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A965C6CD-9E8A-9DA0-8E92-C9C5030C4143}"/>
              </a:ext>
            </a:extLst>
          </p:cNvPr>
          <p:cNvSpPr>
            <a:spLocks noGrp="1"/>
          </p:cNvSpPr>
          <p:nvPr>
            <p:ph type="sldNum" sz="quarter" idx="12"/>
          </p:nvPr>
        </p:nvSpPr>
        <p:spPr/>
        <p:txBody>
          <a:bodyPr/>
          <a:lstStyle/>
          <a:p>
            <a:fld id="{053D7419-1061-4660-8D35-9891294CF515}" type="slidenum">
              <a:rPr lang="es-ES" smtClean="0"/>
              <a:pPr/>
              <a:t>‹N›</a:t>
            </a:fld>
            <a:endParaRPr lang="es-ES"/>
          </a:p>
        </p:txBody>
      </p:sp>
    </p:spTree>
    <p:extLst>
      <p:ext uri="{BB962C8B-B14F-4D97-AF65-F5344CB8AC3E}">
        <p14:creationId xmlns:p14="http://schemas.microsoft.com/office/powerpoint/2010/main" val="20693790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1923086-C4F9-1D1A-21E6-7E6DF0BC6CD6}"/>
              </a:ext>
            </a:extLst>
          </p:cNvPr>
          <p:cNvSpPr>
            <a:spLocks noGrp="1"/>
          </p:cNvSpPr>
          <p:nvPr>
            <p:ph type="title"/>
          </p:nvPr>
        </p:nvSpPr>
        <p:spPr/>
        <p:txBody>
          <a:bodyPr/>
          <a:lstStyle/>
          <a:p>
            <a:r>
              <a:rPr lang="es-ES"/>
              <a:t>Haga clic para modificar el estilo de título del patrón</a:t>
            </a:r>
          </a:p>
        </p:txBody>
      </p:sp>
      <p:sp>
        <p:nvSpPr>
          <p:cNvPr id="3" name="Marcador de texto vertical 2">
            <a:extLst>
              <a:ext uri="{FF2B5EF4-FFF2-40B4-BE49-F238E27FC236}">
                <a16:creationId xmlns:a16="http://schemas.microsoft.com/office/drawing/2014/main" id="{9C6A82BD-BC23-1710-D0D0-C23B5E44FFBC}"/>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ACFBA01A-720C-B4B7-6E56-BD0038D4072A}"/>
              </a:ext>
            </a:extLst>
          </p:cNvPr>
          <p:cNvSpPr>
            <a:spLocks noGrp="1"/>
          </p:cNvSpPr>
          <p:nvPr>
            <p:ph type="dt" sz="half" idx="10"/>
          </p:nvPr>
        </p:nvSpPr>
        <p:spPr/>
        <p:txBody>
          <a:bodyPr/>
          <a:lstStyle/>
          <a:p>
            <a:fld id="{D2D66AFF-6BE8-4C0A-B51B-0118684D149F}" type="datetimeFigureOut">
              <a:rPr lang="es-ES" smtClean="0"/>
              <a:pPr/>
              <a:t>13/8/25</a:t>
            </a:fld>
            <a:endParaRPr lang="es-ES"/>
          </a:p>
        </p:txBody>
      </p:sp>
      <p:sp>
        <p:nvSpPr>
          <p:cNvPr id="5" name="Marcador de pie de página 4">
            <a:extLst>
              <a:ext uri="{FF2B5EF4-FFF2-40B4-BE49-F238E27FC236}">
                <a16:creationId xmlns:a16="http://schemas.microsoft.com/office/drawing/2014/main" id="{4B8BB176-01FA-DBA3-6FF1-180E7C81429A}"/>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2977B3C6-342C-22D3-3F89-DFD75136E950}"/>
              </a:ext>
            </a:extLst>
          </p:cNvPr>
          <p:cNvSpPr>
            <a:spLocks noGrp="1"/>
          </p:cNvSpPr>
          <p:nvPr>
            <p:ph type="sldNum" sz="quarter" idx="12"/>
          </p:nvPr>
        </p:nvSpPr>
        <p:spPr/>
        <p:txBody>
          <a:bodyPr/>
          <a:lstStyle/>
          <a:p>
            <a:fld id="{053D7419-1061-4660-8D35-9891294CF515}" type="slidenum">
              <a:rPr lang="es-ES" smtClean="0"/>
              <a:pPr/>
              <a:t>‹N›</a:t>
            </a:fld>
            <a:endParaRPr lang="es-ES"/>
          </a:p>
        </p:txBody>
      </p:sp>
    </p:spTree>
    <p:extLst>
      <p:ext uri="{BB962C8B-B14F-4D97-AF65-F5344CB8AC3E}">
        <p14:creationId xmlns:p14="http://schemas.microsoft.com/office/powerpoint/2010/main" val="10736802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C8F910A0-2B8A-98FB-AF2A-934721A8AC1A}"/>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p>
        </p:txBody>
      </p:sp>
      <p:sp>
        <p:nvSpPr>
          <p:cNvPr id="3" name="Marcador de texto vertical 2">
            <a:extLst>
              <a:ext uri="{FF2B5EF4-FFF2-40B4-BE49-F238E27FC236}">
                <a16:creationId xmlns:a16="http://schemas.microsoft.com/office/drawing/2014/main" id="{C4716E04-3227-C1DA-15A2-35BF1EBF98C6}"/>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3D22DBF5-5C5C-FCE5-1044-D1A8CB7CFBCF}"/>
              </a:ext>
            </a:extLst>
          </p:cNvPr>
          <p:cNvSpPr>
            <a:spLocks noGrp="1"/>
          </p:cNvSpPr>
          <p:nvPr>
            <p:ph type="dt" sz="half" idx="10"/>
          </p:nvPr>
        </p:nvSpPr>
        <p:spPr/>
        <p:txBody>
          <a:bodyPr/>
          <a:lstStyle/>
          <a:p>
            <a:fld id="{D2D66AFF-6BE8-4C0A-B51B-0118684D149F}" type="datetimeFigureOut">
              <a:rPr lang="es-ES" smtClean="0"/>
              <a:pPr/>
              <a:t>13/8/25</a:t>
            </a:fld>
            <a:endParaRPr lang="es-ES"/>
          </a:p>
        </p:txBody>
      </p:sp>
      <p:sp>
        <p:nvSpPr>
          <p:cNvPr id="5" name="Marcador de pie de página 4">
            <a:extLst>
              <a:ext uri="{FF2B5EF4-FFF2-40B4-BE49-F238E27FC236}">
                <a16:creationId xmlns:a16="http://schemas.microsoft.com/office/drawing/2014/main" id="{B944ADCE-E3DE-A49D-30F0-12612F36F13F}"/>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6A616102-D85F-3115-B196-D9C97E59F010}"/>
              </a:ext>
            </a:extLst>
          </p:cNvPr>
          <p:cNvSpPr>
            <a:spLocks noGrp="1"/>
          </p:cNvSpPr>
          <p:nvPr>
            <p:ph type="sldNum" sz="quarter" idx="12"/>
          </p:nvPr>
        </p:nvSpPr>
        <p:spPr/>
        <p:txBody>
          <a:bodyPr/>
          <a:lstStyle/>
          <a:p>
            <a:fld id="{053D7419-1061-4660-8D35-9891294CF515}" type="slidenum">
              <a:rPr lang="es-ES" smtClean="0"/>
              <a:pPr/>
              <a:t>‹N›</a:t>
            </a:fld>
            <a:endParaRPr lang="es-ES"/>
          </a:p>
        </p:txBody>
      </p:sp>
    </p:spTree>
    <p:extLst>
      <p:ext uri="{BB962C8B-B14F-4D97-AF65-F5344CB8AC3E}">
        <p14:creationId xmlns:p14="http://schemas.microsoft.com/office/powerpoint/2010/main" val="38787964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60B80D2-D479-D8CF-93E6-FCE6026D6773}"/>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6AEADD2E-1A24-4C1E-1036-EC5A50EBECCA}"/>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57A1063A-F186-7A68-80EF-79DC6FE189B0}"/>
              </a:ext>
            </a:extLst>
          </p:cNvPr>
          <p:cNvSpPr>
            <a:spLocks noGrp="1"/>
          </p:cNvSpPr>
          <p:nvPr>
            <p:ph type="dt" sz="half" idx="10"/>
          </p:nvPr>
        </p:nvSpPr>
        <p:spPr/>
        <p:txBody>
          <a:bodyPr/>
          <a:lstStyle/>
          <a:p>
            <a:fld id="{D2D66AFF-6BE8-4C0A-B51B-0118684D149F}" type="datetimeFigureOut">
              <a:rPr lang="es-ES" smtClean="0"/>
              <a:pPr/>
              <a:t>13/8/25</a:t>
            </a:fld>
            <a:endParaRPr lang="es-ES"/>
          </a:p>
        </p:txBody>
      </p:sp>
      <p:sp>
        <p:nvSpPr>
          <p:cNvPr id="5" name="Marcador de pie de página 4">
            <a:extLst>
              <a:ext uri="{FF2B5EF4-FFF2-40B4-BE49-F238E27FC236}">
                <a16:creationId xmlns:a16="http://schemas.microsoft.com/office/drawing/2014/main" id="{AECEAA16-6CE3-B5D5-7B8A-10D27BC18FA5}"/>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8DA72B4B-9478-FDFA-120F-7C6DC3303C1F}"/>
              </a:ext>
            </a:extLst>
          </p:cNvPr>
          <p:cNvSpPr>
            <a:spLocks noGrp="1"/>
          </p:cNvSpPr>
          <p:nvPr>
            <p:ph type="sldNum" sz="quarter" idx="12"/>
          </p:nvPr>
        </p:nvSpPr>
        <p:spPr/>
        <p:txBody>
          <a:bodyPr/>
          <a:lstStyle/>
          <a:p>
            <a:fld id="{053D7419-1061-4660-8D35-9891294CF515}" type="slidenum">
              <a:rPr lang="es-ES" smtClean="0"/>
              <a:pPr/>
              <a:t>‹N›</a:t>
            </a:fld>
            <a:endParaRPr lang="es-ES"/>
          </a:p>
        </p:txBody>
      </p:sp>
    </p:spTree>
    <p:extLst>
      <p:ext uri="{BB962C8B-B14F-4D97-AF65-F5344CB8AC3E}">
        <p14:creationId xmlns:p14="http://schemas.microsoft.com/office/powerpoint/2010/main" val="39607119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FFE196-82EF-5F68-2228-9AB7143E89DA}"/>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p>
        </p:txBody>
      </p:sp>
      <p:sp>
        <p:nvSpPr>
          <p:cNvPr id="3" name="Marcador de texto 2">
            <a:extLst>
              <a:ext uri="{FF2B5EF4-FFF2-40B4-BE49-F238E27FC236}">
                <a16:creationId xmlns:a16="http://schemas.microsoft.com/office/drawing/2014/main" id="{939F550E-5C9D-E71E-3BE1-3461CA18ACA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29A70B1E-F818-8FB5-685D-F877A405801E}"/>
              </a:ext>
            </a:extLst>
          </p:cNvPr>
          <p:cNvSpPr>
            <a:spLocks noGrp="1"/>
          </p:cNvSpPr>
          <p:nvPr>
            <p:ph type="dt" sz="half" idx="10"/>
          </p:nvPr>
        </p:nvSpPr>
        <p:spPr/>
        <p:txBody>
          <a:bodyPr/>
          <a:lstStyle/>
          <a:p>
            <a:fld id="{D2D66AFF-6BE8-4C0A-B51B-0118684D149F}" type="datetimeFigureOut">
              <a:rPr lang="es-ES" smtClean="0"/>
              <a:pPr/>
              <a:t>13/8/25</a:t>
            </a:fld>
            <a:endParaRPr lang="es-ES"/>
          </a:p>
        </p:txBody>
      </p:sp>
      <p:sp>
        <p:nvSpPr>
          <p:cNvPr id="5" name="Marcador de pie de página 4">
            <a:extLst>
              <a:ext uri="{FF2B5EF4-FFF2-40B4-BE49-F238E27FC236}">
                <a16:creationId xmlns:a16="http://schemas.microsoft.com/office/drawing/2014/main" id="{6E82DB85-D98B-207B-6DE5-55432AFE6803}"/>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7EC900F4-110D-6A6F-6A1F-4BFC47DBD57C}"/>
              </a:ext>
            </a:extLst>
          </p:cNvPr>
          <p:cNvSpPr>
            <a:spLocks noGrp="1"/>
          </p:cNvSpPr>
          <p:nvPr>
            <p:ph type="sldNum" sz="quarter" idx="12"/>
          </p:nvPr>
        </p:nvSpPr>
        <p:spPr/>
        <p:txBody>
          <a:bodyPr/>
          <a:lstStyle/>
          <a:p>
            <a:fld id="{053D7419-1061-4660-8D35-9891294CF515}" type="slidenum">
              <a:rPr lang="es-ES" smtClean="0"/>
              <a:pPr/>
              <a:t>‹N›</a:t>
            </a:fld>
            <a:endParaRPr lang="es-ES"/>
          </a:p>
        </p:txBody>
      </p:sp>
    </p:spTree>
    <p:extLst>
      <p:ext uri="{BB962C8B-B14F-4D97-AF65-F5344CB8AC3E}">
        <p14:creationId xmlns:p14="http://schemas.microsoft.com/office/powerpoint/2010/main" val="28867761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40D843A-B4CA-2EB3-B8ED-7016E595E4E3}"/>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F5422686-9BF0-2C42-A4A4-3B42CDD942C1}"/>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contenido 3">
            <a:extLst>
              <a:ext uri="{FF2B5EF4-FFF2-40B4-BE49-F238E27FC236}">
                <a16:creationId xmlns:a16="http://schemas.microsoft.com/office/drawing/2014/main" id="{6EE1221C-0F3A-3479-2F15-B2BB0F7EF0D3}"/>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fecha 4">
            <a:extLst>
              <a:ext uri="{FF2B5EF4-FFF2-40B4-BE49-F238E27FC236}">
                <a16:creationId xmlns:a16="http://schemas.microsoft.com/office/drawing/2014/main" id="{0B61D2CC-B13F-6353-BF0B-AF8FE28A78C4}"/>
              </a:ext>
            </a:extLst>
          </p:cNvPr>
          <p:cNvSpPr>
            <a:spLocks noGrp="1"/>
          </p:cNvSpPr>
          <p:nvPr>
            <p:ph type="dt" sz="half" idx="10"/>
          </p:nvPr>
        </p:nvSpPr>
        <p:spPr/>
        <p:txBody>
          <a:bodyPr/>
          <a:lstStyle/>
          <a:p>
            <a:fld id="{D2D66AFF-6BE8-4C0A-B51B-0118684D149F}" type="datetimeFigureOut">
              <a:rPr lang="es-ES" smtClean="0"/>
              <a:pPr/>
              <a:t>13/8/25</a:t>
            </a:fld>
            <a:endParaRPr lang="es-ES"/>
          </a:p>
        </p:txBody>
      </p:sp>
      <p:sp>
        <p:nvSpPr>
          <p:cNvPr id="6" name="Marcador de pie de página 5">
            <a:extLst>
              <a:ext uri="{FF2B5EF4-FFF2-40B4-BE49-F238E27FC236}">
                <a16:creationId xmlns:a16="http://schemas.microsoft.com/office/drawing/2014/main" id="{ACC407C8-91A6-6346-B09F-CCE7EDD76C56}"/>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8AE4DACB-32FB-2AEE-B996-A8300B76F3F0}"/>
              </a:ext>
            </a:extLst>
          </p:cNvPr>
          <p:cNvSpPr>
            <a:spLocks noGrp="1"/>
          </p:cNvSpPr>
          <p:nvPr>
            <p:ph type="sldNum" sz="quarter" idx="12"/>
          </p:nvPr>
        </p:nvSpPr>
        <p:spPr/>
        <p:txBody>
          <a:bodyPr/>
          <a:lstStyle/>
          <a:p>
            <a:fld id="{053D7419-1061-4660-8D35-9891294CF515}" type="slidenum">
              <a:rPr lang="es-ES" smtClean="0"/>
              <a:pPr/>
              <a:t>‹N›</a:t>
            </a:fld>
            <a:endParaRPr lang="es-ES"/>
          </a:p>
        </p:txBody>
      </p:sp>
    </p:spTree>
    <p:extLst>
      <p:ext uri="{BB962C8B-B14F-4D97-AF65-F5344CB8AC3E}">
        <p14:creationId xmlns:p14="http://schemas.microsoft.com/office/powerpoint/2010/main" val="998940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B6837F4-1A2A-51BB-66FC-CC906DE659D7}"/>
              </a:ext>
            </a:extLst>
          </p:cNvPr>
          <p:cNvSpPr>
            <a:spLocks noGrp="1"/>
          </p:cNvSpPr>
          <p:nvPr>
            <p:ph type="title"/>
          </p:nvPr>
        </p:nvSpPr>
        <p:spPr>
          <a:xfrm>
            <a:off x="839788" y="365125"/>
            <a:ext cx="10515600" cy="1325563"/>
          </a:xfrm>
        </p:spPr>
        <p:txBody>
          <a:bodyPr/>
          <a:lstStyle/>
          <a:p>
            <a:r>
              <a:rPr lang="es-ES"/>
              <a:t>Haga clic para modificar el estilo de título del patrón</a:t>
            </a:r>
          </a:p>
        </p:txBody>
      </p:sp>
      <p:sp>
        <p:nvSpPr>
          <p:cNvPr id="3" name="Marcador de texto 2">
            <a:extLst>
              <a:ext uri="{FF2B5EF4-FFF2-40B4-BE49-F238E27FC236}">
                <a16:creationId xmlns:a16="http://schemas.microsoft.com/office/drawing/2014/main" id="{A36B3EBA-A81A-FC2B-F996-DD5DBC888F7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DC97FE96-E81F-73A1-A69F-80CD082FB0CB}"/>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texto 4">
            <a:extLst>
              <a:ext uri="{FF2B5EF4-FFF2-40B4-BE49-F238E27FC236}">
                <a16:creationId xmlns:a16="http://schemas.microsoft.com/office/drawing/2014/main" id="{4BC1F559-EDD9-A7C3-CA70-BE1905FCFE3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2C59887B-2CE1-7E2C-CD6B-525591DE0FE3}"/>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7" name="Marcador de fecha 6">
            <a:extLst>
              <a:ext uri="{FF2B5EF4-FFF2-40B4-BE49-F238E27FC236}">
                <a16:creationId xmlns:a16="http://schemas.microsoft.com/office/drawing/2014/main" id="{1DE52CD3-2DB0-3ABB-48B6-A6AA8DDC51AF}"/>
              </a:ext>
            </a:extLst>
          </p:cNvPr>
          <p:cNvSpPr>
            <a:spLocks noGrp="1"/>
          </p:cNvSpPr>
          <p:nvPr>
            <p:ph type="dt" sz="half" idx="10"/>
          </p:nvPr>
        </p:nvSpPr>
        <p:spPr/>
        <p:txBody>
          <a:bodyPr/>
          <a:lstStyle/>
          <a:p>
            <a:fld id="{D2D66AFF-6BE8-4C0A-B51B-0118684D149F}" type="datetimeFigureOut">
              <a:rPr lang="es-ES" smtClean="0"/>
              <a:pPr/>
              <a:t>13/8/25</a:t>
            </a:fld>
            <a:endParaRPr lang="es-ES"/>
          </a:p>
        </p:txBody>
      </p:sp>
      <p:sp>
        <p:nvSpPr>
          <p:cNvPr id="8" name="Marcador de pie de página 7">
            <a:extLst>
              <a:ext uri="{FF2B5EF4-FFF2-40B4-BE49-F238E27FC236}">
                <a16:creationId xmlns:a16="http://schemas.microsoft.com/office/drawing/2014/main" id="{FAB004BF-423F-73E7-F27E-DB989C9B3DC0}"/>
              </a:ext>
            </a:extLst>
          </p:cNvPr>
          <p:cNvSpPr>
            <a:spLocks noGrp="1"/>
          </p:cNvSpPr>
          <p:nvPr>
            <p:ph type="ftr" sz="quarter" idx="11"/>
          </p:nvPr>
        </p:nvSpPr>
        <p:spPr/>
        <p:txBody>
          <a:bodyPr/>
          <a:lstStyle/>
          <a:p>
            <a:endParaRPr lang="es-ES"/>
          </a:p>
        </p:txBody>
      </p:sp>
      <p:sp>
        <p:nvSpPr>
          <p:cNvPr id="9" name="Marcador de número de diapositiva 8">
            <a:extLst>
              <a:ext uri="{FF2B5EF4-FFF2-40B4-BE49-F238E27FC236}">
                <a16:creationId xmlns:a16="http://schemas.microsoft.com/office/drawing/2014/main" id="{2856DBE1-7654-2B9E-7B7A-A5706CCA6391}"/>
              </a:ext>
            </a:extLst>
          </p:cNvPr>
          <p:cNvSpPr>
            <a:spLocks noGrp="1"/>
          </p:cNvSpPr>
          <p:nvPr>
            <p:ph type="sldNum" sz="quarter" idx="12"/>
          </p:nvPr>
        </p:nvSpPr>
        <p:spPr/>
        <p:txBody>
          <a:bodyPr/>
          <a:lstStyle/>
          <a:p>
            <a:fld id="{053D7419-1061-4660-8D35-9891294CF515}" type="slidenum">
              <a:rPr lang="es-ES" smtClean="0"/>
              <a:pPr/>
              <a:t>‹N›</a:t>
            </a:fld>
            <a:endParaRPr lang="es-ES"/>
          </a:p>
        </p:txBody>
      </p:sp>
    </p:spTree>
    <p:extLst>
      <p:ext uri="{BB962C8B-B14F-4D97-AF65-F5344CB8AC3E}">
        <p14:creationId xmlns:p14="http://schemas.microsoft.com/office/powerpoint/2010/main" val="27449252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84307F6-14E7-4F2B-38C6-218BFEF2E1EC}"/>
              </a:ext>
            </a:extLst>
          </p:cNvPr>
          <p:cNvSpPr>
            <a:spLocks noGrp="1"/>
          </p:cNvSpPr>
          <p:nvPr>
            <p:ph type="title"/>
          </p:nvPr>
        </p:nvSpPr>
        <p:spPr/>
        <p:txBody>
          <a:bodyPr/>
          <a:lstStyle/>
          <a:p>
            <a:r>
              <a:rPr lang="es-ES"/>
              <a:t>Haga clic para modificar el estilo de título del patrón</a:t>
            </a:r>
          </a:p>
        </p:txBody>
      </p:sp>
      <p:sp>
        <p:nvSpPr>
          <p:cNvPr id="3" name="Marcador de fecha 2">
            <a:extLst>
              <a:ext uri="{FF2B5EF4-FFF2-40B4-BE49-F238E27FC236}">
                <a16:creationId xmlns:a16="http://schemas.microsoft.com/office/drawing/2014/main" id="{B2F93002-5212-19D4-0ED0-D8802D0A6C40}"/>
              </a:ext>
            </a:extLst>
          </p:cNvPr>
          <p:cNvSpPr>
            <a:spLocks noGrp="1"/>
          </p:cNvSpPr>
          <p:nvPr>
            <p:ph type="dt" sz="half" idx="10"/>
          </p:nvPr>
        </p:nvSpPr>
        <p:spPr/>
        <p:txBody>
          <a:bodyPr/>
          <a:lstStyle/>
          <a:p>
            <a:fld id="{D2D66AFF-6BE8-4C0A-B51B-0118684D149F}" type="datetimeFigureOut">
              <a:rPr lang="es-ES" smtClean="0"/>
              <a:pPr/>
              <a:t>13/8/25</a:t>
            </a:fld>
            <a:endParaRPr lang="es-ES"/>
          </a:p>
        </p:txBody>
      </p:sp>
      <p:sp>
        <p:nvSpPr>
          <p:cNvPr id="4" name="Marcador de pie de página 3">
            <a:extLst>
              <a:ext uri="{FF2B5EF4-FFF2-40B4-BE49-F238E27FC236}">
                <a16:creationId xmlns:a16="http://schemas.microsoft.com/office/drawing/2014/main" id="{5C6D1614-7FD6-96BE-E333-D794186DB36D}"/>
              </a:ext>
            </a:extLst>
          </p:cNvPr>
          <p:cNvSpPr>
            <a:spLocks noGrp="1"/>
          </p:cNvSpPr>
          <p:nvPr>
            <p:ph type="ftr" sz="quarter" idx="11"/>
          </p:nvPr>
        </p:nvSpPr>
        <p:spPr/>
        <p:txBody>
          <a:bodyPr/>
          <a:lstStyle/>
          <a:p>
            <a:endParaRPr lang="es-ES"/>
          </a:p>
        </p:txBody>
      </p:sp>
      <p:sp>
        <p:nvSpPr>
          <p:cNvPr id="5" name="Marcador de número de diapositiva 4">
            <a:extLst>
              <a:ext uri="{FF2B5EF4-FFF2-40B4-BE49-F238E27FC236}">
                <a16:creationId xmlns:a16="http://schemas.microsoft.com/office/drawing/2014/main" id="{FDB2CA2E-E7CA-38BA-9FEA-7BC071698647}"/>
              </a:ext>
            </a:extLst>
          </p:cNvPr>
          <p:cNvSpPr>
            <a:spLocks noGrp="1"/>
          </p:cNvSpPr>
          <p:nvPr>
            <p:ph type="sldNum" sz="quarter" idx="12"/>
          </p:nvPr>
        </p:nvSpPr>
        <p:spPr/>
        <p:txBody>
          <a:bodyPr/>
          <a:lstStyle/>
          <a:p>
            <a:fld id="{053D7419-1061-4660-8D35-9891294CF515}" type="slidenum">
              <a:rPr lang="es-ES" smtClean="0"/>
              <a:pPr/>
              <a:t>‹N›</a:t>
            </a:fld>
            <a:endParaRPr lang="es-ES"/>
          </a:p>
        </p:txBody>
      </p:sp>
    </p:spTree>
    <p:extLst>
      <p:ext uri="{BB962C8B-B14F-4D97-AF65-F5344CB8AC3E}">
        <p14:creationId xmlns:p14="http://schemas.microsoft.com/office/powerpoint/2010/main" val="40500363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6713C06D-C0BB-2316-05B4-81BAA0E1CA34}"/>
              </a:ext>
            </a:extLst>
          </p:cNvPr>
          <p:cNvSpPr>
            <a:spLocks noGrp="1"/>
          </p:cNvSpPr>
          <p:nvPr>
            <p:ph type="dt" sz="half" idx="10"/>
          </p:nvPr>
        </p:nvSpPr>
        <p:spPr/>
        <p:txBody>
          <a:bodyPr/>
          <a:lstStyle/>
          <a:p>
            <a:fld id="{D2D66AFF-6BE8-4C0A-B51B-0118684D149F}" type="datetimeFigureOut">
              <a:rPr lang="es-ES" smtClean="0"/>
              <a:pPr/>
              <a:t>13/8/25</a:t>
            </a:fld>
            <a:endParaRPr lang="es-ES"/>
          </a:p>
        </p:txBody>
      </p:sp>
      <p:sp>
        <p:nvSpPr>
          <p:cNvPr id="3" name="Marcador de pie de página 2">
            <a:extLst>
              <a:ext uri="{FF2B5EF4-FFF2-40B4-BE49-F238E27FC236}">
                <a16:creationId xmlns:a16="http://schemas.microsoft.com/office/drawing/2014/main" id="{AF2035D7-8A55-A426-40AD-177C23596D70}"/>
              </a:ext>
            </a:extLst>
          </p:cNvPr>
          <p:cNvSpPr>
            <a:spLocks noGrp="1"/>
          </p:cNvSpPr>
          <p:nvPr>
            <p:ph type="ftr" sz="quarter" idx="11"/>
          </p:nvPr>
        </p:nvSpPr>
        <p:spPr/>
        <p:txBody>
          <a:bodyPr/>
          <a:lstStyle/>
          <a:p>
            <a:endParaRPr lang="es-ES"/>
          </a:p>
        </p:txBody>
      </p:sp>
      <p:sp>
        <p:nvSpPr>
          <p:cNvPr id="4" name="Marcador de número de diapositiva 3">
            <a:extLst>
              <a:ext uri="{FF2B5EF4-FFF2-40B4-BE49-F238E27FC236}">
                <a16:creationId xmlns:a16="http://schemas.microsoft.com/office/drawing/2014/main" id="{C6AB6DCE-1308-44B8-A01A-83305FCE0E32}"/>
              </a:ext>
            </a:extLst>
          </p:cNvPr>
          <p:cNvSpPr>
            <a:spLocks noGrp="1"/>
          </p:cNvSpPr>
          <p:nvPr>
            <p:ph type="sldNum" sz="quarter" idx="12"/>
          </p:nvPr>
        </p:nvSpPr>
        <p:spPr/>
        <p:txBody>
          <a:bodyPr/>
          <a:lstStyle/>
          <a:p>
            <a:fld id="{053D7419-1061-4660-8D35-9891294CF515}" type="slidenum">
              <a:rPr lang="es-ES" smtClean="0"/>
              <a:pPr/>
              <a:t>‹N›</a:t>
            </a:fld>
            <a:endParaRPr lang="es-ES"/>
          </a:p>
        </p:txBody>
      </p:sp>
    </p:spTree>
    <p:extLst>
      <p:ext uri="{BB962C8B-B14F-4D97-AF65-F5344CB8AC3E}">
        <p14:creationId xmlns:p14="http://schemas.microsoft.com/office/powerpoint/2010/main" val="16046642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6E4C6FC-5146-4C67-FA9A-351F4D4D296C}"/>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F40F4642-050B-E57A-E59F-C651E7C4921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texto 3">
            <a:extLst>
              <a:ext uri="{FF2B5EF4-FFF2-40B4-BE49-F238E27FC236}">
                <a16:creationId xmlns:a16="http://schemas.microsoft.com/office/drawing/2014/main" id="{D0BD7FA7-3A0C-7EED-2DB4-29355C490DA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B460CEE5-3F2C-E9B2-C392-F3689AB3AAC8}"/>
              </a:ext>
            </a:extLst>
          </p:cNvPr>
          <p:cNvSpPr>
            <a:spLocks noGrp="1"/>
          </p:cNvSpPr>
          <p:nvPr>
            <p:ph type="dt" sz="half" idx="10"/>
          </p:nvPr>
        </p:nvSpPr>
        <p:spPr/>
        <p:txBody>
          <a:bodyPr/>
          <a:lstStyle/>
          <a:p>
            <a:fld id="{D2D66AFF-6BE8-4C0A-B51B-0118684D149F}" type="datetimeFigureOut">
              <a:rPr lang="es-ES" smtClean="0"/>
              <a:pPr/>
              <a:t>13/8/25</a:t>
            </a:fld>
            <a:endParaRPr lang="es-ES"/>
          </a:p>
        </p:txBody>
      </p:sp>
      <p:sp>
        <p:nvSpPr>
          <p:cNvPr id="6" name="Marcador de pie de página 5">
            <a:extLst>
              <a:ext uri="{FF2B5EF4-FFF2-40B4-BE49-F238E27FC236}">
                <a16:creationId xmlns:a16="http://schemas.microsoft.com/office/drawing/2014/main" id="{3EFA1326-C525-A356-6A19-D438ACDE9435}"/>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040FC44D-9DD6-5392-C701-2C82458AB1FD}"/>
              </a:ext>
            </a:extLst>
          </p:cNvPr>
          <p:cNvSpPr>
            <a:spLocks noGrp="1"/>
          </p:cNvSpPr>
          <p:nvPr>
            <p:ph type="sldNum" sz="quarter" idx="12"/>
          </p:nvPr>
        </p:nvSpPr>
        <p:spPr/>
        <p:txBody>
          <a:bodyPr/>
          <a:lstStyle/>
          <a:p>
            <a:fld id="{053D7419-1061-4660-8D35-9891294CF515}" type="slidenum">
              <a:rPr lang="es-ES" smtClean="0"/>
              <a:pPr/>
              <a:t>‹N›</a:t>
            </a:fld>
            <a:endParaRPr lang="es-ES"/>
          </a:p>
        </p:txBody>
      </p:sp>
    </p:spTree>
    <p:extLst>
      <p:ext uri="{BB962C8B-B14F-4D97-AF65-F5344CB8AC3E}">
        <p14:creationId xmlns:p14="http://schemas.microsoft.com/office/powerpoint/2010/main" val="31187196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63CAE25-8B7E-7877-4651-8C737AD81FA3}"/>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p>
        </p:txBody>
      </p:sp>
      <p:sp>
        <p:nvSpPr>
          <p:cNvPr id="3" name="Marcador de posición de imagen 2">
            <a:extLst>
              <a:ext uri="{FF2B5EF4-FFF2-40B4-BE49-F238E27FC236}">
                <a16:creationId xmlns:a16="http://schemas.microsoft.com/office/drawing/2014/main" id="{C97CC8CB-4145-A732-9647-956EA09DD62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Marcador de texto 3">
            <a:extLst>
              <a:ext uri="{FF2B5EF4-FFF2-40B4-BE49-F238E27FC236}">
                <a16:creationId xmlns:a16="http://schemas.microsoft.com/office/drawing/2014/main" id="{B354F6B0-ECAB-EC50-984C-C28CF4044CC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8BBF2820-5742-11FB-5881-F8C5CFCE1BFE}"/>
              </a:ext>
            </a:extLst>
          </p:cNvPr>
          <p:cNvSpPr>
            <a:spLocks noGrp="1"/>
          </p:cNvSpPr>
          <p:nvPr>
            <p:ph type="dt" sz="half" idx="10"/>
          </p:nvPr>
        </p:nvSpPr>
        <p:spPr/>
        <p:txBody>
          <a:bodyPr/>
          <a:lstStyle/>
          <a:p>
            <a:fld id="{D2D66AFF-6BE8-4C0A-B51B-0118684D149F}" type="datetimeFigureOut">
              <a:rPr lang="es-ES" smtClean="0"/>
              <a:pPr/>
              <a:t>13/8/25</a:t>
            </a:fld>
            <a:endParaRPr lang="es-ES"/>
          </a:p>
        </p:txBody>
      </p:sp>
      <p:sp>
        <p:nvSpPr>
          <p:cNvPr id="6" name="Marcador de pie de página 5">
            <a:extLst>
              <a:ext uri="{FF2B5EF4-FFF2-40B4-BE49-F238E27FC236}">
                <a16:creationId xmlns:a16="http://schemas.microsoft.com/office/drawing/2014/main" id="{1B7824BF-7C74-608E-BDE1-8B7BF482AE8E}"/>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3E461674-CE5E-92EC-5BEE-96B3B4BF6485}"/>
              </a:ext>
            </a:extLst>
          </p:cNvPr>
          <p:cNvSpPr>
            <a:spLocks noGrp="1"/>
          </p:cNvSpPr>
          <p:nvPr>
            <p:ph type="sldNum" sz="quarter" idx="12"/>
          </p:nvPr>
        </p:nvSpPr>
        <p:spPr/>
        <p:txBody>
          <a:bodyPr/>
          <a:lstStyle/>
          <a:p>
            <a:fld id="{053D7419-1061-4660-8D35-9891294CF515}" type="slidenum">
              <a:rPr lang="es-ES" smtClean="0"/>
              <a:pPr/>
              <a:t>‹N›</a:t>
            </a:fld>
            <a:endParaRPr lang="es-ES"/>
          </a:p>
        </p:txBody>
      </p:sp>
    </p:spTree>
    <p:extLst>
      <p:ext uri="{BB962C8B-B14F-4D97-AF65-F5344CB8AC3E}">
        <p14:creationId xmlns:p14="http://schemas.microsoft.com/office/powerpoint/2010/main" val="31571242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CF5A3171-EC65-F168-C8ED-9B3F7329599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p>
        </p:txBody>
      </p:sp>
      <p:sp>
        <p:nvSpPr>
          <p:cNvPr id="3" name="Marcador de texto 2">
            <a:extLst>
              <a:ext uri="{FF2B5EF4-FFF2-40B4-BE49-F238E27FC236}">
                <a16:creationId xmlns:a16="http://schemas.microsoft.com/office/drawing/2014/main" id="{62AA6DD0-0C78-671F-0840-E0C73B12ED6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1ACFC5C8-F283-CD6E-B0D0-6A17136CF8B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2D66AFF-6BE8-4C0A-B51B-0118684D149F}" type="datetimeFigureOut">
              <a:rPr lang="es-ES" smtClean="0"/>
              <a:pPr/>
              <a:t>13/8/25</a:t>
            </a:fld>
            <a:endParaRPr lang="es-ES"/>
          </a:p>
        </p:txBody>
      </p:sp>
      <p:sp>
        <p:nvSpPr>
          <p:cNvPr id="5" name="Marcador de pie de página 4">
            <a:extLst>
              <a:ext uri="{FF2B5EF4-FFF2-40B4-BE49-F238E27FC236}">
                <a16:creationId xmlns:a16="http://schemas.microsoft.com/office/drawing/2014/main" id="{02CC8FDF-B0F0-5821-9DE4-FB451EDB06E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Marcador de número de diapositiva 5">
            <a:extLst>
              <a:ext uri="{FF2B5EF4-FFF2-40B4-BE49-F238E27FC236}">
                <a16:creationId xmlns:a16="http://schemas.microsoft.com/office/drawing/2014/main" id="{AD7E53E5-CFA9-0D3C-0388-4ED77122933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53D7419-1061-4660-8D35-9891294CF515}" type="slidenum">
              <a:rPr lang="es-ES" smtClean="0"/>
              <a:pPr/>
              <a:t>‹N›</a:t>
            </a:fld>
            <a:endParaRPr lang="es-ES"/>
          </a:p>
        </p:txBody>
      </p:sp>
    </p:spTree>
    <p:extLst>
      <p:ext uri="{BB962C8B-B14F-4D97-AF65-F5344CB8AC3E}">
        <p14:creationId xmlns:p14="http://schemas.microsoft.com/office/powerpoint/2010/main" val="21926434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openxmlformats.org/officeDocument/2006/relationships/customXml" Target="../ink/ink16.xml"/><Relationship Id="rId3" Type="http://schemas.openxmlformats.org/officeDocument/2006/relationships/image" Target="../media/image59.jpeg"/><Relationship Id="rId7" Type="http://schemas.openxmlformats.org/officeDocument/2006/relationships/image" Target="../media/image63.png"/><Relationship Id="rId2" Type="http://schemas.openxmlformats.org/officeDocument/2006/relationships/image" Target="../media/image58.jpeg"/><Relationship Id="rId1" Type="http://schemas.openxmlformats.org/officeDocument/2006/relationships/slideLayout" Target="../slideLayouts/slideLayout7.xml"/><Relationship Id="rId6" Type="http://schemas.openxmlformats.org/officeDocument/2006/relationships/image" Target="../media/image62.jpeg"/><Relationship Id="rId11" Type="http://schemas.openxmlformats.org/officeDocument/2006/relationships/image" Target="../media/image65.png"/><Relationship Id="rId5" Type="http://schemas.openxmlformats.org/officeDocument/2006/relationships/image" Target="../media/image61.jpeg"/><Relationship Id="rId10" Type="http://schemas.openxmlformats.org/officeDocument/2006/relationships/customXml" Target="../ink/ink17.xml"/><Relationship Id="rId4" Type="http://schemas.openxmlformats.org/officeDocument/2006/relationships/image" Target="../media/image60.jpeg"/><Relationship Id="rId9" Type="http://schemas.openxmlformats.org/officeDocument/2006/relationships/image" Target="../media/image64.png"/></Relationships>
</file>

<file path=ppt/slides/_rels/slide11.xml.rels><?xml version="1.0" encoding="UTF-8" standalone="yes"?>
<Relationships xmlns="http://schemas.openxmlformats.org/package/2006/relationships"><Relationship Id="rId8" Type="http://schemas.openxmlformats.org/officeDocument/2006/relationships/customXml" Target="../ink/ink18.xml"/><Relationship Id="rId3" Type="http://schemas.openxmlformats.org/officeDocument/2006/relationships/image" Target="../media/image67.jpeg"/><Relationship Id="rId7" Type="http://schemas.openxmlformats.org/officeDocument/2006/relationships/image" Target="../media/image71.png"/><Relationship Id="rId2" Type="http://schemas.openxmlformats.org/officeDocument/2006/relationships/image" Target="../media/image66.jpeg"/><Relationship Id="rId1" Type="http://schemas.openxmlformats.org/officeDocument/2006/relationships/slideLayout" Target="../slideLayouts/slideLayout7.xml"/><Relationship Id="rId6" Type="http://schemas.openxmlformats.org/officeDocument/2006/relationships/image" Target="../media/image70.jpeg"/><Relationship Id="rId11" Type="http://schemas.openxmlformats.org/officeDocument/2006/relationships/image" Target="../media/image72.png"/><Relationship Id="rId5" Type="http://schemas.openxmlformats.org/officeDocument/2006/relationships/image" Target="../media/image69.jpeg"/><Relationship Id="rId10" Type="http://schemas.openxmlformats.org/officeDocument/2006/relationships/customXml" Target="../ink/ink19.xml"/><Relationship Id="rId4" Type="http://schemas.openxmlformats.org/officeDocument/2006/relationships/image" Target="../media/image68.jpeg"/><Relationship Id="rId9" Type="http://schemas.openxmlformats.org/officeDocument/2006/relationships/image" Target="../media/image50.png"/></Relationships>
</file>

<file path=ppt/slides/_rels/slide12.xml.rels><?xml version="1.0" encoding="UTF-8" standalone="yes"?>
<Relationships xmlns="http://schemas.openxmlformats.org/package/2006/relationships"><Relationship Id="rId3" Type="http://schemas.openxmlformats.org/officeDocument/2006/relationships/image" Target="../media/image74.jpeg"/><Relationship Id="rId7" Type="http://schemas.openxmlformats.org/officeDocument/2006/relationships/image" Target="../media/image78.png"/><Relationship Id="rId2" Type="http://schemas.openxmlformats.org/officeDocument/2006/relationships/image" Target="../media/image73.jpeg"/><Relationship Id="rId1" Type="http://schemas.openxmlformats.org/officeDocument/2006/relationships/slideLayout" Target="../slideLayouts/slideLayout7.xml"/><Relationship Id="rId6" Type="http://schemas.openxmlformats.org/officeDocument/2006/relationships/image" Target="../media/image77.jpeg"/><Relationship Id="rId5" Type="http://schemas.openxmlformats.org/officeDocument/2006/relationships/image" Target="../media/image76.jpeg"/><Relationship Id="rId4" Type="http://schemas.openxmlformats.org/officeDocument/2006/relationships/image" Target="../media/image75.jpeg"/></Relationships>
</file>

<file path=ppt/slides/_rels/slide13.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customXml" Target="../ink/ink1.xml"/><Relationship Id="rId3" Type="http://schemas.openxmlformats.org/officeDocument/2006/relationships/image" Target="../media/image5.jpeg"/><Relationship Id="rId7" Type="http://schemas.openxmlformats.org/officeDocument/2006/relationships/image" Target="../media/image9.jpeg"/><Relationship Id="rId2" Type="http://schemas.openxmlformats.org/officeDocument/2006/relationships/image" Target="../media/image4.jpeg"/><Relationship Id="rId1" Type="http://schemas.openxmlformats.org/officeDocument/2006/relationships/slideLayout" Target="../slideLayouts/slideLayout7.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7.jpeg"/><Relationship Id="rId10" Type="http://schemas.openxmlformats.org/officeDocument/2006/relationships/customXml" Target="../ink/ink2.xml"/><Relationship Id="rId4" Type="http://schemas.openxmlformats.org/officeDocument/2006/relationships/image" Target="../media/image6.jpeg"/><Relationship Id="rId9" Type="http://schemas.openxmlformats.org/officeDocument/2006/relationships/image" Target="../media/image10.png"/></Relationships>
</file>

<file path=ppt/slides/_rels/slide4.xml.rels><?xml version="1.0" encoding="UTF-8" standalone="yes"?>
<Relationships xmlns="http://schemas.openxmlformats.org/package/2006/relationships"><Relationship Id="rId8" Type="http://schemas.openxmlformats.org/officeDocument/2006/relationships/customXml" Target="../ink/ink3.xml"/><Relationship Id="rId3" Type="http://schemas.openxmlformats.org/officeDocument/2006/relationships/image" Target="../media/image13.jpeg"/><Relationship Id="rId7" Type="http://schemas.openxmlformats.org/officeDocument/2006/relationships/image" Target="../media/image2.jpeg"/><Relationship Id="rId2" Type="http://schemas.openxmlformats.org/officeDocument/2006/relationships/image" Target="../media/image12.jpeg"/><Relationship Id="rId1" Type="http://schemas.openxmlformats.org/officeDocument/2006/relationships/slideLayout" Target="../slideLayouts/slideLayout7.xml"/><Relationship Id="rId6" Type="http://schemas.openxmlformats.org/officeDocument/2006/relationships/image" Target="../media/image16.jpeg"/><Relationship Id="rId11" Type="http://schemas.openxmlformats.org/officeDocument/2006/relationships/image" Target="../media/image18.png"/><Relationship Id="rId5" Type="http://schemas.openxmlformats.org/officeDocument/2006/relationships/image" Target="../media/image15.png"/><Relationship Id="rId10" Type="http://schemas.openxmlformats.org/officeDocument/2006/relationships/customXml" Target="../ink/ink4.xml"/><Relationship Id="rId4" Type="http://schemas.openxmlformats.org/officeDocument/2006/relationships/image" Target="../media/image14.jpeg"/><Relationship Id="rId9" Type="http://schemas.openxmlformats.org/officeDocument/2006/relationships/image" Target="../media/image17.png"/></Relationships>
</file>

<file path=ppt/slides/_rels/slide5.xml.rels><?xml version="1.0" encoding="UTF-8" standalone="yes"?>
<Relationships xmlns="http://schemas.openxmlformats.org/package/2006/relationships"><Relationship Id="rId8" Type="http://schemas.openxmlformats.org/officeDocument/2006/relationships/customXml" Target="../ink/ink5.xml"/><Relationship Id="rId3" Type="http://schemas.openxmlformats.org/officeDocument/2006/relationships/image" Target="../media/image20.jpeg"/><Relationship Id="rId7" Type="http://schemas.openxmlformats.org/officeDocument/2006/relationships/image" Target="../media/image24.png"/><Relationship Id="rId2" Type="http://schemas.openxmlformats.org/officeDocument/2006/relationships/image" Target="../media/image19.jpeg"/><Relationship Id="rId1" Type="http://schemas.openxmlformats.org/officeDocument/2006/relationships/slideLayout" Target="../slideLayouts/slideLayout7.xml"/><Relationship Id="rId6" Type="http://schemas.openxmlformats.org/officeDocument/2006/relationships/image" Target="../media/image23.png"/><Relationship Id="rId11" Type="http://schemas.openxmlformats.org/officeDocument/2006/relationships/image" Target="../media/image26.png"/><Relationship Id="rId5" Type="http://schemas.openxmlformats.org/officeDocument/2006/relationships/image" Target="../media/image22.jpeg"/><Relationship Id="rId10" Type="http://schemas.openxmlformats.org/officeDocument/2006/relationships/customXml" Target="../ink/ink6.xml"/><Relationship Id="rId4" Type="http://schemas.openxmlformats.org/officeDocument/2006/relationships/image" Target="../media/image21.jpeg"/><Relationship Id="rId9" Type="http://schemas.openxmlformats.org/officeDocument/2006/relationships/image" Target="../media/image25.png"/></Relationships>
</file>

<file path=ppt/slides/_rels/slide6.xml.rels><?xml version="1.0" encoding="UTF-8" standalone="yes"?>
<Relationships xmlns="http://schemas.openxmlformats.org/package/2006/relationships"><Relationship Id="rId8" Type="http://schemas.openxmlformats.org/officeDocument/2006/relationships/customXml" Target="../ink/ink7.xml"/><Relationship Id="rId3" Type="http://schemas.openxmlformats.org/officeDocument/2006/relationships/image" Target="../media/image28.jpeg"/><Relationship Id="rId7" Type="http://schemas.openxmlformats.org/officeDocument/2006/relationships/image" Target="../media/image32.png"/><Relationship Id="rId2" Type="http://schemas.openxmlformats.org/officeDocument/2006/relationships/image" Target="../media/image27.jpeg"/><Relationship Id="rId1" Type="http://schemas.openxmlformats.org/officeDocument/2006/relationships/slideLayout" Target="../slideLayouts/slideLayout7.xml"/><Relationship Id="rId6" Type="http://schemas.openxmlformats.org/officeDocument/2006/relationships/image" Target="../media/image31.jpeg"/><Relationship Id="rId11" Type="http://schemas.openxmlformats.org/officeDocument/2006/relationships/image" Target="../media/image34.png"/><Relationship Id="rId5" Type="http://schemas.openxmlformats.org/officeDocument/2006/relationships/image" Target="../media/image30.jpeg"/><Relationship Id="rId10" Type="http://schemas.openxmlformats.org/officeDocument/2006/relationships/customXml" Target="../ink/ink8.xml"/><Relationship Id="rId4" Type="http://schemas.openxmlformats.org/officeDocument/2006/relationships/image" Target="../media/image29.jpeg"/><Relationship Id="rId9" Type="http://schemas.openxmlformats.org/officeDocument/2006/relationships/image" Target="../media/image33.png"/></Relationships>
</file>

<file path=ppt/slides/_rels/slide7.xml.rels><?xml version="1.0" encoding="UTF-8" standalone="yes"?>
<Relationships xmlns="http://schemas.openxmlformats.org/package/2006/relationships"><Relationship Id="rId8" Type="http://schemas.openxmlformats.org/officeDocument/2006/relationships/customXml" Target="../ink/ink9.xml"/><Relationship Id="rId3" Type="http://schemas.openxmlformats.org/officeDocument/2006/relationships/image" Target="../media/image36.jpeg"/><Relationship Id="rId7" Type="http://schemas.openxmlformats.org/officeDocument/2006/relationships/image" Target="../media/image40.png"/><Relationship Id="rId2" Type="http://schemas.openxmlformats.org/officeDocument/2006/relationships/image" Target="../media/image35.jpeg"/><Relationship Id="rId1" Type="http://schemas.openxmlformats.org/officeDocument/2006/relationships/slideLayout" Target="../slideLayouts/slideLayout7.xml"/><Relationship Id="rId6" Type="http://schemas.openxmlformats.org/officeDocument/2006/relationships/image" Target="../media/image39.jpeg"/><Relationship Id="rId11" Type="http://schemas.openxmlformats.org/officeDocument/2006/relationships/image" Target="../media/image42.png"/><Relationship Id="rId5" Type="http://schemas.openxmlformats.org/officeDocument/2006/relationships/image" Target="../media/image38.png"/><Relationship Id="rId10" Type="http://schemas.openxmlformats.org/officeDocument/2006/relationships/customXml" Target="../ink/ink10.xml"/><Relationship Id="rId4" Type="http://schemas.openxmlformats.org/officeDocument/2006/relationships/image" Target="../media/image37.jpeg"/><Relationship Id="rId9" Type="http://schemas.openxmlformats.org/officeDocument/2006/relationships/image" Target="../media/image41.png"/></Relationships>
</file>

<file path=ppt/slides/_rels/slide8.xml.rels><?xml version="1.0" encoding="UTF-8" standalone="yes"?>
<Relationships xmlns="http://schemas.openxmlformats.org/package/2006/relationships"><Relationship Id="rId8" Type="http://schemas.openxmlformats.org/officeDocument/2006/relationships/customXml" Target="../ink/ink11.xml"/><Relationship Id="rId13" Type="http://schemas.openxmlformats.org/officeDocument/2006/relationships/image" Target="../media/image51.png"/><Relationship Id="rId3" Type="http://schemas.openxmlformats.org/officeDocument/2006/relationships/image" Target="../media/image44.jpeg"/><Relationship Id="rId7" Type="http://schemas.openxmlformats.org/officeDocument/2006/relationships/image" Target="../media/image48.jpeg"/><Relationship Id="rId12" Type="http://schemas.openxmlformats.org/officeDocument/2006/relationships/customXml" Target="../ink/ink13.xml"/><Relationship Id="rId2" Type="http://schemas.openxmlformats.org/officeDocument/2006/relationships/image" Target="../media/image43.jpeg"/><Relationship Id="rId1" Type="http://schemas.openxmlformats.org/officeDocument/2006/relationships/slideLayout" Target="../slideLayouts/slideLayout7.xml"/><Relationship Id="rId6" Type="http://schemas.openxmlformats.org/officeDocument/2006/relationships/image" Target="../media/image47.jpeg"/><Relationship Id="rId11" Type="http://schemas.openxmlformats.org/officeDocument/2006/relationships/image" Target="../media/image50.png"/><Relationship Id="rId5" Type="http://schemas.openxmlformats.org/officeDocument/2006/relationships/image" Target="../media/image46.jpeg"/><Relationship Id="rId10" Type="http://schemas.openxmlformats.org/officeDocument/2006/relationships/customXml" Target="../ink/ink12.xml"/><Relationship Id="rId4" Type="http://schemas.openxmlformats.org/officeDocument/2006/relationships/image" Target="../media/image45.png"/><Relationship Id="rId9" Type="http://schemas.openxmlformats.org/officeDocument/2006/relationships/image" Target="../media/image49.png"/></Relationships>
</file>

<file path=ppt/slides/_rels/slide9.xml.rels><?xml version="1.0" encoding="UTF-8" standalone="yes"?>
<Relationships xmlns="http://schemas.openxmlformats.org/package/2006/relationships"><Relationship Id="rId8" Type="http://schemas.openxmlformats.org/officeDocument/2006/relationships/customXml" Target="../ink/ink14.xml"/><Relationship Id="rId3" Type="http://schemas.openxmlformats.org/officeDocument/2006/relationships/image" Target="../media/image53.jpeg"/><Relationship Id="rId7" Type="http://schemas.openxmlformats.org/officeDocument/2006/relationships/image" Target="../media/image57.png"/><Relationship Id="rId2" Type="http://schemas.openxmlformats.org/officeDocument/2006/relationships/image" Target="../media/image52.jpeg"/><Relationship Id="rId1" Type="http://schemas.openxmlformats.org/officeDocument/2006/relationships/slideLayout" Target="../slideLayouts/slideLayout7.xml"/><Relationship Id="rId6" Type="http://schemas.openxmlformats.org/officeDocument/2006/relationships/image" Target="../media/image56.jpeg"/><Relationship Id="rId11" Type="http://schemas.openxmlformats.org/officeDocument/2006/relationships/image" Target="../media/image51.png"/><Relationship Id="rId5" Type="http://schemas.openxmlformats.org/officeDocument/2006/relationships/image" Target="../media/image55.jpeg"/><Relationship Id="rId10" Type="http://schemas.openxmlformats.org/officeDocument/2006/relationships/customXml" Target="../ink/ink15.xml"/><Relationship Id="rId4" Type="http://schemas.openxmlformats.org/officeDocument/2006/relationships/image" Target="../media/image54.jpeg"/><Relationship Id="rId9" Type="http://schemas.openxmlformats.org/officeDocument/2006/relationships/image" Target="../media/image50.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l="-7000" r="-7000" b="-11000"/>
          </a:stretch>
        </a:blipFill>
        <a:effectLst/>
      </p:bgPr>
    </p:bg>
    <p:spTree>
      <p:nvGrpSpPr>
        <p:cNvPr id="1" name=""/>
        <p:cNvGrpSpPr/>
        <p:nvPr/>
      </p:nvGrpSpPr>
      <p:grpSpPr>
        <a:xfrm>
          <a:off x="0" y="0"/>
          <a:ext cx="0" cy="0"/>
          <a:chOff x="0" y="0"/>
          <a:chExt cx="0" cy="0"/>
        </a:xfrm>
      </p:grpSpPr>
      <p:sp>
        <p:nvSpPr>
          <p:cNvPr id="2" name="CasellaDiTesto 1"/>
          <p:cNvSpPr txBox="1"/>
          <p:nvPr/>
        </p:nvSpPr>
        <p:spPr>
          <a:xfrm>
            <a:off x="382136" y="218363"/>
            <a:ext cx="11300347" cy="1323439"/>
          </a:xfrm>
          <a:prstGeom prst="rect">
            <a:avLst/>
          </a:prstGeom>
          <a:noFill/>
        </p:spPr>
        <p:txBody>
          <a:bodyPr wrap="square" rtlCol="0">
            <a:spAutoFit/>
          </a:bodyPr>
          <a:lstStyle/>
          <a:p>
            <a:pPr algn="ctr"/>
            <a:r>
              <a:rPr lang="it-IT" sz="8000" dirty="0">
                <a:solidFill>
                  <a:srgbClr val="FFC000"/>
                </a:solidFill>
                <a:latin typeface="Algerian" panose="04020705040A02060702" pitchFamily="82" charset="0"/>
              </a:rPr>
              <a:t>LA LEGGE DELL’AMORE</a:t>
            </a:r>
          </a:p>
        </p:txBody>
      </p:sp>
    </p:spTree>
    <p:extLst>
      <p:ext uri="{BB962C8B-B14F-4D97-AF65-F5344CB8AC3E}">
        <p14:creationId xmlns:p14="http://schemas.microsoft.com/office/powerpoint/2010/main" val="35083224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l="-11000" t="-9000" b="-11000"/>
          </a:stretch>
        </a:blipFill>
        <a:effectLst/>
      </p:bgPr>
    </p:bg>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F593A56D-FFE0-45C4-F812-23DA8F3C40BE}"/>
              </a:ext>
            </a:extLst>
          </p:cNvPr>
          <p:cNvSpPr txBox="1"/>
          <p:nvPr/>
        </p:nvSpPr>
        <p:spPr>
          <a:xfrm>
            <a:off x="4578411" y="1066879"/>
            <a:ext cx="5001359" cy="5632311"/>
          </a:xfrm>
          <a:prstGeom prst="rect">
            <a:avLst/>
          </a:prstGeom>
          <a:noFill/>
        </p:spPr>
        <p:txBody>
          <a:bodyPr wrap="square">
            <a:spAutoFit/>
          </a:bodyPr>
          <a:lstStyle/>
          <a:p>
            <a:pPr algn="ctr"/>
            <a:r>
              <a:rPr lang="it-IT" b="1" dirty="0"/>
              <a:t>L'ottavo comandamento condanna il furto e la rapina. Esige una rigorosa integrità nei minimi dettagli della vita quotidiana. È rubare la speculazione disonesta, mentre pagare i debiti e i salari giusti è corretto. Implica che ogni tentativo di trarre vantaggio dall'ignoranza, dalla debolezza o dalla sfortuna degli altri è registrato come una frode nei registri del cielo. Possiamo anche rubare a Dio, ad esempio, non restituendogli la decima, o utilizzando il tempo che dovremmo dedicare a lui per i nostri affari personali.</a:t>
            </a:r>
            <a:r>
              <a:rPr lang="es-ES" b="1" dirty="0"/>
              <a:t> </a:t>
            </a:r>
            <a:r>
              <a:rPr lang="it-IT" b="1" dirty="0"/>
              <a:t>Sono forme di furto: appropriarsi di qualcosa senza il consenso del proprietario; prendere in prestito e non restituire; presentare come proprio il lavoro di qualcun altro (plagio); manipolare le informazioni; oziare durante l'orario di lavoro, arrivare in ritardo o uscire prima dell'orario; sprecare o abusare del tempo di qualcun altro (ad esempio, arrivando in ritardo a un appuntamento); aumentare ingiustamente il prezzo di qualcosa.</a:t>
            </a:r>
            <a:endParaRPr lang="es-ES" b="1" dirty="0"/>
          </a:p>
        </p:txBody>
      </p:sp>
      <p:pic>
        <p:nvPicPr>
          <p:cNvPr id="6" name="Imagen 5" descr="Imagen en blanco y negro&#10;&#10;Descripción generada automáticamente con confianza baja">
            <a:extLst>
              <a:ext uri="{FF2B5EF4-FFF2-40B4-BE49-F238E27FC236}">
                <a16:creationId xmlns:a16="http://schemas.microsoft.com/office/drawing/2014/main" id="{08C84275-A1FE-09AF-278F-EA0EE516BD81}"/>
              </a:ext>
            </a:extLst>
          </p:cNvPr>
          <p:cNvPicPr>
            <a:picLocks noChangeAspect="1"/>
          </p:cNvPicPr>
          <p:nvPr/>
        </p:nvPicPr>
        <p:blipFill>
          <a:blip r:embed="rId3" cstate="email"/>
          <a:stretch>
            <a:fillRect/>
          </a:stretch>
        </p:blipFill>
        <p:spPr>
          <a:xfrm>
            <a:off x="5052484" y="68942"/>
            <a:ext cx="4179811" cy="875938"/>
          </a:xfrm>
          <a:prstGeom prst="rect">
            <a:avLst/>
          </a:prstGeom>
          <a:scene3d>
            <a:camera prst="orthographicFront"/>
            <a:lightRig rig="threePt" dir="t"/>
          </a:scene3d>
          <a:sp3d>
            <a:bevelT prst="convex"/>
          </a:sp3d>
        </p:spPr>
      </p:pic>
      <p:pic>
        <p:nvPicPr>
          <p:cNvPr id="7" name="Imagen 6" descr="Texto&#10;&#10;Descripción generada automáticamente">
            <a:extLst>
              <a:ext uri="{FF2B5EF4-FFF2-40B4-BE49-F238E27FC236}">
                <a16:creationId xmlns:a16="http://schemas.microsoft.com/office/drawing/2014/main" id="{226204D9-24C2-D7C7-DED0-EE5AB30C1B9F}"/>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9719781" y="-1"/>
            <a:ext cx="2472220" cy="6858001"/>
          </a:xfrm>
          <a:prstGeom prst="rect">
            <a:avLst/>
          </a:prstGeom>
        </p:spPr>
      </p:pic>
      <p:pic>
        <p:nvPicPr>
          <p:cNvPr id="4" name="Imagen 3" descr="Imagen que contiene Texto&#10;&#10;Descripción generada automáticamente">
            <a:extLst>
              <a:ext uri="{FF2B5EF4-FFF2-40B4-BE49-F238E27FC236}">
                <a16:creationId xmlns:a16="http://schemas.microsoft.com/office/drawing/2014/main" id="{6D7FAA42-0F63-143D-B664-2230D0E731E7}"/>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136994" y="68941"/>
            <a:ext cx="4304688" cy="6190457"/>
          </a:xfrm>
          <a:prstGeom prst="rect">
            <a:avLst/>
          </a:prstGeom>
          <a:ln w="38100">
            <a:solidFill>
              <a:srgbClr val="65A2AA"/>
            </a:solidFill>
          </a:ln>
          <a:scene3d>
            <a:camera prst="orthographicFront"/>
            <a:lightRig rig="threePt" dir="t"/>
          </a:scene3d>
          <a:sp3d>
            <a:bevelT prst="convex"/>
          </a:sp3d>
        </p:spPr>
      </p:pic>
      <p:pic>
        <p:nvPicPr>
          <p:cNvPr id="10" name="Imagen 9" descr="Imagen en blanco y negro&#10;&#10;Descripción generada automáticamente con confianza baja">
            <a:extLst>
              <a:ext uri="{FF2B5EF4-FFF2-40B4-BE49-F238E27FC236}">
                <a16:creationId xmlns:a16="http://schemas.microsoft.com/office/drawing/2014/main" id="{83E1434C-1522-0AD8-17B7-2D7C3601F3F8}"/>
              </a:ext>
            </a:extLst>
          </p:cNvPr>
          <p:cNvPicPr>
            <a:picLocks noChangeAspect="1"/>
          </p:cNvPicPr>
          <p:nvPr/>
        </p:nvPicPr>
        <p:blipFill>
          <a:blip r:embed="rId6" cstate="email"/>
          <a:stretch>
            <a:fillRect/>
          </a:stretch>
        </p:blipFill>
        <p:spPr>
          <a:xfrm>
            <a:off x="208469" y="6259398"/>
            <a:ext cx="4166967" cy="598602"/>
          </a:xfrm>
          <a:prstGeom prst="rect">
            <a:avLst/>
          </a:prstGeom>
          <a:scene3d>
            <a:camera prst="orthographicFront"/>
            <a:lightRig rig="threePt" dir="t"/>
          </a:scene3d>
          <a:sp3d>
            <a:bevelT prst="convex"/>
          </a:sp3d>
        </p:spPr>
      </p:pic>
      <p:pic>
        <p:nvPicPr>
          <p:cNvPr id="2" name="Imagen 1">
            <a:extLst>
              <a:ext uri="{FF2B5EF4-FFF2-40B4-BE49-F238E27FC236}">
                <a16:creationId xmlns:a16="http://schemas.microsoft.com/office/drawing/2014/main" id="{7BC8E6AA-2EB3-5B3E-4F81-E3C3A7ED7A4B}"/>
              </a:ext>
            </a:extLst>
          </p:cNvPr>
          <p:cNvPicPr>
            <a:picLocks noChangeAspect="1"/>
          </p:cNvPicPr>
          <p:nvPr/>
        </p:nvPicPr>
        <p:blipFill>
          <a:blip r:embed="rId7" cstate="email">
            <a:extLst>
              <a:ext uri="{28A0092B-C50C-407E-A947-70E740481C1C}">
                <a14:useLocalDpi xmlns:a14="http://schemas.microsoft.com/office/drawing/2010/main" val="0"/>
              </a:ext>
            </a:extLst>
          </a:blip>
          <a:srcRect/>
          <a:stretch/>
        </p:blipFill>
        <p:spPr>
          <a:xfrm>
            <a:off x="9922756" y="68941"/>
            <a:ext cx="1871596" cy="1404258"/>
          </a:xfrm>
          <a:prstGeom prst="rect">
            <a:avLst/>
          </a:prstGeom>
        </p:spPr>
      </p:pic>
      <p:sp>
        <p:nvSpPr>
          <p:cNvPr id="12" name="CuadroTexto 11">
            <a:extLst>
              <a:ext uri="{FF2B5EF4-FFF2-40B4-BE49-F238E27FC236}">
                <a16:creationId xmlns:a16="http://schemas.microsoft.com/office/drawing/2014/main" id="{D085C25D-B9F7-961A-7A86-388186FD5A04}"/>
              </a:ext>
            </a:extLst>
          </p:cNvPr>
          <p:cNvSpPr txBox="1"/>
          <p:nvPr/>
        </p:nvSpPr>
        <p:spPr>
          <a:xfrm>
            <a:off x="9742942" y="5775860"/>
            <a:ext cx="2449057" cy="923330"/>
          </a:xfrm>
          <a:prstGeom prst="rect">
            <a:avLst/>
          </a:prstGeom>
          <a:noFill/>
        </p:spPr>
        <p:txBody>
          <a:bodyPr wrap="square">
            <a:spAutoFit/>
          </a:bodyPr>
          <a:lstStyle/>
          <a:p>
            <a:pPr algn="ctr"/>
            <a:r>
              <a:rPr lang="it-IT" b="1" dirty="0">
                <a:solidFill>
                  <a:srgbClr val="FAF3CF"/>
                </a:solidFill>
                <a:effectLst>
                  <a:glow rad="127000">
                    <a:srgbClr val="682D00"/>
                  </a:glow>
                </a:effectLst>
              </a:rPr>
              <a:t>Rispetto la proprietà, il tempo e le risorse economiche degli altri</a:t>
            </a:r>
            <a:r>
              <a:rPr lang="es-ES" b="1" dirty="0">
                <a:solidFill>
                  <a:srgbClr val="FAF3CF"/>
                </a:solidFill>
                <a:effectLst>
                  <a:glow rad="127000">
                    <a:srgbClr val="682D00"/>
                  </a:glow>
                </a:effectLst>
              </a:rPr>
              <a:t>?</a:t>
            </a:r>
          </a:p>
        </p:txBody>
      </p:sp>
      <p:sp>
        <p:nvSpPr>
          <p:cNvPr id="3" name="CasellaDiTesto 2">
            <a:extLst>
              <a:ext uri="{FF2B5EF4-FFF2-40B4-BE49-F238E27FC236}">
                <a16:creationId xmlns:a16="http://schemas.microsoft.com/office/drawing/2014/main" id="{A3F02E5D-1FC9-4F48-AF6F-9DACFD177606}"/>
              </a:ext>
            </a:extLst>
          </p:cNvPr>
          <p:cNvSpPr txBox="1"/>
          <p:nvPr/>
        </p:nvSpPr>
        <p:spPr>
          <a:xfrm>
            <a:off x="2104571" y="272870"/>
            <a:ext cx="1291771" cy="830997"/>
          </a:xfrm>
          <a:prstGeom prst="rect">
            <a:avLst/>
          </a:prstGeom>
          <a:solidFill>
            <a:schemeClr val="bg2">
              <a:lumMod val="25000"/>
            </a:schemeClr>
          </a:solidFill>
        </p:spPr>
        <p:txBody>
          <a:bodyPr wrap="square" rtlCol="0">
            <a:spAutoFit/>
          </a:bodyPr>
          <a:lstStyle/>
          <a:p>
            <a:pPr algn="ctr"/>
            <a:endParaRPr lang="it-IT" sz="1200" dirty="0">
              <a:solidFill>
                <a:schemeClr val="bg1"/>
              </a:solidFill>
            </a:endParaRPr>
          </a:p>
          <a:p>
            <a:pPr algn="ctr"/>
            <a:r>
              <a:rPr lang="it-IT" sz="1200" dirty="0">
                <a:solidFill>
                  <a:schemeClr val="bg1"/>
                </a:solidFill>
              </a:rPr>
              <a:t>Non rubare</a:t>
            </a:r>
          </a:p>
          <a:p>
            <a:pPr algn="ctr"/>
            <a:endParaRPr lang="it-IT" sz="1200" dirty="0"/>
          </a:p>
          <a:p>
            <a:endParaRPr lang="it-IT" sz="1200" dirty="0"/>
          </a:p>
        </p:txBody>
      </p:sp>
      <mc:AlternateContent xmlns:mc="http://schemas.openxmlformats.org/markup-compatibility/2006">
        <mc:Choice xmlns:p14="http://schemas.microsoft.com/office/powerpoint/2010/main" Requires="p14">
          <p:contentPart p14:bwMode="auto" r:id="rId8">
            <p14:nvContentPartPr>
              <p14:cNvPr id="8" name="Input penna 7">
                <a:extLst>
                  <a:ext uri="{FF2B5EF4-FFF2-40B4-BE49-F238E27FC236}">
                    <a16:creationId xmlns:a16="http://schemas.microsoft.com/office/drawing/2014/main" id="{99C704D5-FDB3-5AE3-57A7-4CECEB7BBB39}"/>
                  </a:ext>
                </a:extLst>
              </p14:cNvPr>
              <p14:cNvContentPartPr/>
              <p14:nvPr/>
            </p14:nvContentPartPr>
            <p14:xfrm>
              <a:off x="2252075" y="267810"/>
              <a:ext cx="302760" cy="342360"/>
            </p14:xfrm>
          </p:contentPart>
        </mc:Choice>
        <mc:Fallback>
          <p:pic>
            <p:nvPicPr>
              <p:cNvPr id="8" name="Input penna 7">
                <a:extLst>
                  <a:ext uri="{FF2B5EF4-FFF2-40B4-BE49-F238E27FC236}">
                    <a16:creationId xmlns:a16="http://schemas.microsoft.com/office/drawing/2014/main" id="{99C704D5-FDB3-5AE3-57A7-4CECEB7BBB39}"/>
                  </a:ext>
                </a:extLst>
              </p:cNvPr>
              <p:cNvPicPr/>
              <p:nvPr/>
            </p:nvPicPr>
            <p:blipFill>
              <a:blip r:embed="rId9"/>
              <a:stretch>
                <a:fillRect/>
              </a:stretch>
            </p:blipFill>
            <p:spPr>
              <a:xfrm>
                <a:off x="2245955" y="261690"/>
                <a:ext cx="315000" cy="35460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9" name="Input penna 8">
                <a:extLst>
                  <a:ext uri="{FF2B5EF4-FFF2-40B4-BE49-F238E27FC236}">
                    <a16:creationId xmlns:a16="http://schemas.microsoft.com/office/drawing/2014/main" id="{E109860B-8618-9E73-C53F-A2D8B449CC68}"/>
                  </a:ext>
                </a:extLst>
              </p14:cNvPr>
              <p14:cNvContentPartPr/>
              <p14:nvPr/>
            </p14:nvContentPartPr>
            <p14:xfrm>
              <a:off x="2582915" y="264210"/>
              <a:ext cx="699840" cy="352080"/>
            </p14:xfrm>
          </p:contentPart>
        </mc:Choice>
        <mc:Fallback>
          <p:pic>
            <p:nvPicPr>
              <p:cNvPr id="9" name="Input penna 8">
                <a:extLst>
                  <a:ext uri="{FF2B5EF4-FFF2-40B4-BE49-F238E27FC236}">
                    <a16:creationId xmlns:a16="http://schemas.microsoft.com/office/drawing/2014/main" id="{E109860B-8618-9E73-C53F-A2D8B449CC68}"/>
                  </a:ext>
                </a:extLst>
              </p:cNvPr>
              <p:cNvPicPr/>
              <p:nvPr/>
            </p:nvPicPr>
            <p:blipFill>
              <a:blip r:embed="rId11"/>
              <a:stretch>
                <a:fillRect/>
              </a:stretch>
            </p:blipFill>
            <p:spPr>
              <a:xfrm>
                <a:off x="2576795" y="258090"/>
                <a:ext cx="712080" cy="364320"/>
              </a:xfrm>
              <a:prstGeom prst="rect">
                <a:avLst/>
              </a:prstGeom>
            </p:spPr>
          </p:pic>
        </mc:Fallback>
      </mc:AlternateContent>
    </p:spTree>
    <p:extLst>
      <p:ext uri="{BB962C8B-B14F-4D97-AF65-F5344CB8AC3E}">
        <p14:creationId xmlns:p14="http://schemas.microsoft.com/office/powerpoint/2010/main" val="875621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90"/>
                                          </p:val>
                                        </p:tav>
                                        <p:tav tm="100000">
                                          <p:val>
                                            <p:fltVal val="0"/>
                                          </p:val>
                                        </p:tav>
                                      </p:tavLst>
                                    </p:anim>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4" presetClass="entr" presetSubtype="32"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ox(out)">
                                      <p:cBhvr>
                                        <p:cTn id="15" dur="1000"/>
                                        <p:tgtEl>
                                          <p:spTgt spid="4"/>
                                        </p:tgtEl>
                                      </p:cBhvr>
                                    </p:animEffect>
                                  </p:childTnLst>
                                </p:cTn>
                              </p:par>
                            </p:childTnLst>
                          </p:cTn>
                        </p:par>
                        <p:par>
                          <p:cTn id="16" fill="hold">
                            <p:stCondLst>
                              <p:cond delay="1000"/>
                            </p:stCondLst>
                            <p:childTnLst>
                              <p:par>
                                <p:cTn id="17" presetID="22" presetClass="entr" presetSubtype="8" fill="hold" grpId="0" nodeType="after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animEffect transition="in" filter="wipe(left)">
                                      <p:cBhvr>
                                        <p:cTn id="19" dur="500"/>
                                        <p:tgtEl>
                                          <p:spTgt spid="5">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9" fill="hold" grpId="0" nodeType="click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1000" fill="hold"/>
                                        <p:tgtEl>
                                          <p:spTgt spid="12"/>
                                        </p:tgtEl>
                                        <p:attrNameLst>
                                          <p:attrName>ppt_x</p:attrName>
                                        </p:attrNameLst>
                                      </p:cBhvr>
                                      <p:tavLst>
                                        <p:tav tm="0">
                                          <p:val>
                                            <p:strVal val="0-#ppt_w/2"/>
                                          </p:val>
                                        </p:tav>
                                        <p:tav tm="100000">
                                          <p:val>
                                            <p:strVal val="#ppt_x"/>
                                          </p:val>
                                        </p:tav>
                                      </p:tavLst>
                                    </p:anim>
                                    <p:anim calcmode="lin" valueType="num">
                                      <p:cBhvr additive="base">
                                        <p:cTn id="25" dur="1000" fill="hold"/>
                                        <p:tgtEl>
                                          <p:spTgt spid="12"/>
                                        </p:tgtEl>
                                        <p:attrNameLst>
                                          <p:attrName>ppt_y</p:attrName>
                                        </p:attrNameLst>
                                      </p:cBhvr>
                                      <p:tavLst>
                                        <p:tav tm="0">
                                          <p:val>
                                            <p:strVal val="0-#ppt_h/2"/>
                                          </p:val>
                                        </p:tav>
                                        <p:tav tm="100000">
                                          <p:val>
                                            <p:strVal val="#ppt_y"/>
                                          </p:val>
                                        </p:tav>
                                      </p:tavLst>
                                    </p:anim>
                                  </p:childTnLst>
                                </p:cTn>
                              </p:par>
                            </p:childTnLst>
                          </p:cTn>
                        </p:par>
                        <p:par>
                          <p:cTn id="26" fill="hold">
                            <p:stCondLst>
                              <p:cond delay="1000"/>
                            </p:stCondLst>
                            <p:childTnLst>
                              <p:par>
                                <p:cTn id="27" presetID="32" presetClass="emph" presetSubtype="0" fill="hold" grpId="1" nodeType="afterEffect">
                                  <p:stCondLst>
                                    <p:cond delay="0"/>
                                  </p:stCondLst>
                                  <p:childTnLst>
                                    <p:animRot by="120000">
                                      <p:cBhvr>
                                        <p:cTn id="28" dur="100" fill="hold">
                                          <p:stCondLst>
                                            <p:cond delay="0"/>
                                          </p:stCondLst>
                                        </p:cTn>
                                        <p:tgtEl>
                                          <p:spTgt spid="12"/>
                                        </p:tgtEl>
                                        <p:attrNameLst>
                                          <p:attrName>r</p:attrName>
                                        </p:attrNameLst>
                                      </p:cBhvr>
                                    </p:animRot>
                                    <p:animRot by="-240000">
                                      <p:cBhvr>
                                        <p:cTn id="29" dur="200" fill="hold">
                                          <p:stCondLst>
                                            <p:cond delay="200"/>
                                          </p:stCondLst>
                                        </p:cTn>
                                        <p:tgtEl>
                                          <p:spTgt spid="12"/>
                                        </p:tgtEl>
                                        <p:attrNameLst>
                                          <p:attrName>r</p:attrName>
                                        </p:attrNameLst>
                                      </p:cBhvr>
                                    </p:animRot>
                                    <p:animRot by="240000">
                                      <p:cBhvr>
                                        <p:cTn id="30" dur="200" fill="hold">
                                          <p:stCondLst>
                                            <p:cond delay="400"/>
                                          </p:stCondLst>
                                        </p:cTn>
                                        <p:tgtEl>
                                          <p:spTgt spid="12"/>
                                        </p:tgtEl>
                                        <p:attrNameLst>
                                          <p:attrName>r</p:attrName>
                                        </p:attrNameLst>
                                      </p:cBhvr>
                                    </p:animRot>
                                    <p:animRot by="-240000">
                                      <p:cBhvr>
                                        <p:cTn id="31" dur="200" fill="hold">
                                          <p:stCondLst>
                                            <p:cond delay="600"/>
                                          </p:stCondLst>
                                        </p:cTn>
                                        <p:tgtEl>
                                          <p:spTgt spid="12"/>
                                        </p:tgtEl>
                                        <p:attrNameLst>
                                          <p:attrName>r</p:attrName>
                                        </p:attrNameLst>
                                      </p:cBhvr>
                                    </p:animRot>
                                    <p:animRot by="120000">
                                      <p:cBhvr>
                                        <p:cTn id="32" dur="200" fill="hold">
                                          <p:stCondLst>
                                            <p:cond delay="800"/>
                                          </p:stCondLst>
                                        </p:cTn>
                                        <p:tgtEl>
                                          <p:spTgt spid="1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P spid="12" grpId="0"/>
      <p:bldP spid="12" grpId="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alphaModFix amt="55000"/>
            <a:lum/>
          </a:blip>
          <a:srcRect/>
          <a:stretch>
            <a:fillRect t="-5000" b="-5000"/>
          </a:stretch>
        </a:blipFill>
        <a:effectLst/>
      </p:bgPr>
    </p:bg>
    <p:spTree>
      <p:nvGrpSpPr>
        <p:cNvPr id="1" name=""/>
        <p:cNvGrpSpPr/>
        <p:nvPr/>
      </p:nvGrpSpPr>
      <p:grpSpPr>
        <a:xfrm>
          <a:off x="0" y="0"/>
          <a:ext cx="0" cy="0"/>
          <a:chOff x="0" y="0"/>
          <a:chExt cx="0" cy="0"/>
        </a:xfrm>
      </p:grpSpPr>
      <p:pic>
        <p:nvPicPr>
          <p:cNvPr id="13" name="Imagen 12" descr="Dibujo de una persona&#10;&#10;Descripción generada automáticamente con confianza baja">
            <a:extLst>
              <a:ext uri="{FF2B5EF4-FFF2-40B4-BE49-F238E27FC236}">
                <a16:creationId xmlns:a16="http://schemas.microsoft.com/office/drawing/2014/main" id="{0EFB10B4-5F81-B91B-783F-198AC4326A7F}"/>
              </a:ext>
            </a:extLst>
          </p:cNvPr>
          <p:cNvPicPr>
            <a:picLocks noChangeAspect="1"/>
          </p:cNvPicPr>
          <p:nvPr/>
        </p:nvPicPr>
        <p:blipFill>
          <a:blip r:embed="rId3" cstate="email"/>
          <a:srcRect/>
          <a:stretch>
            <a:fillRect/>
          </a:stretch>
        </p:blipFill>
        <p:spPr>
          <a:xfrm>
            <a:off x="4704203" y="76360"/>
            <a:ext cx="4726236" cy="992276"/>
          </a:xfrm>
          <a:prstGeom prst="rect">
            <a:avLst/>
          </a:prstGeom>
          <a:scene3d>
            <a:camera prst="orthographicFront"/>
            <a:lightRig rig="threePt" dir="t"/>
          </a:scene3d>
          <a:sp3d>
            <a:bevelT prst="convex"/>
          </a:sp3d>
        </p:spPr>
      </p:pic>
      <p:sp>
        <p:nvSpPr>
          <p:cNvPr id="5" name="CuadroTexto 4">
            <a:extLst>
              <a:ext uri="{FF2B5EF4-FFF2-40B4-BE49-F238E27FC236}">
                <a16:creationId xmlns:a16="http://schemas.microsoft.com/office/drawing/2014/main" id="{6C490C38-41D8-E279-23EE-989D27DDC76E}"/>
              </a:ext>
            </a:extLst>
          </p:cNvPr>
          <p:cNvSpPr txBox="1"/>
          <p:nvPr/>
        </p:nvSpPr>
        <p:spPr>
          <a:xfrm>
            <a:off x="4653102" y="1388047"/>
            <a:ext cx="4892206" cy="5324535"/>
          </a:xfrm>
          <a:prstGeom prst="rect">
            <a:avLst/>
          </a:prstGeom>
          <a:noFill/>
        </p:spPr>
        <p:txBody>
          <a:bodyPr wrap="square">
            <a:spAutoFit/>
          </a:bodyPr>
          <a:lstStyle/>
          <a:p>
            <a:pPr algn="ctr"/>
            <a:r>
              <a:rPr lang="it-IT" sz="2000" b="1" dirty="0"/>
              <a:t>Questo comandamento include: mentire su qualsiasi argomento, sia con le parole, con uno sguardo, con un gesto o con un'espressione del viso; ogni tentativo o intento di ingannare il nostro prossimo; ogni esagerazione intenzionale; ogni insinuazione o parole indirette dette allo scopo di produrre un concetto errato o esagerato; ogni tentativo di danneggiare con supposizioni malintenzionate, calunnie o pettegolezzi; la soppressione intenzionale della verità...</a:t>
            </a:r>
          </a:p>
          <a:p>
            <a:pPr algn="ctr"/>
            <a:r>
              <a:rPr lang="it-IT" sz="2000" b="1" dirty="0"/>
              <a:t>La menzogna distrugge la libertà e la dignità della vittima. Distrugge la libertà delle persone che la pronunciano. Distrugge la fiducia tra le persone. Distrugge l'autostima. Distrugge il nostro rapporto con Dio.</a:t>
            </a:r>
            <a:endParaRPr lang="es-ES" sz="2000" b="1" dirty="0"/>
          </a:p>
        </p:txBody>
      </p:sp>
      <p:pic>
        <p:nvPicPr>
          <p:cNvPr id="7" name="Imagen 6" descr="Texto&#10;&#10;Descripción generada automáticamente con confianza media">
            <a:extLst>
              <a:ext uri="{FF2B5EF4-FFF2-40B4-BE49-F238E27FC236}">
                <a16:creationId xmlns:a16="http://schemas.microsoft.com/office/drawing/2014/main" id="{9E3F296B-5CDB-E1B4-4ADF-7D81433FDBA7}"/>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9719781" y="-2"/>
            <a:ext cx="2472220" cy="6858001"/>
          </a:xfrm>
          <a:prstGeom prst="rect">
            <a:avLst/>
          </a:prstGeom>
        </p:spPr>
      </p:pic>
      <p:pic>
        <p:nvPicPr>
          <p:cNvPr id="4" name="Imagen 3" descr="Imagen que contiene tabla, viejo, foto, cubierto&#10;&#10;Descripción generada automáticamente">
            <a:extLst>
              <a:ext uri="{FF2B5EF4-FFF2-40B4-BE49-F238E27FC236}">
                <a16:creationId xmlns:a16="http://schemas.microsoft.com/office/drawing/2014/main" id="{F1A00F58-73F4-453C-5FA3-8CB8B8541C9A}"/>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82163" y="26572"/>
            <a:ext cx="4410443" cy="6250858"/>
          </a:xfrm>
          <a:prstGeom prst="rect">
            <a:avLst/>
          </a:prstGeom>
          <a:ln w="38100">
            <a:solidFill>
              <a:srgbClr val="AD763E"/>
            </a:solidFill>
          </a:ln>
          <a:scene3d>
            <a:camera prst="orthographicFront"/>
            <a:lightRig rig="threePt" dir="t"/>
          </a:scene3d>
          <a:sp3d>
            <a:bevelT prst="convex"/>
          </a:sp3d>
        </p:spPr>
      </p:pic>
      <p:pic>
        <p:nvPicPr>
          <p:cNvPr id="14" name="Imagen 13" descr="Dibujo de una persona&#10;&#10;Descripción generada automáticamente con confianza baja">
            <a:extLst>
              <a:ext uri="{FF2B5EF4-FFF2-40B4-BE49-F238E27FC236}">
                <a16:creationId xmlns:a16="http://schemas.microsoft.com/office/drawing/2014/main" id="{15DA4725-E7DA-8B56-2748-877BA8A01610}"/>
              </a:ext>
            </a:extLst>
          </p:cNvPr>
          <p:cNvPicPr>
            <a:picLocks noChangeAspect="1"/>
          </p:cNvPicPr>
          <p:nvPr/>
        </p:nvPicPr>
        <p:blipFill>
          <a:blip r:embed="rId6" cstate="email"/>
          <a:stretch>
            <a:fillRect/>
          </a:stretch>
        </p:blipFill>
        <p:spPr>
          <a:xfrm>
            <a:off x="166972" y="6277430"/>
            <a:ext cx="4241547" cy="553998"/>
          </a:xfrm>
          <a:prstGeom prst="rect">
            <a:avLst/>
          </a:prstGeom>
          <a:scene3d>
            <a:camera prst="orthographicFront"/>
            <a:lightRig rig="threePt" dir="t"/>
          </a:scene3d>
          <a:sp3d>
            <a:bevelT prst="convex"/>
          </a:sp3d>
        </p:spPr>
      </p:pic>
      <p:pic>
        <p:nvPicPr>
          <p:cNvPr id="2" name="Imagen 1">
            <a:extLst>
              <a:ext uri="{FF2B5EF4-FFF2-40B4-BE49-F238E27FC236}">
                <a16:creationId xmlns:a16="http://schemas.microsoft.com/office/drawing/2014/main" id="{A397BDEF-511F-479C-FFB2-0CB578CF85E1}"/>
              </a:ext>
            </a:extLst>
          </p:cNvPr>
          <p:cNvPicPr>
            <a:picLocks noChangeAspect="1"/>
          </p:cNvPicPr>
          <p:nvPr/>
        </p:nvPicPr>
        <p:blipFill>
          <a:blip r:embed="rId7" cstate="email">
            <a:extLst>
              <a:ext uri="{28A0092B-C50C-407E-A947-70E740481C1C}">
                <a14:useLocalDpi xmlns:a14="http://schemas.microsoft.com/office/drawing/2010/main" val="0"/>
              </a:ext>
            </a:extLst>
          </a:blip>
          <a:srcRect/>
          <a:stretch/>
        </p:blipFill>
        <p:spPr>
          <a:xfrm>
            <a:off x="9880588" y="76979"/>
            <a:ext cx="1864879" cy="1399218"/>
          </a:xfrm>
          <a:prstGeom prst="rect">
            <a:avLst/>
          </a:prstGeom>
        </p:spPr>
      </p:pic>
      <p:sp>
        <p:nvSpPr>
          <p:cNvPr id="6" name="CuadroTexto 5">
            <a:extLst>
              <a:ext uri="{FF2B5EF4-FFF2-40B4-BE49-F238E27FC236}">
                <a16:creationId xmlns:a16="http://schemas.microsoft.com/office/drawing/2014/main" id="{3FE03807-C6BA-65B4-5C6F-C0E72E7A2D36}"/>
              </a:ext>
            </a:extLst>
          </p:cNvPr>
          <p:cNvSpPr txBox="1"/>
          <p:nvPr/>
        </p:nvSpPr>
        <p:spPr>
          <a:xfrm>
            <a:off x="9699919" y="5733657"/>
            <a:ext cx="2492081" cy="1077218"/>
          </a:xfrm>
          <a:prstGeom prst="rect">
            <a:avLst/>
          </a:prstGeom>
          <a:noFill/>
        </p:spPr>
        <p:txBody>
          <a:bodyPr wrap="square">
            <a:spAutoFit/>
          </a:bodyPr>
          <a:lstStyle/>
          <a:p>
            <a:pPr algn="ctr"/>
            <a:r>
              <a:rPr lang="it-IT" sz="1600" b="1" dirty="0">
                <a:solidFill>
                  <a:srgbClr val="FAF3CF"/>
                </a:solidFill>
                <a:effectLst>
                  <a:glow rad="127000">
                    <a:srgbClr val="682D00"/>
                  </a:glow>
                </a:effectLst>
              </a:rPr>
              <a:t>Cosa posso fare quando mi trovo in una situazione in cui mentire è la soluzione più facile?</a:t>
            </a:r>
            <a:endParaRPr lang="es-ES" sz="1600" b="1" dirty="0">
              <a:solidFill>
                <a:srgbClr val="FAF3CF"/>
              </a:solidFill>
              <a:effectLst>
                <a:glow rad="127000">
                  <a:srgbClr val="682D00"/>
                </a:glow>
              </a:effectLst>
            </a:endParaRPr>
          </a:p>
        </p:txBody>
      </p:sp>
      <p:sp>
        <p:nvSpPr>
          <p:cNvPr id="3" name="CasellaDiTesto 2">
            <a:extLst>
              <a:ext uri="{FF2B5EF4-FFF2-40B4-BE49-F238E27FC236}">
                <a16:creationId xmlns:a16="http://schemas.microsoft.com/office/drawing/2014/main" id="{E698CC37-2969-75C8-7D1A-86AE6B4FC770}"/>
              </a:ext>
            </a:extLst>
          </p:cNvPr>
          <p:cNvSpPr txBox="1"/>
          <p:nvPr/>
        </p:nvSpPr>
        <p:spPr>
          <a:xfrm>
            <a:off x="166972" y="56849"/>
            <a:ext cx="1371542" cy="1569660"/>
          </a:xfrm>
          <a:prstGeom prst="rect">
            <a:avLst/>
          </a:prstGeom>
          <a:solidFill>
            <a:schemeClr val="accent4">
              <a:lumMod val="75000"/>
            </a:schemeClr>
          </a:solidFill>
        </p:spPr>
        <p:txBody>
          <a:bodyPr wrap="square" rtlCol="0">
            <a:spAutoFit/>
          </a:bodyPr>
          <a:lstStyle/>
          <a:p>
            <a:pPr algn="ctr"/>
            <a:endParaRPr lang="it-IT" sz="1200" dirty="0"/>
          </a:p>
          <a:p>
            <a:pPr algn="ctr"/>
            <a:endParaRPr lang="it-IT" sz="1200" dirty="0">
              <a:solidFill>
                <a:schemeClr val="bg1"/>
              </a:solidFill>
            </a:endParaRPr>
          </a:p>
          <a:p>
            <a:pPr algn="ctr"/>
            <a:r>
              <a:rPr lang="it-IT" sz="1200" dirty="0">
                <a:solidFill>
                  <a:schemeClr val="bg1"/>
                </a:solidFill>
              </a:rPr>
              <a:t>Non dirai falsa testimonianza contro il tuo prossimo</a:t>
            </a:r>
          </a:p>
          <a:p>
            <a:pPr algn="ctr"/>
            <a:endParaRPr lang="it-IT" sz="1200" dirty="0"/>
          </a:p>
          <a:p>
            <a:endParaRPr lang="it-IT" sz="1200" dirty="0"/>
          </a:p>
        </p:txBody>
      </p:sp>
      <mc:AlternateContent xmlns:mc="http://schemas.openxmlformats.org/markup-compatibility/2006">
        <mc:Choice xmlns:p14="http://schemas.microsoft.com/office/powerpoint/2010/main" Requires="p14">
          <p:contentPart p14:bwMode="auto" r:id="rId8">
            <p14:nvContentPartPr>
              <p14:cNvPr id="8" name="Input penna 7">
                <a:extLst>
                  <a:ext uri="{FF2B5EF4-FFF2-40B4-BE49-F238E27FC236}">
                    <a16:creationId xmlns:a16="http://schemas.microsoft.com/office/drawing/2014/main" id="{8C115A59-80B1-70E8-BC7A-E10455E379A1}"/>
                  </a:ext>
                </a:extLst>
              </p14:cNvPr>
              <p14:cNvContentPartPr/>
              <p14:nvPr/>
            </p14:nvContentPartPr>
            <p14:xfrm>
              <a:off x="135417" y="57909"/>
              <a:ext cx="302760" cy="342360"/>
            </p14:xfrm>
          </p:contentPart>
        </mc:Choice>
        <mc:Fallback>
          <p:pic>
            <p:nvPicPr>
              <p:cNvPr id="8" name="Input penna 7">
                <a:extLst>
                  <a:ext uri="{FF2B5EF4-FFF2-40B4-BE49-F238E27FC236}">
                    <a16:creationId xmlns:a16="http://schemas.microsoft.com/office/drawing/2014/main" id="{8C115A59-80B1-70E8-BC7A-E10455E379A1}"/>
                  </a:ext>
                </a:extLst>
              </p:cNvPr>
              <p:cNvPicPr/>
              <p:nvPr/>
            </p:nvPicPr>
            <p:blipFill>
              <a:blip r:embed="rId9"/>
              <a:stretch>
                <a:fillRect/>
              </a:stretch>
            </p:blipFill>
            <p:spPr>
              <a:xfrm>
                <a:off x="129297" y="51789"/>
                <a:ext cx="315000" cy="35460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9" name="Input penna 8">
                <a:extLst>
                  <a:ext uri="{FF2B5EF4-FFF2-40B4-BE49-F238E27FC236}">
                    <a16:creationId xmlns:a16="http://schemas.microsoft.com/office/drawing/2014/main" id="{249DE396-6305-3609-8DF0-6B37C8EE694F}"/>
                  </a:ext>
                </a:extLst>
              </p14:cNvPr>
              <p14:cNvContentPartPr/>
              <p14:nvPr/>
            </p14:nvContentPartPr>
            <p14:xfrm>
              <a:off x="649774" y="48189"/>
              <a:ext cx="908602" cy="352080"/>
            </p14:xfrm>
          </p:contentPart>
        </mc:Choice>
        <mc:Fallback>
          <p:pic>
            <p:nvPicPr>
              <p:cNvPr id="9" name="Input penna 8">
                <a:extLst>
                  <a:ext uri="{FF2B5EF4-FFF2-40B4-BE49-F238E27FC236}">
                    <a16:creationId xmlns:a16="http://schemas.microsoft.com/office/drawing/2014/main" id="{249DE396-6305-3609-8DF0-6B37C8EE694F}"/>
                  </a:ext>
                </a:extLst>
              </p:cNvPr>
              <p:cNvPicPr/>
              <p:nvPr/>
            </p:nvPicPr>
            <p:blipFill>
              <a:blip r:embed="rId11"/>
              <a:stretch>
                <a:fillRect/>
              </a:stretch>
            </p:blipFill>
            <p:spPr>
              <a:xfrm>
                <a:off x="643654" y="42069"/>
                <a:ext cx="920841" cy="364320"/>
              </a:xfrm>
              <a:prstGeom prst="rect">
                <a:avLst/>
              </a:prstGeom>
            </p:spPr>
          </p:pic>
        </mc:Fallback>
      </mc:AlternateContent>
    </p:spTree>
    <p:extLst>
      <p:ext uri="{BB962C8B-B14F-4D97-AF65-F5344CB8AC3E}">
        <p14:creationId xmlns:p14="http://schemas.microsoft.com/office/powerpoint/2010/main" val="31929837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90"/>
                                          </p:val>
                                        </p:tav>
                                        <p:tav tm="100000">
                                          <p:val>
                                            <p:fltVal val="0"/>
                                          </p:val>
                                        </p:tav>
                                      </p:tavLst>
                                    </p:anim>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4" presetClass="entr" presetSubtype="32"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ox(out)">
                                      <p:cBhvr>
                                        <p:cTn id="15" dur="1000"/>
                                        <p:tgtEl>
                                          <p:spTgt spid="4"/>
                                        </p:tgtEl>
                                      </p:cBhvr>
                                    </p:animEffect>
                                  </p:childTnLst>
                                </p:cTn>
                              </p:par>
                            </p:childTnLst>
                          </p:cTn>
                        </p:par>
                        <p:par>
                          <p:cTn id="16" fill="hold">
                            <p:stCondLst>
                              <p:cond delay="1000"/>
                            </p:stCondLst>
                            <p:childTnLst>
                              <p:par>
                                <p:cTn id="17" presetID="22" presetClass="entr" presetSubtype="8" fill="hold" grpId="0" nodeType="after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animEffect transition="in" filter="wipe(left)">
                                      <p:cBhvr>
                                        <p:cTn id="19" dur="500"/>
                                        <p:tgtEl>
                                          <p:spTgt spid="5">
                                            <p:txEl>
                                              <p:pRg st="0" end="0"/>
                                            </p:txEl>
                                          </p:spTgt>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5">
                                            <p:txEl>
                                              <p:pRg st="1" end="1"/>
                                            </p:txEl>
                                          </p:spTgt>
                                        </p:tgtEl>
                                        <p:attrNameLst>
                                          <p:attrName>style.visibility</p:attrName>
                                        </p:attrNameLst>
                                      </p:cBhvr>
                                      <p:to>
                                        <p:strVal val="visible"/>
                                      </p:to>
                                    </p:set>
                                    <p:animEffect transition="in" filter="wipe(left)">
                                      <p:cBhvr>
                                        <p:cTn id="23" dur="500"/>
                                        <p:tgtEl>
                                          <p:spTgt spid="5">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9"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1000" fill="hold"/>
                                        <p:tgtEl>
                                          <p:spTgt spid="6"/>
                                        </p:tgtEl>
                                        <p:attrNameLst>
                                          <p:attrName>ppt_x</p:attrName>
                                        </p:attrNameLst>
                                      </p:cBhvr>
                                      <p:tavLst>
                                        <p:tav tm="0">
                                          <p:val>
                                            <p:strVal val="0-#ppt_w/2"/>
                                          </p:val>
                                        </p:tav>
                                        <p:tav tm="100000">
                                          <p:val>
                                            <p:strVal val="#ppt_x"/>
                                          </p:val>
                                        </p:tav>
                                      </p:tavLst>
                                    </p:anim>
                                    <p:anim calcmode="lin" valueType="num">
                                      <p:cBhvr additive="base">
                                        <p:cTn id="29" dur="1000" fill="hold"/>
                                        <p:tgtEl>
                                          <p:spTgt spid="6"/>
                                        </p:tgtEl>
                                        <p:attrNameLst>
                                          <p:attrName>ppt_y</p:attrName>
                                        </p:attrNameLst>
                                      </p:cBhvr>
                                      <p:tavLst>
                                        <p:tav tm="0">
                                          <p:val>
                                            <p:strVal val="0-#ppt_h/2"/>
                                          </p:val>
                                        </p:tav>
                                        <p:tav tm="100000">
                                          <p:val>
                                            <p:strVal val="#ppt_y"/>
                                          </p:val>
                                        </p:tav>
                                      </p:tavLst>
                                    </p:anim>
                                  </p:childTnLst>
                                </p:cTn>
                              </p:par>
                            </p:childTnLst>
                          </p:cTn>
                        </p:par>
                        <p:par>
                          <p:cTn id="30" fill="hold">
                            <p:stCondLst>
                              <p:cond delay="1000"/>
                            </p:stCondLst>
                            <p:childTnLst>
                              <p:par>
                                <p:cTn id="31" presetID="32" presetClass="emph" presetSubtype="0" fill="hold" grpId="1" nodeType="afterEffect">
                                  <p:stCondLst>
                                    <p:cond delay="0"/>
                                  </p:stCondLst>
                                  <p:childTnLst>
                                    <p:animRot by="120000">
                                      <p:cBhvr>
                                        <p:cTn id="32" dur="100" fill="hold">
                                          <p:stCondLst>
                                            <p:cond delay="0"/>
                                          </p:stCondLst>
                                        </p:cTn>
                                        <p:tgtEl>
                                          <p:spTgt spid="6"/>
                                        </p:tgtEl>
                                        <p:attrNameLst>
                                          <p:attrName>r</p:attrName>
                                        </p:attrNameLst>
                                      </p:cBhvr>
                                    </p:animRot>
                                    <p:animRot by="-240000">
                                      <p:cBhvr>
                                        <p:cTn id="33" dur="200" fill="hold">
                                          <p:stCondLst>
                                            <p:cond delay="200"/>
                                          </p:stCondLst>
                                        </p:cTn>
                                        <p:tgtEl>
                                          <p:spTgt spid="6"/>
                                        </p:tgtEl>
                                        <p:attrNameLst>
                                          <p:attrName>r</p:attrName>
                                        </p:attrNameLst>
                                      </p:cBhvr>
                                    </p:animRot>
                                    <p:animRot by="240000">
                                      <p:cBhvr>
                                        <p:cTn id="34" dur="200" fill="hold">
                                          <p:stCondLst>
                                            <p:cond delay="400"/>
                                          </p:stCondLst>
                                        </p:cTn>
                                        <p:tgtEl>
                                          <p:spTgt spid="6"/>
                                        </p:tgtEl>
                                        <p:attrNameLst>
                                          <p:attrName>r</p:attrName>
                                        </p:attrNameLst>
                                      </p:cBhvr>
                                    </p:animRot>
                                    <p:animRot by="-240000">
                                      <p:cBhvr>
                                        <p:cTn id="35" dur="200" fill="hold">
                                          <p:stCondLst>
                                            <p:cond delay="600"/>
                                          </p:stCondLst>
                                        </p:cTn>
                                        <p:tgtEl>
                                          <p:spTgt spid="6"/>
                                        </p:tgtEl>
                                        <p:attrNameLst>
                                          <p:attrName>r</p:attrName>
                                        </p:attrNameLst>
                                      </p:cBhvr>
                                    </p:animRot>
                                    <p:animRot by="120000">
                                      <p:cBhvr>
                                        <p:cTn id="36" dur="200" fill="hold">
                                          <p:stCondLst>
                                            <p:cond delay="80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P spid="6" grpId="0"/>
      <p:bldP spid="6" grpId="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l="-21000" t="-21000" b="-25000"/>
          </a:stretch>
        </a:blipFill>
        <a:effectLst/>
      </p:bgPr>
    </p:bg>
    <p:spTree>
      <p:nvGrpSpPr>
        <p:cNvPr id="1" name=""/>
        <p:cNvGrpSpPr/>
        <p:nvPr/>
      </p:nvGrpSpPr>
      <p:grpSpPr>
        <a:xfrm>
          <a:off x="0" y="0"/>
          <a:ext cx="0" cy="0"/>
          <a:chOff x="0" y="0"/>
          <a:chExt cx="0" cy="0"/>
        </a:xfrm>
      </p:grpSpPr>
      <p:pic>
        <p:nvPicPr>
          <p:cNvPr id="9" name="Imagen 8">
            <a:extLst>
              <a:ext uri="{FF2B5EF4-FFF2-40B4-BE49-F238E27FC236}">
                <a16:creationId xmlns:a16="http://schemas.microsoft.com/office/drawing/2014/main" id="{EB617463-2B2B-56B7-65F7-1FF97BAEBB8B}"/>
              </a:ext>
            </a:extLst>
          </p:cNvPr>
          <p:cNvPicPr>
            <a:picLocks noChangeAspect="1"/>
          </p:cNvPicPr>
          <p:nvPr/>
        </p:nvPicPr>
        <p:blipFill>
          <a:blip r:embed="rId3" cstate="email"/>
          <a:srcRect/>
          <a:stretch>
            <a:fillRect/>
          </a:stretch>
        </p:blipFill>
        <p:spPr>
          <a:xfrm>
            <a:off x="7105880" y="97847"/>
            <a:ext cx="2478795" cy="2603863"/>
          </a:xfrm>
          <a:prstGeom prst="rect">
            <a:avLst/>
          </a:prstGeom>
          <a:scene3d>
            <a:camera prst="orthographicFront"/>
            <a:lightRig rig="threePt" dir="t"/>
          </a:scene3d>
          <a:sp3d>
            <a:bevelT prst="convex"/>
          </a:sp3d>
        </p:spPr>
      </p:pic>
      <p:sp>
        <p:nvSpPr>
          <p:cNvPr id="5" name="CuadroTexto 4">
            <a:extLst>
              <a:ext uri="{FF2B5EF4-FFF2-40B4-BE49-F238E27FC236}">
                <a16:creationId xmlns:a16="http://schemas.microsoft.com/office/drawing/2014/main" id="{CE7BD501-2B9E-CF1F-71F7-C0AEC54CB81E}"/>
              </a:ext>
            </a:extLst>
          </p:cNvPr>
          <p:cNvSpPr txBox="1"/>
          <p:nvPr/>
        </p:nvSpPr>
        <p:spPr>
          <a:xfrm>
            <a:off x="6979931" y="2784342"/>
            <a:ext cx="2681507" cy="2585323"/>
          </a:xfrm>
          <a:prstGeom prst="rect">
            <a:avLst/>
          </a:prstGeom>
          <a:noFill/>
        </p:spPr>
        <p:txBody>
          <a:bodyPr wrap="square">
            <a:spAutoFit/>
          </a:bodyPr>
          <a:lstStyle/>
          <a:p>
            <a:pPr algn="ctr"/>
            <a:r>
              <a:rPr lang="it-IT" b="1" dirty="0"/>
              <a:t>L'avidità è un affetto sproporzionato per gli oggetti. Non dobbiamo valutare le cose al di sopra dei diritti delle persone, né valutare le persone in base a ciò che possiedono o al beneficio che possiamo trarne.</a:t>
            </a:r>
            <a:endParaRPr lang="es-ES" b="1" dirty="0"/>
          </a:p>
        </p:txBody>
      </p:sp>
      <p:pic>
        <p:nvPicPr>
          <p:cNvPr id="7" name="Imagen 6" descr="Texto&#10;&#10;Descripción generada automáticamente con confianza baja">
            <a:extLst>
              <a:ext uri="{FF2B5EF4-FFF2-40B4-BE49-F238E27FC236}">
                <a16:creationId xmlns:a16="http://schemas.microsoft.com/office/drawing/2014/main" id="{8DE25000-F2EC-8DAA-86CE-F84C440821BF}"/>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9719781" y="0"/>
            <a:ext cx="2472219" cy="6858000"/>
          </a:xfrm>
          <a:prstGeom prst="rect">
            <a:avLst/>
          </a:prstGeom>
        </p:spPr>
      </p:pic>
      <p:pic>
        <p:nvPicPr>
          <p:cNvPr id="4" name="Imagen 3">
            <a:extLst>
              <a:ext uri="{FF2B5EF4-FFF2-40B4-BE49-F238E27FC236}">
                <a16:creationId xmlns:a16="http://schemas.microsoft.com/office/drawing/2014/main" id="{E767435A-BD82-C6C8-A31D-7DCA7F7CC31A}"/>
              </a:ext>
            </a:extLst>
          </p:cNvPr>
          <p:cNvPicPr>
            <a:picLocks noChangeAspect="1"/>
          </p:cNvPicPr>
          <p:nvPr/>
        </p:nvPicPr>
        <p:blipFill>
          <a:blip r:embed="rId5" cstate="email">
            <a:extLst>
              <a:ext uri="{28A0092B-C50C-407E-A947-70E740481C1C}">
                <a14:useLocalDpi xmlns:a14="http://schemas.microsoft.com/office/drawing/2010/main" val="0"/>
              </a:ext>
            </a:extLst>
          </a:blip>
          <a:srcRect/>
          <a:stretch/>
        </p:blipFill>
        <p:spPr>
          <a:xfrm>
            <a:off x="105148" y="107059"/>
            <a:ext cx="6836229" cy="4873254"/>
          </a:xfrm>
          <a:prstGeom prst="rect">
            <a:avLst/>
          </a:prstGeom>
          <a:ln w="38100">
            <a:solidFill>
              <a:srgbClr val="E67BFF"/>
            </a:solidFill>
          </a:ln>
          <a:scene3d>
            <a:camera prst="orthographicFront"/>
            <a:lightRig rig="threePt" dir="t"/>
          </a:scene3d>
          <a:sp3d>
            <a:bevelT prst="convex"/>
          </a:sp3d>
        </p:spPr>
      </p:pic>
      <p:pic>
        <p:nvPicPr>
          <p:cNvPr id="10" name="Imagen 9">
            <a:extLst>
              <a:ext uri="{FF2B5EF4-FFF2-40B4-BE49-F238E27FC236}">
                <a16:creationId xmlns:a16="http://schemas.microsoft.com/office/drawing/2014/main" id="{EED358D8-67FC-A28E-2BB1-38B6C2E5886E}"/>
              </a:ext>
            </a:extLst>
          </p:cNvPr>
          <p:cNvPicPr>
            <a:picLocks noChangeAspect="1"/>
          </p:cNvPicPr>
          <p:nvPr/>
        </p:nvPicPr>
        <p:blipFill>
          <a:blip r:embed="rId6" cstate="email"/>
          <a:srcRect/>
          <a:stretch>
            <a:fillRect/>
          </a:stretch>
        </p:blipFill>
        <p:spPr>
          <a:xfrm>
            <a:off x="487322" y="5034708"/>
            <a:ext cx="6071880" cy="451692"/>
          </a:xfrm>
          <a:prstGeom prst="rect">
            <a:avLst/>
          </a:prstGeom>
          <a:scene3d>
            <a:camera prst="orthographicFront"/>
            <a:lightRig rig="threePt" dir="t"/>
          </a:scene3d>
          <a:sp3d>
            <a:bevelT prst="convex"/>
          </a:sp3d>
        </p:spPr>
      </p:pic>
      <p:sp>
        <p:nvSpPr>
          <p:cNvPr id="14" name="CuadroTexto 13">
            <a:extLst>
              <a:ext uri="{FF2B5EF4-FFF2-40B4-BE49-F238E27FC236}">
                <a16:creationId xmlns:a16="http://schemas.microsoft.com/office/drawing/2014/main" id="{066ED161-B89B-D064-7809-4C3991044607}"/>
              </a:ext>
            </a:extLst>
          </p:cNvPr>
          <p:cNvSpPr txBox="1"/>
          <p:nvPr/>
        </p:nvSpPr>
        <p:spPr>
          <a:xfrm>
            <a:off x="18155" y="5445038"/>
            <a:ext cx="9683472" cy="1477328"/>
          </a:xfrm>
          <a:prstGeom prst="rect">
            <a:avLst/>
          </a:prstGeom>
          <a:noFill/>
        </p:spPr>
        <p:txBody>
          <a:bodyPr wrap="square">
            <a:spAutoFit/>
          </a:bodyPr>
          <a:lstStyle/>
          <a:p>
            <a:r>
              <a:rPr lang="it-IT" b="1" dirty="0"/>
              <a:t>Questo comandamento non si riferisce solo a determinati atti specifici di comportamento, ma anche a valori e atteggiamenti. Non è solo prescrittivo, ma anche descrittivo: prescrive, perché è un comandamento e ci dice cosa fare. Descrive la vita che Dio ha pianificato per i suoi figli sin dall'inizio. Ci dice anche chi è Dio e com'è. Lo rivela come colui che non brama, ma come colui che serve, che dona, che si dona con amore disinteressato a beneficio dei suoi figli.</a:t>
            </a:r>
            <a:endParaRPr lang="es-ES" b="1" dirty="0"/>
          </a:p>
        </p:txBody>
      </p:sp>
      <p:pic>
        <p:nvPicPr>
          <p:cNvPr id="2" name="Imagen 1">
            <a:extLst>
              <a:ext uri="{FF2B5EF4-FFF2-40B4-BE49-F238E27FC236}">
                <a16:creationId xmlns:a16="http://schemas.microsoft.com/office/drawing/2014/main" id="{7357BBBD-90FE-CFC8-74A2-19458F5525D6}"/>
              </a:ext>
            </a:extLst>
          </p:cNvPr>
          <p:cNvPicPr>
            <a:picLocks noChangeAspect="1"/>
          </p:cNvPicPr>
          <p:nvPr/>
        </p:nvPicPr>
        <p:blipFill>
          <a:blip r:embed="rId7" cstate="email">
            <a:extLst>
              <a:ext uri="{28A0092B-C50C-407E-A947-70E740481C1C}">
                <a14:useLocalDpi xmlns:a14="http://schemas.microsoft.com/office/drawing/2010/main" val="0"/>
              </a:ext>
            </a:extLst>
          </a:blip>
          <a:srcRect/>
          <a:stretch/>
        </p:blipFill>
        <p:spPr>
          <a:xfrm>
            <a:off x="9552782" y="122505"/>
            <a:ext cx="2374331" cy="1442134"/>
          </a:xfrm>
          <a:prstGeom prst="rect">
            <a:avLst/>
          </a:prstGeom>
        </p:spPr>
      </p:pic>
      <p:sp>
        <p:nvSpPr>
          <p:cNvPr id="6" name="CuadroTexto 5">
            <a:extLst>
              <a:ext uri="{FF2B5EF4-FFF2-40B4-BE49-F238E27FC236}">
                <a16:creationId xmlns:a16="http://schemas.microsoft.com/office/drawing/2014/main" id="{01BA602E-FFDC-3224-A593-5785A23774E3}"/>
              </a:ext>
            </a:extLst>
          </p:cNvPr>
          <p:cNvSpPr txBox="1"/>
          <p:nvPr/>
        </p:nvSpPr>
        <p:spPr>
          <a:xfrm>
            <a:off x="9684871" y="5744273"/>
            <a:ext cx="2544837" cy="1077218"/>
          </a:xfrm>
          <a:prstGeom prst="rect">
            <a:avLst/>
          </a:prstGeom>
          <a:noFill/>
        </p:spPr>
        <p:txBody>
          <a:bodyPr wrap="square">
            <a:spAutoFit/>
          </a:bodyPr>
          <a:lstStyle/>
          <a:p>
            <a:pPr algn="ctr"/>
            <a:r>
              <a:rPr lang="it-IT" sz="1600" b="1" dirty="0">
                <a:solidFill>
                  <a:srgbClr val="FAF3CF"/>
                </a:solidFill>
                <a:effectLst>
                  <a:glow rad="127000">
                    <a:srgbClr val="682D00"/>
                  </a:glow>
                </a:effectLst>
              </a:rPr>
              <a:t>Ringrazio Dio per tutto ciò che ho e  resisto alla tentazione di desiderare ciò che hanno gli altri</a:t>
            </a:r>
            <a:r>
              <a:rPr lang="es-ES" sz="1600" b="1" dirty="0">
                <a:solidFill>
                  <a:srgbClr val="FAF3CF"/>
                </a:solidFill>
                <a:effectLst>
                  <a:glow rad="127000">
                    <a:srgbClr val="682D00"/>
                  </a:glow>
                </a:effectLst>
              </a:rPr>
              <a:t>?</a:t>
            </a:r>
          </a:p>
        </p:txBody>
      </p:sp>
      <p:sp>
        <p:nvSpPr>
          <p:cNvPr id="3" name="CasellaDiTesto 2">
            <a:extLst>
              <a:ext uri="{FF2B5EF4-FFF2-40B4-BE49-F238E27FC236}">
                <a16:creationId xmlns:a16="http://schemas.microsoft.com/office/drawing/2014/main" id="{59B00AC4-7F9C-8857-D306-5981863BD693}"/>
              </a:ext>
            </a:extLst>
          </p:cNvPr>
          <p:cNvSpPr txBox="1"/>
          <p:nvPr/>
        </p:nvSpPr>
        <p:spPr>
          <a:xfrm>
            <a:off x="2162629" y="448736"/>
            <a:ext cx="1291771" cy="1384995"/>
          </a:xfrm>
          <a:prstGeom prst="rect">
            <a:avLst/>
          </a:prstGeom>
          <a:pattFill prst="pct60">
            <a:fgClr>
              <a:srgbClr val="E67BFF"/>
            </a:fgClr>
            <a:bgClr>
              <a:schemeClr val="bg1"/>
            </a:bgClr>
          </a:pattFill>
        </p:spPr>
        <p:txBody>
          <a:bodyPr wrap="square" rtlCol="0">
            <a:spAutoFit/>
          </a:bodyPr>
          <a:lstStyle/>
          <a:p>
            <a:pPr algn="ctr"/>
            <a:endParaRPr lang="it-IT" sz="1200" dirty="0"/>
          </a:p>
          <a:p>
            <a:pPr algn="ctr"/>
            <a:endParaRPr lang="it-IT" sz="1200" dirty="0"/>
          </a:p>
          <a:p>
            <a:pPr algn="ctr"/>
            <a:r>
              <a:rPr lang="it-IT" sz="1200" dirty="0"/>
              <a:t>Non desiderare ciò che ha il tuo prossimo</a:t>
            </a:r>
          </a:p>
          <a:p>
            <a:pPr algn="ctr"/>
            <a:endParaRPr lang="it-IT" sz="1200" dirty="0"/>
          </a:p>
          <a:p>
            <a:endParaRPr lang="it-IT" sz="1200" dirty="0"/>
          </a:p>
        </p:txBody>
      </p:sp>
    </p:spTree>
    <p:extLst>
      <p:ext uri="{BB962C8B-B14F-4D97-AF65-F5344CB8AC3E}">
        <p14:creationId xmlns:p14="http://schemas.microsoft.com/office/powerpoint/2010/main" val="39525433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90"/>
                                          </p:val>
                                        </p:tav>
                                        <p:tav tm="100000">
                                          <p:val>
                                            <p:fltVal val="0"/>
                                          </p:val>
                                        </p:tav>
                                      </p:tavLst>
                                    </p:anim>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4" presetClass="entr" presetSubtype="32"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ox(out)">
                                      <p:cBhvr>
                                        <p:cTn id="15" dur="1000"/>
                                        <p:tgtEl>
                                          <p:spTgt spid="4"/>
                                        </p:tgtEl>
                                      </p:cBhvr>
                                    </p:animEffect>
                                  </p:childTnLst>
                                </p:cTn>
                              </p:par>
                            </p:childTnLst>
                          </p:cTn>
                        </p:par>
                        <p:par>
                          <p:cTn id="16" fill="hold">
                            <p:stCondLst>
                              <p:cond delay="1000"/>
                            </p:stCondLst>
                            <p:childTnLst>
                              <p:par>
                                <p:cTn id="17" presetID="22" presetClass="entr" presetSubtype="8"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ipe(left)">
                                      <p:cBhvr>
                                        <p:cTn id="24" dur="500"/>
                                        <p:tgtEl>
                                          <p:spTgt spid="14"/>
                                        </p:tgtEl>
                                      </p:cBhvr>
                                    </p:animEffect>
                                  </p:childTnLst>
                                </p:cTn>
                              </p:par>
                            </p:childTnLst>
                          </p:cTn>
                        </p:par>
                        <p:par>
                          <p:cTn id="25" fill="hold">
                            <p:stCondLst>
                              <p:cond delay="500"/>
                            </p:stCondLst>
                            <p:childTnLst>
                              <p:par>
                                <p:cTn id="26" presetID="2" presetClass="entr" presetSubtype="9"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1000" fill="hold"/>
                                        <p:tgtEl>
                                          <p:spTgt spid="6"/>
                                        </p:tgtEl>
                                        <p:attrNameLst>
                                          <p:attrName>ppt_x</p:attrName>
                                        </p:attrNameLst>
                                      </p:cBhvr>
                                      <p:tavLst>
                                        <p:tav tm="0">
                                          <p:val>
                                            <p:strVal val="0-#ppt_w/2"/>
                                          </p:val>
                                        </p:tav>
                                        <p:tav tm="100000">
                                          <p:val>
                                            <p:strVal val="#ppt_x"/>
                                          </p:val>
                                        </p:tav>
                                      </p:tavLst>
                                    </p:anim>
                                    <p:anim calcmode="lin" valueType="num">
                                      <p:cBhvr additive="base">
                                        <p:cTn id="29" dur="1000" fill="hold"/>
                                        <p:tgtEl>
                                          <p:spTgt spid="6"/>
                                        </p:tgtEl>
                                        <p:attrNameLst>
                                          <p:attrName>ppt_y</p:attrName>
                                        </p:attrNameLst>
                                      </p:cBhvr>
                                      <p:tavLst>
                                        <p:tav tm="0">
                                          <p:val>
                                            <p:strVal val="0-#ppt_h/2"/>
                                          </p:val>
                                        </p:tav>
                                        <p:tav tm="100000">
                                          <p:val>
                                            <p:strVal val="#ppt_y"/>
                                          </p:val>
                                        </p:tav>
                                      </p:tavLst>
                                    </p:anim>
                                  </p:childTnLst>
                                </p:cTn>
                              </p:par>
                            </p:childTnLst>
                          </p:cTn>
                        </p:par>
                        <p:par>
                          <p:cTn id="30" fill="hold">
                            <p:stCondLst>
                              <p:cond delay="1500"/>
                            </p:stCondLst>
                            <p:childTnLst>
                              <p:par>
                                <p:cTn id="31" presetID="32" presetClass="emph" presetSubtype="0" fill="hold" grpId="1" nodeType="afterEffect">
                                  <p:stCondLst>
                                    <p:cond delay="0"/>
                                  </p:stCondLst>
                                  <p:childTnLst>
                                    <p:animRot by="120000">
                                      <p:cBhvr>
                                        <p:cTn id="32" dur="100" fill="hold">
                                          <p:stCondLst>
                                            <p:cond delay="0"/>
                                          </p:stCondLst>
                                        </p:cTn>
                                        <p:tgtEl>
                                          <p:spTgt spid="6"/>
                                        </p:tgtEl>
                                        <p:attrNameLst>
                                          <p:attrName>r</p:attrName>
                                        </p:attrNameLst>
                                      </p:cBhvr>
                                    </p:animRot>
                                    <p:animRot by="-240000">
                                      <p:cBhvr>
                                        <p:cTn id="33" dur="200" fill="hold">
                                          <p:stCondLst>
                                            <p:cond delay="200"/>
                                          </p:stCondLst>
                                        </p:cTn>
                                        <p:tgtEl>
                                          <p:spTgt spid="6"/>
                                        </p:tgtEl>
                                        <p:attrNameLst>
                                          <p:attrName>r</p:attrName>
                                        </p:attrNameLst>
                                      </p:cBhvr>
                                    </p:animRot>
                                    <p:animRot by="240000">
                                      <p:cBhvr>
                                        <p:cTn id="34" dur="200" fill="hold">
                                          <p:stCondLst>
                                            <p:cond delay="400"/>
                                          </p:stCondLst>
                                        </p:cTn>
                                        <p:tgtEl>
                                          <p:spTgt spid="6"/>
                                        </p:tgtEl>
                                        <p:attrNameLst>
                                          <p:attrName>r</p:attrName>
                                        </p:attrNameLst>
                                      </p:cBhvr>
                                    </p:animRot>
                                    <p:animRot by="-240000">
                                      <p:cBhvr>
                                        <p:cTn id="35" dur="200" fill="hold">
                                          <p:stCondLst>
                                            <p:cond delay="600"/>
                                          </p:stCondLst>
                                        </p:cTn>
                                        <p:tgtEl>
                                          <p:spTgt spid="6"/>
                                        </p:tgtEl>
                                        <p:attrNameLst>
                                          <p:attrName>r</p:attrName>
                                        </p:attrNameLst>
                                      </p:cBhvr>
                                    </p:animRot>
                                    <p:animRot by="120000">
                                      <p:cBhvr>
                                        <p:cTn id="36" dur="200" fill="hold">
                                          <p:stCondLst>
                                            <p:cond delay="80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p:bldP spid="6" grpId="0"/>
      <p:bldP spid="6" grpId="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CC4A3B"/>
        </a:solid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4BFBDF51-9DCC-87A5-9950-3C4025A209AF}"/>
              </a:ext>
            </a:extLst>
          </p:cNvPr>
          <p:cNvSpPr txBox="1"/>
          <p:nvPr/>
        </p:nvSpPr>
        <p:spPr>
          <a:xfrm>
            <a:off x="7348251" y="198306"/>
            <a:ext cx="4671483" cy="6524863"/>
          </a:xfrm>
          <a:prstGeom prst="rect">
            <a:avLst/>
          </a:prstGeom>
          <a:noFill/>
        </p:spPr>
        <p:txBody>
          <a:bodyPr wrap="square">
            <a:spAutoFit/>
          </a:bodyPr>
          <a:lstStyle/>
          <a:p>
            <a:pPr algn="ctr"/>
            <a:r>
              <a:rPr lang="it-IT" sz="2200" b="1" dirty="0">
                <a:solidFill>
                  <a:schemeClr val="bg1"/>
                </a:solidFill>
                <a:effectLst>
                  <a:outerShdw blurRad="38100" dist="38100" dir="2700000" algn="tl">
                    <a:srgbClr val="000000">
                      <a:alpha val="43137"/>
                    </a:srgbClr>
                  </a:outerShdw>
                </a:effectLst>
              </a:rPr>
              <a:t>Per appartenere al regno dell'amore devo rispettare queste leggi, ovvero devo obbedire ai dieci comandamenti per amore verso Dio </a:t>
            </a:r>
            <a:r>
              <a:rPr lang="es-ES" sz="2200" b="1" dirty="0">
                <a:solidFill>
                  <a:schemeClr val="bg1"/>
                </a:solidFill>
                <a:effectLst>
                  <a:outerShdw blurRad="38100" dist="38100" dir="2700000" algn="tl">
                    <a:srgbClr val="000000">
                      <a:alpha val="43137"/>
                    </a:srgbClr>
                  </a:outerShdw>
                </a:effectLst>
              </a:rPr>
              <a:t>(Giovanni 14:15), </a:t>
            </a:r>
            <a:r>
              <a:rPr lang="it-IT" sz="2200" b="1" dirty="0">
                <a:solidFill>
                  <a:schemeClr val="bg1"/>
                </a:solidFill>
                <a:effectLst>
                  <a:outerShdw blurRad="38100" dist="38100" dir="2700000" algn="tl">
                    <a:srgbClr val="000000">
                      <a:alpha val="43137"/>
                    </a:srgbClr>
                  </a:outerShdw>
                </a:effectLst>
              </a:rPr>
              <a:t>come ringraziamento per ciò che lui ha fatto per me. Così facendo diventerò una persona nuova nel modo di parlare, pensare e agire. Dio non mi chiede di osservare queste leggi con le mie sole forze, ma mi dice: «Metterò la mia legge nel tuo cuore e la scriverò nella tua </a:t>
            </a:r>
            <a:r>
              <a:rPr lang="it-IT" sz="2200" b="1">
                <a:solidFill>
                  <a:schemeClr val="bg1"/>
                </a:solidFill>
                <a:effectLst>
                  <a:outerShdw blurRad="38100" dist="38100" dir="2700000" algn="tl">
                    <a:srgbClr val="000000">
                      <a:alpha val="43137"/>
                    </a:srgbClr>
                  </a:outerShdw>
                </a:effectLst>
              </a:rPr>
              <a:t>mente» </a:t>
            </a:r>
            <a:r>
              <a:rPr lang="es-ES" sz="2200" b="1" dirty="0">
                <a:solidFill>
                  <a:schemeClr val="bg1"/>
                </a:solidFill>
                <a:effectLst>
                  <a:outerShdw blurRad="38100" dist="38100" dir="2700000" algn="tl">
                    <a:srgbClr val="000000">
                      <a:alpha val="43137"/>
                    </a:srgbClr>
                  </a:outerShdw>
                </a:effectLst>
              </a:rPr>
              <a:t>(Geremia 31:33). </a:t>
            </a:r>
            <a:r>
              <a:rPr lang="it-IT" sz="2200" b="1" dirty="0">
                <a:solidFill>
                  <a:schemeClr val="bg1"/>
                </a:solidFill>
                <a:effectLst>
                  <a:outerShdw blurRad="38100" dist="38100" dir="2700000" algn="tl">
                    <a:srgbClr val="000000">
                      <a:alpha val="43137"/>
                    </a:srgbClr>
                  </a:outerShdw>
                </a:effectLst>
              </a:rPr>
              <a:t>Chiedi a Dio di scrivere le leggi del suo regno d'amore nel tuo cuore, di aiutarti a rimanere fedele a Lui in tutto ciò che fai. Mettiti a disposizione di Dio affinché lo Spirito Santo ti prepari ad essere cittadino del regno d'amore.</a:t>
            </a:r>
            <a:endParaRPr lang="es-ES" sz="2200" b="1" dirty="0">
              <a:solidFill>
                <a:schemeClr val="bg1"/>
              </a:solidFill>
              <a:effectLst>
                <a:outerShdw blurRad="38100" dist="38100" dir="2700000" algn="tl">
                  <a:srgbClr val="000000">
                    <a:alpha val="43137"/>
                  </a:srgbClr>
                </a:outerShdw>
              </a:effectLst>
            </a:endParaRPr>
          </a:p>
        </p:txBody>
      </p:sp>
      <p:pic>
        <p:nvPicPr>
          <p:cNvPr id="4" name="Imagen 3" descr="Una persona con una tabla de surf en la orilla del mar&#10;&#10;Descripción generada automáticamente con confianza baja">
            <a:extLst>
              <a:ext uri="{FF2B5EF4-FFF2-40B4-BE49-F238E27FC236}">
                <a16:creationId xmlns:a16="http://schemas.microsoft.com/office/drawing/2014/main" id="{E6CD1B50-593B-E11D-3CFA-C3A6E6D3B64D}"/>
              </a:ext>
            </a:extLst>
          </p:cNvPr>
          <p:cNvPicPr>
            <a:picLocks noChangeAspect="1"/>
          </p:cNvPicPr>
          <p:nvPr/>
        </p:nvPicPr>
        <p:blipFill rotWithShape="1">
          <a:blip r:embed="rId2" cstate="email">
            <a:extLst>
              <a:ext uri="{28A0092B-C50C-407E-A947-70E740481C1C}">
                <a14:useLocalDpi xmlns:a14="http://schemas.microsoft.com/office/drawing/2010/main" val="0"/>
              </a:ext>
            </a:extLst>
          </a:blip>
          <a:srcRect/>
          <a:stretch/>
        </p:blipFill>
        <p:spPr>
          <a:xfrm>
            <a:off x="76200" y="60435"/>
            <a:ext cx="7229475" cy="6745512"/>
          </a:xfrm>
          <a:prstGeom prst="rect">
            <a:avLst/>
          </a:prstGeom>
          <a:ln>
            <a:noFill/>
          </a:ln>
          <a:effectLst>
            <a:softEdge rad="112500"/>
          </a:effectLst>
        </p:spPr>
      </p:pic>
    </p:spTree>
    <p:extLst>
      <p:ext uri="{BB962C8B-B14F-4D97-AF65-F5344CB8AC3E}">
        <p14:creationId xmlns:p14="http://schemas.microsoft.com/office/powerpoint/2010/main" val="37697382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alphaModFix amt="60000"/>
            <a:lum/>
          </a:blip>
          <a:srcRect/>
          <a:stretch>
            <a:fillRect l="-29000" r="-29000"/>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47813190-FE62-D4F3-C416-217E9840DAB0}"/>
              </a:ext>
            </a:extLst>
          </p:cNvPr>
          <p:cNvSpPr txBox="1"/>
          <p:nvPr/>
        </p:nvSpPr>
        <p:spPr>
          <a:xfrm>
            <a:off x="61818" y="176795"/>
            <a:ext cx="3281883" cy="4708981"/>
          </a:xfrm>
          <a:prstGeom prst="rect">
            <a:avLst/>
          </a:prstGeom>
          <a:noFill/>
        </p:spPr>
        <p:txBody>
          <a:bodyPr wrap="square">
            <a:spAutoFit/>
          </a:bodyPr>
          <a:lstStyle/>
          <a:p>
            <a:r>
              <a:rPr lang="it-IT" sz="2000" b="1" dirty="0"/>
              <a:t>Ti invito a rivedere i grandi principi espressi nella Legge morale, cioè nei Dieci Comandamenti.</a:t>
            </a:r>
            <a:r>
              <a:rPr lang="es-ES" sz="2000" b="1" dirty="0"/>
              <a:t> </a:t>
            </a:r>
            <a:r>
              <a:rPr lang="it-IT" sz="2000" b="1" dirty="0"/>
              <a:t>Così facendo, noterai come la soluzione proposta tanti secoli fa nella Bibbia risponda alle esigenze più urgenti del nostro tempo.</a:t>
            </a:r>
            <a:endParaRPr lang="es-ES" sz="2000" b="1" dirty="0"/>
          </a:p>
          <a:p>
            <a:r>
              <a:rPr lang="it-IT" sz="2000" b="1" dirty="0"/>
              <a:t>Ti incoraggio a partecipare attivamente, a pensare con la tua testa e a giungere alle tue conclusioni. Questo farà davvero la differenza nella tua vita</a:t>
            </a:r>
            <a:r>
              <a:rPr lang="es-ES" sz="2000" b="1" dirty="0"/>
              <a:t>.</a:t>
            </a:r>
          </a:p>
        </p:txBody>
      </p:sp>
      <p:sp>
        <p:nvSpPr>
          <p:cNvPr id="4" name="CuadroTexto 3">
            <a:extLst>
              <a:ext uri="{FF2B5EF4-FFF2-40B4-BE49-F238E27FC236}">
                <a16:creationId xmlns:a16="http://schemas.microsoft.com/office/drawing/2014/main" id="{C698EDD8-BE8F-6165-DC15-EC331D96D48D}"/>
              </a:ext>
            </a:extLst>
          </p:cNvPr>
          <p:cNvSpPr txBox="1"/>
          <p:nvPr/>
        </p:nvSpPr>
        <p:spPr>
          <a:xfrm>
            <a:off x="7124700" y="6457950"/>
            <a:ext cx="5067300" cy="369332"/>
          </a:xfrm>
          <a:prstGeom prst="rect">
            <a:avLst/>
          </a:prstGeom>
          <a:noFill/>
        </p:spPr>
        <p:txBody>
          <a:bodyPr wrap="square" rtlCol="0">
            <a:spAutoFit/>
          </a:bodyPr>
          <a:lstStyle/>
          <a:p>
            <a:pPr algn="r"/>
            <a:r>
              <a:rPr lang="es-ES" dirty="0"/>
              <a:t>Basato su </a:t>
            </a:r>
            <a:r>
              <a:rPr lang="es-ES" dirty="0" err="1"/>
              <a:t>Loron</a:t>
            </a:r>
            <a:r>
              <a:rPr lang="es-ES" dirty="0"/>
              <a:t> Wade, </a:t>
            </a:r>
            <a:r>
              <a:rPr lang="es-ES" i="1" dirty="0"/>
              <a:t>I </a:t>
            </a:r>
            <a:r>
              <a:rPr lang="es-ES" i="1" dirty="0" err="1"/>
              <a:t>dieci</a:t>
            </a:r>
            <a:r>
              <a:rPr lang="es-ES" i="1" dirty="0"/>
              <a:t> </a:t>
            </a:r>
            <a:r>
              <a:rPr lang="es-ES" i="1" dirty="0" err="1"/>
              <a:t>comandamenti</a:t>
            </a:r>
            <a:endParaRPr lang="es-ES" dirty="0"/>
          </a:p>
        </p:txBody>
      </p:sp>
      <p:pic>
        <p:nvPicPr>
          <p:cNvPr id="6" name="Imagen 5" descr="Un grupo de personas junto a un avión&#10;&#10;Descripción generada automáticamente con confianza media">
            <a:extLst>
              <a:ext uri="{FF2B5EF4-FFF2-40B4-BE49-F238E27FC236}">
                <a16:creationId xmlns:a16="http://schemas.microsoft.com/office/drawing/2014/main" id="{ECA9B2E2-F93F-55D5-C081-21B2512DB6B2}"/>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3488651" y="176794"/>
            <a:ext cx="8505611" cy="4342164"/>
          </a:xfrm>
          <a:prstGeom prst="rect">
            <a:avLst/>
          </a:prstGeom>
          <a:ln w="88900" cap="sq" cmpd="thickThin">
            <a:solidFill>
              <a:srgbClr val="785E4F"/>
            </a:solidFill>
            <a:prstDash val="solid"/>
            <a:miter lim="800000"/>
          </a:ln>
          <a:effectLst>
            <a:innerShdw blurRad="76200">
              <a:srgbClr val="000000"/>
            </a:innerShdw>
          </a:effectLst>
        </p:spPr>
      </p:pic>
      <p:sp>
        <p:nvSpPr>
          <p:cNvPr id="8" name="CuadroTexto 7">
            <a:extLst>
              <a:ext uri="{FF2B5EF4-FFF2-40B4-BE49-F238E27FC236}">
                <a16:creationId xmlns:a16="http://schemas.microsoft.com/office/drawing/2014/main" id="{5BBB8229-970B-C8F5-B53A-F6C3F557E917}"/>
              </a:ext>
            </a:extLst>
          </p:cNvPr>
          <p:cNvSpPr txBox="1"/>
          <p:nvPr/>
        </p:nvSpPr>
        <p:spPr>
          <a:xfrm>
            <a:off x="61818" y="4703624"/>
            <a:ext cx="11932444" cy="1938992"/>
          </a:xfrm>
          <a:prstGeom prst="rect">
            <a:avLst/>
          </a:prstGeom>
          <a:noFill/>
        </p:spPr>
        <p:txBody>
          <a:bodyPr wrap="square">
            <a:spAutoFit/>
          </a:bodyPr>
          <a:lstStyle/>
          <a:p>
            <a:r>
              <a:rPr lang="it-IT" sz="2000" b="1" dirty="0"/>
              <a:t>I Dieci Comandamenti non sono semplicemente un pezzo da esposizione da mettere in una vetrina di un museo. Sono una ricchezza di soluzioni pratiche. Sono principi che trovano una ragionevole applicazione nella vita quotidiana. E nella loro applicazione sta la loro prova, perché i risultati positivi non tardano ad arrivare, sono immediati e molto soddisfacenti.</a:t>
            </a:r>
            <a:endParaRPr lang="es-ES" sz="2000" b="1" dirty="0"/>
          </a:p>
          <a:p>
            <a:r>
              <a:rPr lang="it-IT" sz="2000" b="1" dirty="0"/>
              <a:t>Non esitare, quindi, ad accettare questo invito a studiare i Dieci Comandamenti e a incorporare i loro principi nella tua vita quotidiana.</a:t>
            </a:r>
            <a:endParaRPr lang="es-ES" sz="2000" b="1" dirty="0"/>
          </a:p>
        </p:txBody>
      </p:sp>
    </p:spTree>
    <p:extLst>
      <p:ext uri="{BB962C8B-B14F-4D97-AF65-F5344CB8AC3E}">
        <p14:creationId xmlns:p14="http://schemas.microsoft.com/office/powerpoint/2010/main" val="13596548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left)">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
                                            <p:txEl>
                                              <p:pRg st="0" end="0"/>
                                            </p:txEl>
                                          </p:spTgt>
                                        </p:tgtEl>
                                        <p:attrNameLst>
                                          <p:attrName>style.visibility</p:attrName>
                                        </p:attrNameLst>
                                      </p:cBhvr>
                                      <p:to>
                                        <p:strVal val="visible"/>
                                      </p:to>
                                    </p:set>
                                    <p:animEffect transition="in" filter="wipe(left)">
                                      <p:cBhvr>
                                        <p:cTn id="17" dur="500"/>
                                        <p:tgtEl>
                                          <p:spTgt spid="8">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8">
                                            <p:txEl>
                                              <p:pRg st="1" end="1"/>
                                            </p:txEl>
                                          </p:spTgt>
                                        </p:tgtEl>
                                        <p:attrNameLst>
                                          <p:attrName>style.visibility</p:attrName>
                                        </p:attrNameLst>
                                      </p:cBhvr>
                                      <p:to>
                                        <p:strVal val="visible"/>
                                      </p:to>
                                    </p:set>
                                    <p:animEffect transition="in" filter="wipe(left)">
                                      <p:cBhvr>
                                        <p:cTn id="22" dur="500"/>
                                        <p:tgtEl>
                                          <p:spTgt spid="8">
                                            <p:txEl>
                                              <p:pRg st="1" end="1"/>
                                            </p:txEl>
                                          </p:spTgt>
                                        </p:tgtEl>
                                      </p:cBhvr>
                                    </p:animEffect>
                                  </p:childTnLst>
                                </p:cTn>
                              </p:par>
                            </p:childTnLst>
                          </p:cTn>
                        </p:par>
                        <p:par>
                          <p:cTn id="23" fill="hold">
                            <p:stCondLst>
                              <p:cond delay="500"/>
                            </p:stCondLst>
                            <p:childTnLst>
                              <p:par>
                                <p:cTn id="24" presetID="10" presetClass="entr" presetSubtype="0"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4" grpId="0"/>
      <p:bldP spid="8"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pic>
        <p:nvPicPr>
          <p:cNvPr id="20" name="Imagen 19" descr="Imagen en blanco y negro&#10;&#10;Descripción generada automáticamente con confianza baja">
            <a:extLst>
              <a:ext uri="{FF2B5EF4-FFF2-40B4-BE49-F238E27FC236}">
                <a16:creationId xmlns:a16="http://schemas.microsoft.com/office/drawing/2014/main" id="{2CECEF89-1BAA-4A1D-8A99-BBE6FD4900ED}"/>
              </a:ext>
            </a:extLst>
          </p:cNvPr>
          <p:cNvPicPr>
            <a:picLocks noChangeAspect="1"/>
          </p:cNvPicPr>
          <p:nvPr/>
        </p:nvPicPr>
        <p:blipFill>
          <a:blip r:embed="rId3" cstate="email"/>
          <a:stretch>
            <a:fillRect/>
          </a:stretch>
        </p:blipFill>
        <p:spPr>
          <a:xfrm>
            <a:off x="2867019" y="72068"/>
            <a:ext cx="4398687" cy="1410479"/>
          </a:xfrm>
          <a:prstGeom prst="rect">
            <a:avLst/>
          </a:prstGeom>
          <a:effectLst>
            <a:outerShdw blurRad="50800" dist="38100" dir="2700000" algn="tl" rotWithShape="0">
              <a:prstClr val="black">
                <a:alpha val="40000"/>
              </a:prstClr>
            </a:outerShdw>
          </a:effectLst>
          <a:scene3d>
            <a:camera prst="orthographicFront"/>
            <a:lightRig rig="threePt" dir="t"/>
          </a:scene3d>
          <a:sp3d>
            <a:bevelT prst="convex"/>
          </a:sp3d>
        </p:spPr>
      </p:pic>
      <p:sp>
        <p:nvSpPr>
          <p:cNvPr id="5" name="CuadroTexto 4">
            <a:extLst>
              <a:ext uri="{FF2B5EF4-FFF2-40B4-BE49-F238E27FC236}">
                <a16:creationId xmlns:a16="http://schemas.microsoft.com/office/drawing/2014/main" id="{D2FB7BA9-A74D-316D-A200-57B14B24319D}"/>
              </a:ext>
            </a:extLst>
          </p:cNvPr>
          <p:cNvSpPr txBox="1"/>
          <p:nvPr/>
        </p:nvSpPr>
        <p:spPr>
          <a:xfrm>
            <a:off x="2641390" y="1710732"/>
            <a:ext cx="4837786" cy="4708981"/>
          </a:xfrm>
          <a:prstGeom prst="rect">
            <a:avLst/>
          </a:prstGeom>
          <a:noFill/>
        </p:spPr>
        <p:txBody>
          <a:bodyPr wrap="square">
            <a:spAutoFit/>
          </a:bodyPr>
          <a:lstStyle/>
          <a:p>
            <a:pPr algn="ctr"/>
            <a:r>
              <a:rPr lang="it-IT" sz="2000" b="1" dirty="0"/>
              <a:t>Dio è l'unico che ha diritto alla venerazione e all'adorazione suprema. L'uomo non deve dare ad alcun altro oggetto o persona il primo posto nei suoi affetti o nel suo servizio. Qualsiasi cosa ci attragga e tenda a diminuire il nostro amore per Dio (denaro, potere, sesso, ...), o che ci impedisca di rendergli il dovuto servizio, è per noi un dio.</a:t>
            </a:r>
          </a:p>
          <a:p>
            <a:pPr algn="ctr"/>
            <a:r>
              <a:rPr lang="it-IT" sz="2000" b="1" dirty="0"/>
              <a:t>L’ubbidienza al primo comandamento è perfettamente riassunta in Deuteronomio 10:12: «Che cosa ti chiede il Signore tuo Dio, se non di temere il Signore tuo Dio, di camminare in tutte le sue vie, di amarlo e di servire il Signore tuo Dio con tutto il tuo cuore e con tutta la tua anima?».</a:t>
            </a:r>
            <a:endParaRPr lang="es-ES" sz="2000" b="1" dirty="0"/>
          </a:p>
        </p:txBody>
      </p:sp>
      <p:pic>
        <p:nvPicPr>
          <p:cNvPr id="10" name="Imagen 9">
            <a:extLst>
              <a:ext uri="{FF2B5EF4-FFF2-40B4-BE49-F238E27FC236}">
                <a16:creationId xmlns:a16="http://schemas.microsoft.com/office/drawing/2014/main" id="{B222FAEA-4887-12E3-01A6-37431A62FAD9}"/>
              </a:ext>
            </a:extLst>
          </p:cNvPr>
          <p:cNvPicPr>
            <a:picLocks noChangeAspect="1"/>
          </p:cNvPicPr>
          <p:nvPr/>
        </p:nvPicPr>
        <p:blipFill>
          <a:blip r:embed="rId4" cstate="email">
            <a:extLst>
              <a:ext uri="{28A0092B-C50C-407E-A947-70E740481C1C}">
                <a14:useLocalDpi xmlns:a14="http://schemas.microsoft.com/office/drawing/2010/main" val="0"/>
              </a:ext>
            </a:extLst>
          </a:blip>
          <a:srcRect/>
          <a:stretch/>
        </p:blipFill>
        <p:spPr>
          <a:xfrm>
            <a:off x="7642578" y="86136"/>
            <a:ext cx="4459509" cy="6314664"/>
          </a:xfrm>
          <a:prstGeom prst="rect">
            <a:avLst/>
          </a:prstGeom>
          <a:ln w="38100">
            <a:solidFill>
              <a:srgbClr val="5D92BF"/>
            </a:solidFill>
          </a:ln>
          <a:scene3d>
            <a:camera prst="orthographicFront"/>
            <a:lightRig rig="threePt" dir="t"/>
          </a:scene3d>
          <a:sp3d>
            <a:bevelT prst="convex"/>
          </a:sp3d>
        </p:spPr>
      </p:pic>
      <p:pic>
        <p:nvPicPr>
          <p:cNvPr id="12" name="Imagen 11" descr="Imagen que contiene reloj&#10;&#10;Descripción generada automáticamente">
            <a:extLst>
              <a:ext uri="{FF2B5EF4-FFF2-40B4-BE49-F238E27FC236}">
                <a16:creationId xmlns:a16="http://schemas.microsoft.com/office/drawing/2014/main" id="{6FAEDEC6-CDFF-9F64-288F-1367B3BE9671}"/>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3349" y="0"/>
            <a:ext cx="2491483" cy="6858000"/>
          </a:xfrm>
          <a:prstGeom prst="rect">
            <a:avLst/>
          </a:prstGeom>
        </p:spPr>
      </p:pic>
      <p:pic>
        <p:nvPicPr>
          <p:cNvPr id="4" name="Imagen 3">
            <a:extLst>
              <a:ext uri="{FF2B5EF4-FFF2-40B4-BE49-F238E27FC236}">
                <a16:creationId xmlns:a16="http://schemas.microsoft.com/office/drawing/2014/main" id="{7346BEF7-5EDE-0D09-D311-056C52DB744F}"/>
              </a:ext>
            </a:extLst>
          </p:cNvPr>
          <p:cNvPicPr>
            <a:picLocks noChangeAspect="1"/>
          </p:cNvPicPr>
          <p:nvPr/>
        </p:nvPicPr>
        <p:blipFill>
          <a:blip r:embed="rId6" cstate="email">
            <a:extLst>
              <a:ext uri="{28A0092B-C50C-407E-A947-70E740481C1C}">
                <a14:useLocalDpi xmlns:a14="http://schemas.microsoft.com/office/drawing/2010/main" val="0"/>
              </a:ext>
            </a:extLst>
          </a:blip>
          <a:srcRect/>
          <a:stretch/>
        </p:blipFill>
        <p:spPr>
          <a:xfrm>
            <a:off x="381382" y="-71933"/>
            <a:ext cx="1539557" cy="1554480"/>
          </a:xfrm>
          <a:prstGeom prst="rect">
            <a:avLst/>
          </a:prstGeom>
        </p:spPr>
      </p:pic>
      <p:sp>
        <p:nvSpPr>
          <p:cNvPr id="16" name="CuadroTexto 15">
            <a:extLst>
              <a:ext uri="{FF2B5EF4-FFF2-40B4-BE49-F238E27FC236}">
                <a16:creationId xmlns:a16="http://schemas.microsoft.com/office/drawing/2014/main" id="{3B74E4A7-1B31-8516-F008-9D8080804515}"/>
              </a:ext>
            </a:extLst>
          </p:cNvPr>
          <p:cNvSpPr txBox="1"/>
          <p:nvPr/>
        </p:nvSpPr>
        <p:spPr>
          <a:xfrm>
            <a:off x="0" y="5675280"/>
            <a:ext cx="2488134" cy="1138773"/>
          </a:xfrm>
          <a:prstGeom prst="rect">
            <a:avLst/>
          </a:prstGeom>
          <a:noFill/>
        </p:spPr>
        <p:txBody>
          <a:bodyPr wrap="square">
            <a:spAutoFit/>
          </a:bodyPr>
          <a:lstStyle/>
          <a:p>
            <a:pPr algn="ctr"/>
            <a:r>
              <a:rPr lang="it-IT" sz="1700" b="1" dirty="0">
                <a:solidFill>
                  <a:srgbClr val="FAF3CF"/>
                </a:solidFill>
                <a:effectLst>
                  <a:glow rad="127000">
                    <a:srgbClr val="682D00"/>
                  </a:glow>
                </a:effectLst>
              </a:rPr>
              <a:t>Sono disposto a concedere a Dio il posto che gli  spetta e a dargli la supremazia in tutto?</a:t>
            </a:r>
            <a:endParaRPr lang="es-ES" sz="1700" b="1" dirty="0">
              <a:solidFill>
                <a:srgbClr val="FAF3CF"/>
              </a:solidFill>
              <a:effectLst>
                <a:glow rad="127000">
                  <a:srgbClr val="682D00"/>
                </a:glow>
              </a:effectLst>
            </a:endParaRPr>
          </a:p>
        </p:txBody>
      </p:sp>
      <p:grpSp>
        <p:nvGrpSpPr>
          <p:cNvPr id="6" name="Grupo 5">
            <a:extLst>
              <a:ext uri="{FF2B5EF4-FFF2-40B4-BE49-F238E27FC236}">
                <a16:creationId xmlns:a16="http://schemas.microsoft.com/office/drawing/2014/main" id="{4761EEF1-0BE7-70D6-8065-26470E4D5DD6}"/>
              </a:ext>
            </a:extLst>
          </p:cNvPr>
          <p:cNvGrpSpPr/>
          <p:nvPr/>
        </p:nvGrpSpPr>
        <p:grpSpPr>
          <a:xfrm>
            <a:off x="7622382" y="6390586"/>
            <a:ext cx="4500322" cy="461665"/>
            <a:chOff x="7622382" y="6390586"/>
            <a:chExt cx="4500322" cy="461665"/>
          </a:xfrm>
        </p:grpSpPr>
        <p:pic>
          <p:nvPicPr>
            <p:cNvPr id="21" name="Imagen 20" descr="Imagen en blanco y negro&#10;&#10;Descripción generada automáticamente con confianza baja">
              <a:extLst>
                <a:ext uri="{FF2B5EF4-FFF2-40B4-BE49-F238E27FC236}">
                  <a16:creationId xmlns:a16="http://schemas.microsoft.com/office/drawing/2014/main" id="{3023C6F7-56EE-F06C-F469-9E9FB0FA50F2}"/>
                </a:ext>
              </a:extLst>
            </p:cNvPr>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7622382" y="6406773"/>
              <a:ext cx="4500322" cy="415499"/>
            </a:xfrm>
            <a:prstGeom prst="rect">
              <a:avLst/>
            </a:prstGeom>
            <a:effectLst>
              <a:outerShdw blurRad="50800" dist="38100" dir="2700000" algn="tl" rotWithShape="0">
                <a:prstClr val="black">
                  <a:alpha val="40000"/>
                </a:prstClr>
              </a:outerShdw>
            </a:effectLst>
            <a:scene3d>
              <a:camera prst="orthographicFront"/>
              <a:lightRig rig="threePt" dir="t"/>
            </a:scene3d>
            <a:sp3d>
              <a:bevelT prst="convex"/>
            </a:sp3d>
          </p:spPr>
        </p:pic>
        <p:sp>
          <p:nvSpPr>
            <p:cNvPr id="18" name="CuadroTexto 17">
              <a:extLst>
                <a:ext uri="{FF2B5EF4-FFF2-40B4-BE49-F238E27FC236}">
                  <a16:creationId xmlns:a16="http://schemas.microsoft.com/office/drawing/2014/main" id="{086EF810-098C-14C9-C2FA-B26BB5E5230B}"/>
                </a:ext>
              </a:extLst>
            </p:cNvPr>
            <p:cNvSpPr txBox="1"/>
            <p:nvPr/>
          </p:nvSpPr>
          <p:spPr>
            <a:xfrm>
              <a:off x="7642578" y="6390586"/>
              <a:ext cx="4459509" cy="461665"/>
            </a:xfrm>
            <a:prstGeom prst="rect">
              <a:avLst/>
            </a:prstGeom>
            <a:noFill/>
          </p:spPr>
          <p:txBody>
            <a:bodyPr wrap="square">
              <a:spAutoFit/>
            </a:bodyPr>
            <a:lstStyle/>
            <a:p>
              <a:pPr algn="ctr"/>
              <a:r>
                <a:rPr lang="es-ES" sz="2400" dirty="0">
                  <a:solidFill>
                    <a:schemeClr val="bg1"/>
                  </a:solidFill>
                  <a:effectLst>
                    <a:outerShdw blurRad="50800" dist="38100" dir="2700000" algn="tl" rotWithShape="0">
                      <a:prstClr val="black">
                        <a:alpha val="40000"/>
                      </a:prstClr>
                    </a:outerShdw>
                  </a:effectLst>
                  <a:latin typeface="Abhaya Libre ExtraBold" panose="02000803000000000000" pitchFamily="2" charset="0"/>
                  <a:cs typeface="Abhaya Libre ExtraBold" panose="02000803000000000000" pitchFamily="2" charset="0"/>
                </a:rPr>
                <a:t>Adora solo il Dio vero</a:t>
              </a:r>
            </a:p>
          </p:txBody>
        </p:sp>
      </p:grpSp>
      <p:sp>
        <p:nvSpPr>
          <p:cNvPr id="2" name="CasellaDiTesto 1">
            <a:extLst>
              <a:ext uri="{FF2B5EF4-FFF2-40B4-BE49-F238E27FC236}">
                <a16:creationId xmlns:a16="http://schemas.microsoft.com/office/drawing/2014/main" id="{68A87AF7-62EC-046F-9DB5-728C471EB289}"/>
              </a:ext>
            </a:extLst>
          </p:cNvPr>
          <p:cNvSpPr txBox="1"/>
          <p:nvPr/>
        </p:nvSpPr>
        <p:spPr>
          <a:xfrm>
            <a:off x="8752114" y="135983"/>
            <a:ext cx="816429" cy="830997"/>
          </a:xfrm>
          <a:prstGeom prst="rect">
            <a:avLst/>
          </a:prstGeom>
          <a:solidFill>
            <a:schemeClr val="accent5">
              <a:lumMod val="60000"/>
              <a:lumOff val="40000"/>
            </a:schemeClr>
          </a:solidFill>
        </p:spPr>
        <p:txBody>
          <a:bodyPr wrap="square" rtlCol="0">
            <a:spAutoFit/>
          </a:bodyPr>
          <a:lstStyle/>
          <a:p>
            <a:pPr algn="ctr"/>
            <a:r>
              <a:rPr lang="it-IT" sz="1200" dirty="0"/>
              <a:t>Non avrai altri dei davanti a me</a:t>
            </a:r>
          </a:p>
        </p:txBody>
      </p:sp>
      <mc:AlternateContent xmlns:mc="http://schemas.openxmlformats.org/markup-compatibility/2006">
        <mc:Choice xmlns:p14="http://schemas.microsoft.com/office/powerpoint/2010/main" Requires="p14">
          <p:contentPart p14:bwMode="auto" r:id="rId8">
            <p14:nvContentPartPr>
              <p14:cNvPr id="3" name="Input penna 2">
                <a:extLst>
                  <a:ext uri="{FF2B5EF4-FFF2-40B4-BE49-F238E27FC236}">
                    <a16:creationId xmlns:a16="http://schemas.microsoft.com/office/drawing/2014/main" id="{A37C358A-9838-9E1E-1A6B-6FAE7A8F51D0}"/>
                  </a:ext>
                </a:extLst>
              </p14:cNvPr>
              <p14:cNvContentPartPr/>
              <p14:nvPr/>
            </p14:nvContentPartPr>
            <p14:xfrm>
              <a:off x="8745949" y="109389"/>
              <a:ext cx="830520" cy="290880"/>
            </p14:xfrm>
          </p:contentPart>
        </mc:Choice>
        <mc:Fallback>
          <p:pic>
            <p:nvPicPr>
              <p:cNvPr id="3" name="Input penna 2">
                <a:extLst>
                  <a:ext uri="{FF2B5EF4-FFF2-40B4-BE49-F238E27FC236}">
                    <a16:creationId xmlns:a16="http://schemas.microsoft.com/office/drawing/2014/main" id="{A37C358A-9838-9E1E-1A6B-6FAE7A8F51D0}"/>
                  </a:ext>
                </a:extLst>
              </p:cNvPr>
              <p:cNvPicPr/>
              <p:nvPr/>
            </p:nvPicPr>
            <p:blipFill>
              <a:blip r:embed="rId9"/>
              <a:stretch>
                <a:fillRect/>
              </a:stretch>
            </p:blipFill>
            <p:spPr>
              <a:xfrm>
                <a:off x="8737309" y="100749"/>
                <a:ext cx="848160" cy="30852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7" name="Input penna 6">
                <a:extLst>
                  <a:ext uri="{FF2B5EF4-FFF2-40B4-BE49-F238E27FC236}">
                    <a16:creationId xmlns:a16="http://schemas.microsoft.com/office/drawing/2014/main" id="{BFCB5F7D-6E9E-C413-3C2B-2E351A3102C0}"/>
                  </a:ext>
                </a:extLst>
              </p14:cNvPr>
              <p14:cNvContentPartPr/>
              <p14:nvPr/>
            </p14:nvContentPartPr>
            <p14:xfrm>
              <a:off x="9046909" y="928389"/>
              <a:ext cx="311760" cy="69840"/>
            </p14:xfrm>
          </p:contentPart>
        </mc:Choice>
        <mc:Fallback>
          <p:pic>
            <p:nvPicPr>
              <p:cNvPr id="7" name="Input penna 6">
                <a:extLst>
                  <a:ext uri="{FF2B5EF4-FFF2-40B4-BE49-F238E27FC236}">
                    <a16:creationId xmlns:a16="http://schemas.microsoft.com/office/drawing/2014/main" id="{BFCB5F7D-6E9E-C413-3C2B-2E351A3102C0}"/>
                  </a:ext>
                </a:extLst>
              </p:cNvPr>
              <p:cNvPicPr/>
              <p:nvPr/>
            </p:nvPicPr>
            <p:blipFill>
              <a:blip r:embed="rId11"/>
              <a:stretch>
                <a:fillRect/>
              </a:stretch>
            </p:blipFill>
            <p:spPr>
              <a:xfrm>
                <a:off x="9038269" y="919749"/>
                <a:ext cx="329400" cy="87480"/>
              </a:xfrm>
              <a:prstGeom prst="rect">
                <a:avLst/>
              </a:prstGeom>
            </p:spPr>
          </p:pic>
        </mc:Fallback>
      </mc:AlternateContent>
    </p:spTree>
    <p:extLst>
      <p:ext uri="{BB962C8B-B14F-4D97-AF65-F5344CB8AC3E}">
        <p14:creationId xmlns:p14="http://schemas.microsoft.com/office/powerpoint/2010/main" val="16067686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90"/>
                                          </p:val>
                                        </p:tav>
                                        <p:tav tm="100000">
                                          <p:val>
                                            <p:fltVal val="0"/>
                                          </p:val>
                                        </p:tav>
                                      </p:tavLst>
                                    </p:anim>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4" presetClass="entr" presetSubtype="32"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ox(out)">
                                      <p:cBhvr>
                                        <p:cTn id="15" dur="1000"/>
                                        <p:tgtEl>
                                          <p:spTgt spid="10"/>
                                        </p:tgtEl>
                                      </p:cBhvr>
                                    </p:animEffect>
                                  </p:childTnLst>
                                </p:cTn>
                              </p:par>
                            </p:childTnLst>
                          </p:cTn>
                        </p:par>
                        <p:par>
                          <p:cTn id="16" fill="hold">
                            <p:stCondLst>
                              <p:cond delay="1000"/>
                            </p:stCondLst>
                            <p:childTnLst>
                              <p:par>
                                <p:cTn id="17" presetID="22" presetClass="entr" presetSubtype="8" fill="hold" grpId="0" nodeType="after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animEffect transition="in" filter="wipe(left)">
                                      <p:cBhvr>
                                        <p:cTn id="19" dur="500"/>
                                        <p:tgtEl>
                                          <p:spTgt spid="5">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5">
                                            <p:txEl>
                                              <p:pRg st="1" end="1"/>
                                            </p:txEl>
                                          </p:spTgt>
                                        </p:tgtEl>
                                        <p:attrNameLst>
                                          <p:attrName>style.visibility</p:attrName>
                                        </p:attrNameLst>
                                      </p:cBhvr>
                                      <p:to>
                                        <p:strVal val="visible"/>
                                      </p:to>
                                    </p:set>
                                    <p:animEffect transition="in" filter="wipe(left)">
                                      <p:cBhvr>
                                        <p:cTn id="24" dur="500"/>
                                        <p:tgtEl>
                                          <p:spTgt spid="5">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3" fill="hold" grpId="0" nodeType="click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1000" fill="hold"/>
                                        <p:tgtEl>
                                          <p:spTgt spid="16"/>
                                        </p:tgtEl>
                                        <p:attrNameLst>
                                          <p:attrName>ppt_x</p:attrName>
                                        </p:attrNameLst>
                                      </p:cBhvr>
                                      <p:tavLst>
                                        <p:tav tm="0">
                                          <p:val>
                                            <p:strVal val="1+#ppt_w/2"/>
                                          </p:val>
                                        </p:tav>
                                        <p:tav tm="100000">
                                          <p:val>
                                            <p:strVal val="#ppt_x"/>
                                          </p:val>
                                        </p:tav>
                                      </p:tavLst>
                                    </p:anim>
                                    <p:anim calcmode="lin" valueType="num">
                                      <p:cBhvr additive="base">
                                        <p:cTn id="30" dur="1000" fill="hold"/>
                                        <p:tgtEl>
                                          <p:spTgt spid="16"/>
                                        </p:tgtEl>
                                        <p:attrNameLst>
                                          <p:attrName>ppt_y</p:attrName>
                                        </p:attrNameLst>
                                      </p:cBhvr>
                                      <p:tavLst>
                                        <p:tav tm="0">
                                          <p:val>
                                            <p:strVal val="0-#ppt_h/2"/>
                                          </p:val>
                                        </p:tav>
                                        <p:tav tm="100000">
                                          <p:val>
                                            <p:strVal val="#ppt_y"/>
                                          </p:val>
                                        </p:tav>
                                      </p:tavLst>
                                    </p:anim>
                                  </p:childTnLst>
                                </p:cTn>
                              </p:par>
                            </p:childTnLst>
                          </p:cTn>
                        </p:par>
                        <p:par>
                          <p:cTn id="31" fill="hold">
                            <p:stCondLst>
                              <p:cond delay="1000"/>
                            </p:stCondLst>
                            <p:childTnLst>
                              <p:par>
                                <p:cTn id="32" presetID="32" presetClass="emph" presetSubtype="0" fill="hold" grpId="1" nodeType="afterEffect">
                                  <p:stCondLst>
                                    <p:cond delay="0"/>
                                  </p:stCondLst>
                                  <p:childTnLst>
                                    <p:animRot by="120000">
                                      <p:cBhvr>
                                        <p:cTn id="33" dur="100" fill="hold">
                                          <p:stCondLst>
                                            <p:cond delay="0"/>
                                          </p:stCondLst>
                                        </p:cTn>
                                        <p:tgtEl>
                                          <p:spTgt spid="16"/>
                                        </p:tgtEl>
                                        <p:attrNameLst>
                                          <p:attrName>r</p:attrName>
                                        </p:attrNameLst>
                                      </p:cBhvr>
                                    </p:animRot>
                                    <p:animRot by="-240000">
                                      <p:cBhvr>
                                        <p:cTn id="34" dur="200" fill="hold">
                                          <p:stCondLst>
                                            <p:cond delay="200"/>
                                          </p:stCondLst>
                                        </p:cTn>
                                        <p:tgtEl>
                                          <p:spTgt spid="16"/>
                                        </p:tgtEl>
                                        <p:attrNameLst>
                                          <p:attrName>r</p:attrName>
                                        </p:attrNameLst>
                                      </p:cBhvr>
                                    </p:animRot>
                                    <p:animRot by="240000">
                                      <p:cBhvr>
                                        <p:cTn id="35" dur="200" fill="hold">
                                          <p:stCondLst>
                                            <p:cond delay="400"/>
                                          </p:stCondLst>
                                        </p:cTn>
                                        <p:tgtEl>
                                          <p:spTgt spid="16"/>
                                        </p:tgtEl>
                                        <p:attrNameLst>
                                          <p:attrName>r</p:attrName>
                                        </p:attrNameLst>
                                      </p:cBhvr>
                                    </p:animRot>
                                    <p:animRot by="-240000">
                                      <p:cBhvr>
                                        <p:cTn id="36" dur="200" fill="hold">
                                          <p:stCondLst>
                                            <p:cond delay="600"/>
                                          </p:stCondLst>
                                        </p:cTn>
                                        <p:tgtEl>
                                          <p:spTgt spid="16"/>
                                        </p:tgtEl>
                                        <p:attrNameLst>
                                          <p:attrName>r</p:attrName>
                                        </p:attrNameLst>
                                      </p:cBhvr>
                                    </p:animRot>
                                    <p:animRot by="120000">
                                      <p:cBhvr>
                                        <p:cTn id="37" dur="200" fill="hold">
                                          <p:stCondLst>
                                            <p:cond delay="800"/>
                                          </p:stCondLst>
                                        </p:cTn>
                                        <p:tgtEl>
                                          <p:spTgt spid="16"/>
                                        </p:tgtEl>
                                        <p:attrNameLst>
                                          <p:attrName>r</p:attrName>
                                        </p:attrNameLst>
                                      </p:cBhvr>
                                    </p:animRot>
                                  </p:childTnLst>
                                </p:cTn>
                              </p:par>
                            </p:childTnLst>
                          </p:cTn>
                        </p:par>
                      </p:childTnLst>
                    </p:cTn>
                  </p:par>
                  <p:par>
                    <p:cTn id="38" fill="hold">
                      <p:stCondLst>
                        <p:cond delay="indefinite"/>
                      </p:stCondLst>
                      <p:childTnLst>
                        <p:par>
                          <p:cTn id="39" fill="hold">
                            <p:stCondLst>
                              <p:cond delay="0"/>
                            </p:stCondLst>
                            <p:childTnLst>
                              <p:par>
                                <p:cTn id="40" presetID="2" presetClass="entr" presetSubtype="1" fill="hold" nodeType="clickEffect">
                                  <p:stCondLst>
                                    <p:cond delay="0"/>
                                  </p:stCondLst>
                                  <p:childTnLst>
                                    <p:set>
                                      <p:cBhvr>
                                        <p:cTn id="41" dur="1" fill="hold">
                                          <p:stCondLst>
                                            <p:cond delay="0"/>
                                          </p:stCondLst>
                                        </p:cTn>
                                        <p:tgtEl>
                                          <p:spTgt spid="6"/>
                                        </p:tgtEl>
                                        <p:attrNameLst>
                                          <p:attrName>style.visibility</p:attrName>
                                        </p:attrNameLst>
                                      </p:cBhvr>
                                      <p:to>
                                        <p:strVal val="visible"/>
                                      </p:to>
                                    </p:set>
                                    <p:anim calcmode="lin" valueType="num">
                                      <p:cBhvr additive="base">
                                        <p:cTn id="42" dur="1000" fill="hold"/>
                                        <p:tgtEl>
                                          <p:spTgt spid="6"/>
                                        </p:tgtEl>
                                        <p:attrNameLst>
                                          <p:attrName>ppt_x</p:attrName>
                                        </p:attrNameLst>
                                      </p:cBhvr>
                                      <p:tavLst>
                                        <p:tav tm="0">
                                          <p:val>
                                            <p:strVal val="#ppt_x"/>
                                          </p:val>
                                        </p:tav>
                                        <p:tav tm="100000">
                                          <p:val>
                                            <p:strVal val="#ppt_x"/>
                                          </p:val>
                                        </p:tav>
                                      </p:tavLst>
                                    </p:anim>
                                    <p:anim calcmode="lin" valueType="num">
                                      <p:cBhvr additive="base">
                                        <p:cTn id="43" dur="1000" fill="hold"/>
                                        <p:tgtEl>
                                          <p:spTgt spid="6"/>
                                        </p:tgtEl>
                                        <p:attrNameLst>
                                          <p:attrName>ppt_y</p:attrName>
                                        </p:attrNameLst>
                                      </p:cBhvr>
                                      <p:tavLst>
                                        <p:tav tm="0">
                                          <p:val>
                                            <p:strVal val="0-#ppt_h/2"/>
                                          </p:val>
                                        </p:tav>
                                        <p:tav tm="100000">
                                          <p:val>
                                            <p:strVal val="#ppt_y"/>
                                          </p:val>
                                        </p:tav>
                                      </p:tavLst>
                                    </p:anim>
                                  </p:childTnLst>
                                </p:cTn>
                              </p:par>
                            </p:childTnLst>
                          </p:cTn>
                        </p:par>
                        <p:par>
                          <p:cTn id="44" fill="hold">
                            <p:stCondLst>
                              <p:cond delay="1000"/>
                            </p:stCondLst>
                            <p:childTnLst>
                              <p:par>
                                <p:cTn id="45" presetID="26" presetClass="emph" presetSubtype="0" fill="hold" nodeType="afterEffect">
                                  <p:stCondLst>
                                    <p:cond delay="0"/>
                                  </p:stCondLst>
                                  <p:childTnLst>
                                    <p:animEffect transition="out" filter="fade">
                                      <p:cBhvr>
                                        <p:cTn id="46" dur="500" tmFilter="0, 0; .2, .5; .8, .5; 1, 0"/>
                                        <p:tgtEl>
                                          <p:spTgt spid="6"/>
                                        </p:tgtEl>
                                      </p:cBhvr>
                                    </p:animEffect>
                                    <p:animScale>
                                      <p:cBhvr>
                                        <p:cTn id="47"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P spid="16" grpId="0"/>
      <p:bldP spid="16" grpId="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alphaModFix amt="75000"/>
            <a:lum/>
          </a:blip>
          <a:srcRect/>
          <a:stretch>
            <a:fillRect t="-19000" b="-21000"/>
          </a:stretch>
        </a:blipFill>
        <a:effectLst/>
      </p:bgPr>
    </p:bg>
    <p:spTree>
      <p:nvGrpSpPr>
        <p:cNvPr id="1" name=""/>
        <p:cNvGrpSpPr/>
        <p:nvPr/>
      </p:nvGrpSpPr>
      <p:grpSpPr>
        <a:xfrm>
          <a:off x="0" y="0"/>
          <a:ext cx="0" cy="0"/>
          <a:chOff x="0" y="0"/>
          <a:chExt cx="0" cy="0"/>
        </a:xfrm>
      </p:grpSpPr>
      <p:pic>
        <p:nvPicPr>
          <p:cNvPr id="13" name="Imagen 12" descr="Un atardecer de fondo&#10;&#10;Descripción generada automáticamente">
            <a:extLst>
              <a:ext uri="{FF2B5EF4-FFF2-40B4-BE49-F238E27FC236}">
                <a16:creationId xmlns:a16="http://schemas.microsoft.com/office/drawing/2014/main" id="{6515EDBE-BBD9-583D-8D09-AF395DA595CF}"/>
              </a:ext>
            </a:extLst>
          </p:cNvPr>
          <p:cNvPicPr>
            <a:picLocks noChangeAspect="1"/>
          </p:cNvPicPr>
          <p:nvPr/>
        </p:nvPicPr>
        <p:blipFill>
          <a:blip r:embed="rId3" cstate="email"/>
          <a:stretch>
            <a:fillRect/>
          </a:stretch>
        </p:blipFill>
        <p:spPr>
          <a:xfrm>
            <a:off x="2582129" y="38546"/>
            <a:ext cx="4828641" cy="2585323"/>
          </a:xfrm>
          <a:prstGeom prst="rect">
            <a:avLst/>
          </a:prstGeom>
          <a:effectLst>
            <a:outerShdw blurRad="50800" dist="38100" dir="2700000" algn="tl" rotWithShape="0">
              <a:prstClr val="black">
                <a:alpha val="40000"/>
              </a:prstClr>
            </a:outerShdw>
          </a:effectLst>
          <a:scene3d>
            <a:camera prst="orthographicFront"/>
            <a:lightRig rig="threePt" dir="t"/>
          </a:scene3d>
          <a:sp3d>
            <a:bevelT prst="convex"/>
          </a:sp3d>
        </p:spPr>
      </p:pic>
      <p:sp>
        <p:nvSpPr>
          <p:cNvPr id="5" name="CuadroTexto 4">
            <a:extLst>
              <a:ext uri="{FF2B5EF4-FFF2-40B4-BE49-F238E27FC236}">
                <a16:creationId xmlns:a16="http://schemas.microsoft.com/office/drawing/2014/main" id="{CC7665A9-31A1-E9C1-B0CE-90EA6330A2F9}"/>
              </a:ext>
            </a:extLst>
          </p:cNvPr>
          <p:cNvSpPr txBox="1"/>
          <p:nvPr/>
        </p:nvSpPr>
        <p:spPr>
          <a:xfrm>
            <a:off x="2487778" y="2838733"/>
            <a:ext cx="5036084" cy="3970318"/>
          </a:xfrm>
          <a:prstGeom prst="rect">
            <a:avLst/>
          </a:prstGeom>
          <a:noFill/>
        </p:spPr>
        <p:txBody>
          <a:bodyPr wrap="square">
            <a:spAutoFit/>
          </a:bodyPr>
          <a:lstStyle/>
          <a:p>
            <a:pPr algn="ctr"/>
            <a:r>
              <a:rPr lang="it-IT" b="1" dirty="0"/>
              <a:t>Questo secondo comandamento proibisce di adorare il vero Dio attraverso immagini o figure. Cercare di rappresentare l'Eterno attraverso oggetti materiali degrada il concetto che l'uomo ha di Dio. La mente, allontanata dall'infinita perfezione di Dio, è attratta dalla creatura piuttosto che dal Creatore, e l'uomo si degrada nella misura in cui abbassa il suo concetto di Dio.</a:t>
            </a:r>
            <a:endParaRPr lang="es-ES" b="1" dirty="0"/>
          </a:p>
          <a:p>
            <a:pPr algn="ctr"/>
            <a:r>
              <a:rPr lang="it-IT" b="1" dirty="0"/>
              <a:t>Quando identifichiamo qualcosa o qualcuno come un idolo, per quanto “grande” possa essere, l'unica cosa che facciamo è sminuire Dio, riducendolo al nostro imperfetto livello umano. Se, inoltre, gli idoli sono malvagi, bugiardi, egoisti o sensuali, cosa ci si può aspettare da chi crede in loro?</a:t>
            </a:r>
            <a:r>
              <a:rPr lang="es-ES" b="1" dirty="0"/>
              <a:t>	</a:t>
            </a:r>
          </a:p>
        </p:txBody>
      </p:sp>
      <p:pic>
        <p:nvPicPr>
          <p:cNvPr id="7" name="Imagen 6" descr="Imagen que contiene reloj&#10;&#10;Descripción generada automáticamente">
            <a:extLst>
              <a:ext uri="{FF2B5EF4-FFF2-40B4-BE49-F238E27FC236}">
                <a16:creationId xmlns:a16="http://schemas.microsoft.com/office/drawing/2014/main" id="{C257D2D4-C2D5-D21F-8E08-88DF0D084952}"/>
              </a:ext>
            </a:extLst>
          </p:cNvPr>
          <p:cNvPicPr>
            <a:picLocks noChangeAspect="1"/>
          </p:cNvPicPr>
          <p:nvPr/>
        </p:nvPicPr>
        <p:blipFill rotWithShape="1">
          <a:blip r:embed="rId4" cstate="email">
            <a:extLst>
              <a:ext uri="{28A0092B-C50C-407E-A947-70E740481C1C}">
                <a14:useLocalDpi xmlns:a14="http://schemas.microsoft.com/office/drawing/2010/main" val="0"/>
              </a:ext>
            </a:extLst>
          </a:blip>
          <a:srcRect l="-418" b="-55"/>
          <a:stretch/>
        </p:blipFill>
        <p:spPr>
          <a:xfrm>
            <a:off x="-10048" y="0"/>
            <a:ext cx="2491484" cy="6858000"/>
          </a:xfrm>
          <a:prstGeom prst="rect">
            <a:avLst/>
          </a:prstGeom>
        </p:spPr>
      </p:pic>
      <p:pic>
        <p:nvPicPr>
          <p:cNvPr id="4" name="Imagen 3">
            <a:extLst>
              <a:ext uri="{FF2B5EF4-FFF2-40B4-BE49-F238E27FC236}">
                <a16:creationId xmlns:a16="http://schemas.microsoft.com/office/drawing/2014/main" id="{E88671A2-E484-3257-8D7A-81B0591A61DC}"/>
              </a:ext>
            </a:extLst>
          </p:cNvPr>
          <p:cNvPicPr>
            <a:picLocks noChangeAspect="1"/>
          </p:cNvPicPr>
          <p:nvPr/>
        </p:nvPicPr>
        <p:blipFill>
          <a:blip r:embed="rId5" cstate="email">
            <a:extLst>
              <a:ext uri="{28A0092B-C50C-407E-A947-70E740481C1C}">
                <a14:useLocalDpi xmlns:a14="http://schemas.microsoft.com/office/drawing/2010/main" val="0"/>
              </a:ext>
            </a:extLst>
          </a:blip>
          <a:srcRect/>
          <a:stretch/>
        </p:blipFill>
        <p:spPr>
          <a:xfrm>
            <a:off x="541204" y="-25917"/>
            <a:ext cx="1622875" cy="1570117"/>
          </a:xfrm>
          <a:prstGeom prst="rect">
            <a:avLst/>
          </a:prstGeom>
        </p:spPr>
      </p:pic>
      <p:pic>
        <p:nvPicPr>
          <p:cNvPr id="6" name="Imagen 5" descr="Imagen que contiene parado, mujer, calle, hombre&#10;&#10;Descripción generada automáticamente">
            <a:extLst>
              <a:ext uri="{FF2B5EF4-FFF2-40B4-BE49-F238E27FC236}">
                <a16:creationId xmlns:a16="http://schemas.microsoft.com/office/drawing/2014/main" id="{27C3E6BB-3BA6-B400-2A43-B690EC84B44F}"/>
              </a:ext>
            </a:extLst>
          </p:cNvPr>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7548686" y="56423"/>
            <a:ext cx="4581707" cy="6257626"/>
          </a:xfrm>
          <a:prstGeom prst="rect">
            <a:avLst/>
          </a:prstGeom>
          <a:ln w="38100">
            <a:solidFill>
              <a:srgbClr val="FF7705"/>
            </a:solidFill>
          </a:ln>
          <a:scene3d>
            <a:camera prst="orthographicFront"/>
            <a:lightRig rig="threePt" dir="t"/>
          </a:scene3d>
          <a:sp3d>
            <a:bevelT prst="convex"/>
          </a:sp3d>
        </p:spPr>
      </p:pic>
      <p:grpSp>
        <p:nvGrpSpPr>
          <p:cNvPr id="8" name="Grupo 7">
            <a:extLst>
              <a:ext uri="{FF2B5EF4-FFF2-40B4-BE49-F238E27FC236}">
                <a16:creationId xmlns:a16="http://schemas.microsoft.com/office/drawing/2014/main" id="{24A981CC-9E40-FCA9-CA46-6316D3567893}"/>
              </a:ext>
            </a:extLst>
          </p:cNvPr>
          <p:cNvGrpSpPr/>
          <p:nvPr/>
        </p:nvGrpSpPr>
        <p:grpSpPr>
          <a:xfrm>
            <a:off x="7531004" y="6314049"/>
            <a:ext cx="4620515" cy="487529"/>
            <a:chOff x="7531004" y="6314049"/>
            <a:chExt cx="4620515" cy="487529"/>
          </a:xfrm>
        </p:grpSpPr>
        <p:pic>
          <p:nvPicPr>
            <p:cNvPr id="22" name="Imagen 21" descr="Un atardecer de fondo&#10;&#10;Descripción generada automáticamente">
              <a:extLst>
                <a:ext uri="{FF2B5EF4-FFF2-40B4-BE49-F238E27FC236}">
                  <a16:creationId xmlns:a16="http://schemas.microsoft.com/office/drawing/2014/main" id="{2B2F8A74-6ED0-6DF7-01C6-C2B04D4387EA}"/>
                </a:ext>
              </a:extLst>
            </p:cNvPr>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7531004" y="6314049"/>
              <a:ext cx="4620515" cy="487529"/>
            </a:xfrm>
            <a:prstGeom prst="rect">
              <a:avLst/>
            </a:prstGeom>
            <a:effectLst>
              <a:outerShdw blurRad="50800" dist="38100" dir="2700000" algn="tl" rotWithShape="0">
                <a:prstClr val="black">
                  <a:alpha val="40000"/>
                </a:prstClr>
              </a:outerShdw>
            </a:effectLst>
            <a:scene3d>
              <a:camera prst="orthographicFront"/>
              <a:lightRig rig="threePt" dir="t"/>
            </a:scene3d>
            <a:sp3d>
              <a:bevelT prst="convex"/>
            </a:sp3d>
          </p:spPr>
        </p:pic>
        <p:sp>
          <p:nvSpPr>
            <p:cNvPr id="16" name="CuadroTexto 15">
              <a:extLst>
                <a:ext uri="{FF2B5EF4-FFF2-40B4-BE49-F238E27FC236}">
                  <a16:creationId xmlns:a16="http://schemas.microsoft.com/office/drawing/2014/main" id="{EB6C7768-F454-B81D-B0EF-6783A2C62FCA}"/>
                </a:ext>
              </a:extLst>
            </p:cNvPr>
            <p:cNvSpPr txBox="1"/>
            <p:nvPr/>
          </p:nvSpPr>
          <p:spPr>
            <a:xfrm>
              <a:off x="7563857" y="6329805"/>
              <a:ext cx="4566536" cy="430887"/>
            </a:xfrm>
            <a:prstGeom prst="rect">
              <a:avLst/>
            </a:prstGeom>
            <a:noFill/>
          </p:spPr>
          <p:txBody>
            <a:bodyPr wrap="square">
              <a:spAutoFit/>
            </a:bodyPr>
            <a:lstStyle>
              <a:defPPr>
                <a:defRPr lang="es-ES"/>
              </a:defPPr>
              <a:lvl1pPr algn="ctr">
                <a:defRPr sz="2400">
                  <a:solidFill>
                    <a:schemeClr val="bg1"/>
                  </a:solidFill>
                  <a:effectLst>
                    <a:outerShdw blurRad="50800" dist="38100" dir="2700000" algn="tl" rotWithShape="0">
                      <a:prstClr val="black">
                        <a:alpha val="40000"/>
                      </a:prstClr>
                    </a:outerShdw>
                  </a:effectLst>
                  <a:latin typeface="Abhaya Libre ExtraBold" panose="02000803000000000000" pitchFamily="2" charset="0"/>
                  <a:cs typeface="Abhaya Libre ExtraBold" panose="02000803000000000000" pitchFamily="2" charset="0"/>
                </a:defRPr>
              </a:lvl1pPr>
            </a:lstStyle>
            <a:p>
              <a:r>
                <a:rPr lang="es-ES" sz="2200" dirty="0">
                  <a:solidFill>
                    <a:schemeClr val="tx1"/>
                  </a:solidFill>
                  <a:effectLst/>
                </a:rPr>
                <a:t>Adora Dio in spirito e verità</a:t>
              </a:r>
            </a:p>
          </p:txBody>
        </p:sp>
      </p:grpSp>
      <p:sp>
        <p:nvSpPr>
          <p:cNvPr id="18" name="CuadroTexto 17">
            <a:extLst>
              <a:ext uri="{FF2B5EF4-FFF2-40B4-BE49-F238E27FC236}">
                <a16:creationId xmlns:a16="http://schemas.microsoft.com/office/drawing/2014/main" id="{A53FCDD9-E547-A1D3-8A38-590DEA8D4CDE}"/>
              </a:ext>
            </a:extLst>
          </p:cNvPr>
          <p:cNvSpPr txBox="1"/>
          <p:nvPr/>
        </p:nvSpPr>
        <p:spPr>
          <a:xfrm>
            <a:off x="0" y="5637421"/>
            <a:ext cx="2477729" cy="1246495"/>
          </a:xfrm>
          <a:prstGeom prst="rect">
            <a:avLst/>
          </a:prstGeom>
          <a:noFill/>
        </p:spPr>
        <p:txBody>
          <a:bodyPr wrap="square">
            <a:spAutoFit/>
          </a:bodyPr>
          <a:lstStyle/>
          <a:p>
            <a:pPr algn="ctr"/>
            <a:r>
              <a:rPr lang="it-IT" sz="1500" b="1" dirty="0">
                <a:solidFill>
                  <a:srgbClr val="FAE7B2"/>
                </a:solidFill>
                <a:effectLst>
                  <a:glow rad="139700">
                    <a:srgbClr val="682D00"/>
                  </a:glow>
                </a:effectLst>
              </a:rPr>
              <a:t>Ho deciso di mettere Dio al centro della mia vita e di non permettere che nessuna cosa creata prenda il posto del Creatore?</a:t>
            </a:r>
            <a:endParaRPr lang="es-ES" sz="1500" b="1" dirty="0">
              <a:solidFill>
                <a:srgbClr val="FAE7B2"/>
              </a:solidFill>
              <a:effectLst>
                <a:glow rad="139700">
                  <a:srgbClr val="682D00"/>
                </a:glow>
              </a:effectLst>
            </a:endParaRPr>
          </a:p>
        </p:txBody>
      </p:sp>
      <p:sp>
        <p:nvSpPr>
          <p:cNvPr id="2" name="CasellaDiTesto 1">
            <a:extLst>
              <a:ext uri="{FF2B5EF4-FFF2-40B4-BE49-F238E27FC236}">
                <a16:creationId xmlns:a16="http://schemas.microsoft.com/office/drawing/2014/main" id="{E9C35231-98E0-B0C5-AAE1-E7B2A0D434EB}"/>
              </a:ext>
            </a:extLst>
          </p:cNvPr>
          <p:cNvSpPr txBox="1"/>
          <p:nvPr/>
        </p:nvSpPr>
        <p:spPr>
          <a:xfrm>
            <a:off x="10002982" y="56422"/>
            <a:ext cx="868218" cy="1384995"/>
          </a:xfrm>
          <a:prstGeom prst="rect">
            <a:avLst/>
          </a:prstGeom>
          <a:solidFill>
            <a:schemeClr val="accent2">
              <a:lumMod val="60000"/>
              <a:lumOff val="40000"/>
            </a:schemeClr>
          </a:solidFill>
        </p:spPr>
        <p:txBody>
          <a:bodyPr wrap="square" rtlCol="0">
            <a:spAutoFit/>
          </a:bodyPr>
          <a:lstStyle/>
          <a:p>
            <a:pPr algn="ctr"/>
            <a:r>
              <a:rPr lang="it-IT" sz="1050" dirty="0"/>
              <a:t>Non ti farai scultura alcuna… perché io, l’Eterno, il tuo Dio, sono un dio geloso…</a:t>
            </a:r>
          </a:p>
        </p:txBody>
      </p:sp>
      <mc:AlternateContent xmlns:mc="http://schemas.openxmlformats.org/markup-compatibility/2006">
        <mc:Choice xmlns:p14="http://schemas.microsoft.com/office/powerpoint/2010/main" Requires="p14">
          <p:contentPart p14:bwMode="auto" r:id="rId8">
            <p14:nvContentPartPr>
              <p14:cNvPr id="9" name="Input penna 8">
                <a:extLst>
                  <a:ext uri="{FF2B5EF4-FFF2-40B4-BE49-F238E27FC236}">
                    <a16:creationId xmlns:a16="http://schemas.microsoft.com/office/drawing/2014/main" id="{03DAB3FE-3CED-7277-434F-B12F533DF189}"/>
                  </a:ext>
                </a:extLst>
              </p14:cNvPr>
              <p14:cNvContentPartPr/>
              <p14:nvPr/>
            </p14:nvContentPartPr>
            <p14:xfrm>
              <a:off x="9999829" y="49269"/>
              <a:ext cx="883440" cy="271440"/>
            </p14:xfrm>
          </p:contentPart>
        </mc:Choice>
        <mc:Fallback>
          <p:pic>
            <p:nvPicPr>
              <p:cNvPr id="9" name="Input penna 8">
                <a:extLst>
                  <a:ext uri="{FF2B5EF4-FFF2-40B4-BE49-F238E27FC236}">
                    <a16:creationId xmlns:a16="http://schemas.microsoft.com/office/drawing/2014/main" id="{03DAB3FE-3CED-7277-434F-B12F533DF189}"/>
                  </a:ext>
                </a:extLst>
              </p:cNvPr>
              <p:cNvPicPr/>
              <p:nvPr/>
            </p:nvPicPr>
            <p:blipFill>
              <a:blip r:embed="rId9"/>
              <a:stretch>
                <a:fillRect/>
              </a:stretch>
            </p:blipFill>
            <p:spPr>
              <a:xfrm>
                <a:off x="9993709" y="43149"/>
                <a:ext cx="895680" cy="28368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10" name="Input penna 9">
                <a:extLst>
                  <a:ext uri="{FF2B5EF4-FFF2-40B4-BE49-F238E27FC236}">
                    <a16:creationId xmlns:a16="http://schemas.microsoft.com/office/drawing/2014/main" id="{24E885C6-1A83-F469-325B-C2D61FFBBD8A}"/>
                  </a:ext>
                </a:extLst>
              </p14:cNvPr>
              <p14:cNvContentPartPr/>
              <p14:nvPr/>
            </p14:nvContentPartPr>
            <p14:xfrm>
              <a:off x="10275949" y="1371189"/>
              <a:ext cx="562320" cy="126000"/>
            </p14:xfrm>
          </p:contentPart>
        </mc:Choice>
        <mc:Fallback>
          <p:pic>
            <p:nvPicPr>
              <p:cNvPr id="10" name="Input penna 9">
                <a:extLst>
                  <a:ext uri="{FF2B5EF4-FFF2-40B4-BE49-F238E27FC236}">
                    <a16:creationId xmlns:a16="http://schemas.microsoft.com/office/drawing/2014/main" id="{24E885C6-1A83-F469-325B-C2D61FFBBD8A}"/>
                  </a:ext>
                </a:extLst>
              </p:cNvPr>
              <p:cNvPicPr/>
              <p:nvPr/>
            </p:nvPicPr>
            <p:blipFill>
              <a:blip r:embed="rId11"/>
              <a:stretch>
                <a:fillRect/>
              </a:stretch>
            </p:blipFill>
            <p:spPr>
              <a:xfrm>
                <a:off x="10269829" y="1365069"/>
                <a:ext cx="574560" cy="138240"/>
              </a:xfrm>
              <a:prstGeom prst="rect">
                <a:avLst/>
              </a:prstGeom>
            </p:spPr>
          </p:pic>
        </mc:Fallback>
      </mc:AlternateContent>
    </p:spTree>
    <p:extLst>
      <p:ext uri="{BB962C8B-B14F-4D97-AF65-F5344CB8AC3E}">
        <p14:creationId xmlns:p14="http://schemas.microsoft.com/office/powerpoint/2010/main" val="32721448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90"/>
                                          </p:val>
                                        </p:tav>
                                        <p:tav tm="100000">
                                          <p:val>
                                            <p:fltVal val="0"/>
                                          </p:val>
                                        </p:tav>
                                      </p:tavLst>
                                    </p:anim>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4" presetClass="entr" presetSubtype="32"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ox(out)">
                                      <p:cBhvr>
                                        <p:cTn id="15" dur="1000"/>
                                        <p:tgtEl>
                                          <p:spTgt spid="6"/>
                                        </p:tgtEl>
                                      </p:cBhvr>
                                    </p:animEffect>
                                  </p:childTnLst>
                                </p:cTn>
                              </p:par>
                            </p:childTnLst>
                          </p:cTn>
                        </p:par>
                        <p:par>
                          <p:cTn id="16" fill="hold">
                            <p:stCondLst>
                              <p:cond delay="1000"/>
                            </p:stCondLst>
                            <p:childTnLst>
                              <p:par>
                                <p:cTn id="17" presetID="22" presetClass="entr" presetSubtype="8" fill="hold" grpId="0" nodeType="after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animEffect transition="in" filter="wipe(left)">
                                      <p:cBhvr>
                                        <p:cTn id="19" dur="500"/>
                                        <p:tgtEl>
                                          <p:spTgt spid="5">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5">
                                            <p:txEl>
                                              <p:pRg st="1" end="1"/>
                                            </p:txEl>
                                          </p:spTgt>
                                        </p:tgtEl>
                                        <p:attrNameLst>
                                          <p:attrName>style.visibility</p:attrName>
                                        </p:attrNameLst>
                                      </p:cBhvr>
                                      <p:to>
                                        <p:strVal val="visible"/>
                                      </p:to>
                                    </p:set>
                                    <p:animEffect transition="in" filter="wipe(left)">
                                      <p:cBhvr>
                                        <p:cTn id="24" dur="500"/>
                                        <p:tgtEl>
                                          <p:spTgt spid="5">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3" fill="hold" grpId="0" nodeType="click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1000" fill="hold"/>
                                        <p:tgtEl>
                                          <p:spTgt spid="18"/>
                                        </p:tgtEl>
                                        <p:attrNameLst>
                                          <p:attrName>ppt_x</p:attrName>
                                        </p:attrNameLst>
                                      </p:cBhvr>
                                      <p:tavLst>
                                        <p:tav tm="0">
                                          <p:val>
                                            <p:strVal val="1+#ppt_w/2"/>
                                          </p:val>
                                        </p:tav>
                                        <p:tav tm="100000">
                                          <p:val>
                                            <p:strVal val="#ppt_x"/>
                                          </p:val>
                                        </p:tav>
                                      </p:tavLst>
                                    </p:anim>
                                    <p:anim calcmode="lin" valueType="num">
                                      <p:cBhvr additive="base">
                                        <p:cTn id="30" dur="1000" fill="hold"/>
                                        <p:tgtEl>
                                          <p:spTgt spid="18"/>
                                        </p:tgtEl>
                                        <p:attrNameLst>
                                          <p:attrName>ppt_y</p:attrName>
                                        </p:attrNameLst>
                                      </p:cBhvr>
                                      <p:tavLst>
                                        <p:tav tm="0">
                                          <p:val>
                                            <p:strVal val="0-#ppt_h/2"/>
                                          </p:val>
                                        </p:tav>
                                        <p:tav tm="100000">
                                          <p:val>
                                            <p:strVal val="#ppt_y"/>
                                          </p:val>
                                        </p:tav>
                                      </p:tavLst>
                                    </p:anim>
                                  </p:childTnLst>
                                </p:cTn>
                              </p:par>
                            </p:childTnLst>
                          </p:cTn>
                        </p:par>
                        <p:par>
                          <p:cTn id="31" fill="hold">
                            <p:stCondLst>
                              <p:cond delay="1000"/>
                            </p:stCondLst>
                            <p:childTnLst>
                              <p:par>
                                <p:cTn id="32" presetID="32" presetClass="emph" presetSubtype="0" fill="hold" grpId="1" nodeType="afterEffect">
                                  <p:stCondLst>
                                    <p:cond delay="0"/>
                                  </p:stCondLst>
                                  <p:childTnLst>
                                    <p:animRot by="120000">
                                      <p:cBhvr>
                                        <p:cTn id="33" dur="100" fill="hold">
                                          <p:stCondLst>
                                            <p:cond delay="0"/>
                                          </p:stCondLst>
                                        </p:cTn>
                                        <p:tgtEl>
                                          <p:spTgt spid="18"/>
                                        </p:tgtEl>
                                        <p:attrNameLst>
                                          <p:attrName>r</p:attrName>
                                        </p:attrNameLst>
                                      </p:cBhvr>
                                    </p:animRot>
                                    <p:animRot by="-240000">
                                      <p:cBhvr>
                                        <p:cTn id="34" dur="200" fill="hold">
                                          <p:stCondLst>
                                            <p:cond delay="200"/>
                                          </p:stCondLst>
                                        </p:cTn>
                                        <p:tgtEl>
                                          <p:spTgt spid="18"/>
                                        </p:tgtEl>
                                        <p:attrNameLst>
                                          <p:attrName>r</p:attrName>
                                        </p:attrNameLst>
                                      </p:cBhvr>
                                    </p:animRot>
                                    <p:animRot by="240000">
                                      <p:cBhvr>
                                        <p:cTn id="35" dur="200" fill="hold">
                                          <p:stCondLst>
                                            <p:cond delay="400"/>
                                          </p:stCondLst>
                                        </p:cTn>
                                        <p:tgtEl>
                                          <p:spTgt spid="18"/>
                                        </p:tgtEl>
                                        <p:attrNameLst>
                                          <p:attrName>r</p:attrName>
                                        </p:attrNameLst>
                                      </p:cBhvr>
                                    </p:animRot>
                                    <p:animRot by="-240000">
                                      <p:cBhvr>
                                        <p:cTn id="36" dur="200" fill="hold">
                                          <p:stCondLst>
                                            <p:cond delay="600"/>
                                          </p:stCondLst>
                                        </p:cTn>
                                        <p:tgtEl>
                                          <p:spTgt spid="18"/>
                                        </p:tgtEl>
                                        <p:attrNameLst>
                                          <p:attrName>r</p:attrName>
                                        </p:attrNameLst>
                                      </p:cBhvr>
                                    </p:animRot>
                                    <p:animRot by="120000">
                                      <p:cBhvr>
                                        <p:cTn id="37" dur="200" fill="hold">
                                          <p:stCondLst>
                                            <p:cond delay="800"/>
                                          </p:stCondLst>
                                        </p:cTn>
                                        <p:tgtEl>
                                          <p:spTgt spid="18"/>
                                        </p:tgtEl>
                                        <p:attrNameLst>
                                          <p:attrName>r</p:attrName>
                                        </p:attrNameLst>
                                      </p:cBhvr>
                                    </p:animRot>
                                  </p:childTnLst>
                                </p:cTn>
                              </p:par>
                            </p:childTnLst>
                          </p:cTn>
                        </p:par>
                      </p:childTnLst>
                    </p:cTn>
                  </p:par>
                  <p:par>
                    <p:cTn id="38" fill="hold">
                      <p:stCondLst>
                        <p:cond delay="indefinite"/>
                      </p:stCondLst>
                      <p:childTnLst>
                        <p:par>
                          <p:cTn id="39" fill="hold">
                            <p:stCondLst>
                              <p:cond delay="0"/>
                            </p:stCondLst>
                            <p:childTnLst>
                              <p:par>
                                <p:cTn id="40" presetID="2" presetClass="entr" presetSubtype="1" fill="hold" nodeType="clickEffect">
                                  <p:stCondLst>
                                    <p:cond delay="0"/>
                                  </p:stCondLst>
                                  <p:childTnLst>
                                    <p:set>
                                      <p:cBhvr>
                                        <p:cTn id="41" dur="1" fill="hold">
                                          <p:stCondLst>
                                            <p:cond delay="0"/>
                                          </p:stCondLst>
                                        </p:cTn>
                                        <p:tgtEl>
                                          <p:spTgt spid="8"/>
                                        </p:tgtEl>
                                        <p:attrNameLst>
                                          <p:attrName>style.visibility</p:attrName>
                                        </p:attrNameLst>
                                      </p:cBhvr>
                                      <p:to>
                                        <p:strVal val="visible"/>
                                      </p:to>
                                    </p:set>
                                    <p:anim calcmode="lin" valueType="num">
                                      <p:cBhvr additive="base">
                                        <p:cTn id="42" dur="1000" fill="hold"/>
                                        <p:tgtEl>
                                          <p:spTgt spid="8"/>
                                        </p:tgtEl>
                                        <p:attrNameLst>
                                          <p:attrName>ppt_x</p:attrName>
                                        </p:attrNameLst>
                                      </p:cBhvr>
                                      <p:tavLst>
                                        <p:tav tm="0">
                                          <p:val>
                                            <p:strVal val="#ppt_x"/>
                                          </p:val>
                                        </p:tav>
                                        <p:tav tm="100000">
                                          <p:val>
                                            <p:strVal val="#ppt_x"/>
                                          </p:val>
                                        </p:tav>
                                      </p:tavLst>
                                    </p:anim>
                                    <p:anim calcmode="lin" valueType="num">
                                      <p:cBhvr additive="base">
                                        <p:cTn id="43" dur="1000" fill="hold"/>
                                        <p:tgtEl>
                                          <p:spTgt spid="8"/>
                                        </p:tgtEl>
                                        <p:attrNameLst>
                                          <p:attrName>ppt_y</p:attrName>
                                        </p:attrNameLst>
                                      </p:cBhvr>
                                      <p:tavLst>
                                        <p:tav tm="0">
                                          <p:val>
                                            <p:strVal val="0-#ppt_h/2"/>
                                          </p:val>
                                        </p:tav>
                                        <p:tav tm="100000">
                                          <p:val>
                                            <p:strVal val="#ppt_y"/>
                                          </p:val>
                                        </p:tav>
                                      </p:tavLst>
                                    </p:anim>
                                  </p:childTnLst>
                                </p:cTn>
                              </p:par>
                            </p:childTnLst>
                          </p:cTn>
                        </p:par>
                        <p:par>
                          <p:cTn id="44" fill="hold">
                            <p:stCondLst>
                              <p:cond delay="1000"/>
                            </p:stCondLst>
                            <p:childTnLst>
                              <p:par>
                                <p:cTn id="45" presetID="26" presetClass="emph" presetSubtype="0" fill="hold" nodeType="afterEffect">
                                  <p:stCondLst>
                                    <p:cond delay="0"/>
                                  </p:stCondLst>
                                  <p:childTnLst>
                                    <p:animEffect transition="out" filter="fade">
                                      <p:cBhvr>
                                        <p:cTn id="46" dur="500" tmFilter="0, 0; .2, .5; .8, .5; 1, 0"/>
                                        <p:tgtEl>
                                          <p:spTgt spid="8"/>
                                        </p:tgtEl>
                                      </p:cBhvr>
                                    </p:animEffect>
                                    <p:animScale>
                                      <p:cBhvr>
                                        <p:cTn id="47" dur="25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P spid="18" grpId="0"/>
      <p:bldP spid="18" grpId="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t="-10000" r="-10000" b="-13000"/>
          </a:stretch>
        </a:blipFill>
        <a:effectLst/>
      </p:bgPr>
    </p:bg>
    <p:spTree>
      <p:nvGrpSpPr>
        <p:cNvPr id="1" name=""/>
        <p:cNvGrpSpPr/>
        <p:nvPr/>
      </p:nvGrpSpPr>
      <p:grpSpPr>
        <a:xfrm>
          <a:off x="0" y="0"/>
          <a:ext cx="0" cy="0"/>
          <a:chOff x="0" y="0"/>
          <a:chExt cx="0" cy="0"/>
        </a:xfrm>
      </p:grpSpPr>
      <p:pic>
        <p:nvPicPr>
          <p:cNvPr id="6" name="Imagen 5" descr="Imagen que contiene persona, exterior, hombre, sostener&#10;&#10;Descripción generada automáticamente">
            <a:extLst>
              <a:ext uri="{FF2B5EF4-FFF2-40B4-BE49-F238E27FC236}">
                <a16:creationId xmlns:a16="http://schemas.microsoft.com/office/drawing/2014/main" id="{E5CECBD7-F8DB-6B60-6BBC-3C1B8A27CA81}"/>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7576457" y="82789"/>
            <a:ext cx="4535389" cy="6276357"/>
          </a:xfrm>
          <a:prstGeom prst="rect">
            <a:avLst/>
          </a:prstGeom>
          <a:ln w="38100">
            <a:solidFill>
              <a:srgbClr val="4FAD87"/>
            </a:solidFill>
          </a:ln>
          <a:scene3d>
            <a:camera prst="orthographicFront"/>
            <a:lightRig rig="threePt" dir="t"/>
          </a:scene3d>
          <a:sp3d>
            <a:bevelT prst="convex"/>
          </a:sp3d>
        </p:spPr>
      </p:pic>
      <p:pic>
        <p:nvPicPr>
          <p:cNvPr id="15" name="Imagen 14" descr="Patrón de fondo&#10;&#10;Descripción generada automáticamente">
            <a:extLst>
              <a:ext uri="{FF2B5EF4-FFF2-40B4-BE49-F238E27FC236}">
                <a16:creationId xmlns:a16="http://schemas.microsoft.com/office/drawing/2014/main" id="{9D2F7F1E-8D87-BF8D-B227-0A518CD28636}"/>
              </a:ext>
            </a:extLst>
          </p:cNvPr>
          <p:cNvPicPr>
            <a:picLocks noChangeAspect="1"/>
          </p:cNvPicPr>
          <p:nvPr/>
        </p:nvPicPr>
        <p:blipFill>
          <a:blip r:embed="rId4" cstate="email"/>
          <a:stretch>
            <a:fillRect/>
          </a:stretch>
        </p:blipFill>
        <p:spPr>
          <a:xfrm>
            <a:off x="2607243" y="32654"/>
            <a:ext cx="4858351" cy="1738967"/>
          </a:xfrm>
          <a:prstGeom prst="rect">
            <a:avLst/>
          </a:prstGeom>
          <a:scene3d>
            <a:camera prst="orthographicFront"/>
            <a:lightRig rig="threePt" dir="t"/>
          </a:scene3d>
          <a:sp3d>
            <a:bevelT prst="convex"/>
          </a:sp3d>
        </p:spPr>
      </p:pic>
      <p:sp>
        <p:nvSpPr>
          <p:cNvPr id="5" name="CuadroTexto 4">
            <a:extLst>
              <a:ext uri="{FF2B5EF4-FFF2-40B4-BE49-F238E27FC236}">
                <a16:creationId xmlns:a16="http://schemas.microsoft.com/office/drawing/2014/main" id="{AC9A5E5C-1FB1-BEC7-8B7E-A3D5C640086C}"/>
              </a:ext>
            </a:extLst>
          </p:cNvPr>
          <p:cNvSpPr txBox="1"/>
          <p:nvPr/>
        </p:nvSpPr>
        <p:spPr>
          <a:xfrm>
            <a:off x="2649247" y="1899593"/>
            <a:ext cx="4727943" cy="4708981"/>
          </a:xfrm>
          <a:prstGeom prst="rect">
            <a:avLst/>
          </a:prstGeom>
          <a:noFill/>
        </p:spPr>
        <p:txBody>
          <a:bodyPr wrap="square">
            <a:spAutoFit/>
          </a:bodyPr>
          <a:lstStyle/>
          <a:p>
            <a:pPr algn="ctr"/>
            <a:r>
              <a:rPr lang="it-IT" sz="2000" b="1" dirty="0"/>
              <a:t>Questo comandamento non solo proibisce il giuramento falso e le bestemmie così comuni, ma anche l'uso del nome di Dio in modo frivolo o incurante, senza considerare il suo enorme significato.</a:t>
            </a:r>
            <a:r>
              <a:rPr lang="es-ES" sz="2000" b="1" dirty="0"/>
              <a:t> </a:t>
            </a:r>
          </a:p>
          <a:p>
            <a:pPr algn="ctr"/>
            <a:r>
              <a:rPr lang="it-IT" sz="2000" b="1" dirty="0"/>
              <a:t>Disonoriamo Dio quando menzioniamo il suo nome nelle conversazioni quotidiane, quando lo invochiamo per questioni banali, quando ripetiamo il suo nome frequentemente e senza riflettere.</a:t>
            </a:r>
            <a:endParaRPr lang="es-ES" sz="2000" b="1" dirty="0"/>
          </a:p>
          <a:p>
            <a:pPr algn="ctr"/>
            <a:r>
              <a:rPr lang="it-IT" sz="2000" b="1" dirty="0"/>
              <a:t>Tutti devono meditare sulla sua maestà, la sua purezza e la sua santità, affinché il cuore comprenda il suo carattere eccelso; e il suo santo nome sia pronunciato con rispetto e solennità.</a:t>
            </a:r>
            <a:endParaRPr lang="es-ES" sz="2000" b="1" dirty="0"/>
          </a:p>
        </p:txBody>
      </p:sp>
      <p:pic>
        <p:nvPicPr>
          <p:cNvPr id="7" name="Imagen 6">
            <a:extLst>
              <a:ext uri="{FF2B5EF4-FFF2-40B4-BE49-F238E27FC236}">
                <a16:creationId xmlns:a16="http://schemas.microsoft.com/office/drawing/2014/main" id="{262AC3F1-4D44-5FC5-1F36-9523D4705D1B}"/>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1" y="-1"/>
            <a:ext cx="2491483" cy="6858001"/>
          </a:xfrm>
          <a:prstGeom prst="rect">
            <a:avLst/>
          </a:prstGeom>
        </p:spPr>
      </p:pic>
      <p:pic>
        <p:nvPicPr>
          <p:cNvPr id="4" name="Imagen 3">
            <a:extLst>
              <a:ext uri="{FF2B5EF4-FFF2-40B4-BE49-F238E27FC236}">
                <a16:creationId xmlns:a16="http://schemas.microsoft.com/office/drawing/2014/main" id="{1470D991-FE45-5E21-FF22-07EC4856D8F6}"/>
              </a:ext>
            </a:extLst>
          </p:cNvPr>
          <p:cNvPicPr>
            <a:picLocks noChangeAspect="1"/>
          </p:cNvPicPr>
          <p:nvPr/>
        </p:nvPicPr>
        <p:blipFill>
          <a:blip r:embed="rId6" cstate="email">
            <a:extLst>
              <a:ext uri="{28A0092B-C50C-407E-A947-70E740481C1C}">
                <a14:useLocalDpi xmlns:a14="http://schemas.microsoft.com/office/drawing/2010/main" val="0"/>
              </a:ext>
            </a:extLst>
          </a:blip>
          <a:srcRect/>
          <a:stretch/>
        </p:blipFill>
        <p:spPr>
          <a:xfrm>
            <a:off x="657904" y="120218"/>
            <a:ext cx="1413723" cy="1342822"/>
          </a:xfrm>
          <a:prstGeom prst="rect">
            <a:avLst/>
          </a:prstGeom>
        </p:spPr>
      </p:pic>
      <p:grpSp>
        <p:nvGrpSpPr>
          <p:cNvPr id="8" name="Grupo 7">
            <a:extLst>
              <a:ext uri="{FF2B5EF4-FFF2-40B4-BE49-F238E27FC236}">
                <a16:creationId xmlns:a16="http://schemas.microsoft.com/office/drawing/2014/main" id="{20462126-78F4-4F08-2889-B644F262FC8A}"/>
              </a:ext>
            </a:extLst>
          </p:cNvPr>
          <p:cNvGrpSpPr/>
          <p:nvPr/>
        </p:nvGrpSpPr>
        <p:grpSpPr>
          <a:xfrm>
            <a:off x="7555706" y="6359148"/>
            <a:ext cx="4574382" cy="498852"/>
            <a:chOff x="7555706" y="6359148"/>
            <a:chExt cx="4574382" cy="498852"/>
          </a:xfrm>
        </p:grpSpPr>
        <p:pic>
          <p:nvPicPr>
            <p:cNvPr id="16" name="Imagen 15">
              <a:extLst>
                <a:ext uri="{FF2B5EF4-FFF2-40B4-BE49-F238E27FC236}">
                  <a16:creationId xmlns:a16="http://schemas.microsoft.com/office/drawing/2014/main" id="{16A69DB0-8496-B20E-A476-41788EF2AE90}"/>
                </a:ext>
              </a:extLst>
            </p:cNvPr>
            <p:cNvPicPr>
              <a:picLocks noChangeAspect="1"/>
            </p:cNvPicPr>
            <p:nvPr/>
          </p:nvPicPr>
          <p:blipFill>
            <a:blip r:embed="rId7" cstate="email"/>
            <a:stretch>
              <a:fillRect/>
            </a:stretch>
          </p:blipFill>
          <p:spPr>
            <a:xfrm>
              <a:off x="7555706" y="6359148"/>
              <a:ext cx="4574382" cy="498852"/>
            </a:xfrm>
            <a:prstGeom prst="rect">
              <a:avLst/>
            </a:prstGeom>
            <a:scene3d>
              <a:camera prst="orthographicFront"/>
              <a:lightRig rig="threePt" dir="t"/>
            </a:scene3d>
            <a:sp3d>
              <a:bevelT prst="convex"/>
            </a:sp3d>
          </p:spPr>
        </p:pic>
        <p:sp>
          <p:nvSpPr>
            <p:cNvPr id="9" name="CuadroTexto 8">
              <a:extLst>
                <a:ext uri="{FF2B5EF4-FFF2-40B4-BE49-F238E27FC236}">
                  <a16:creationId xmlns:a16="http://schemas.microsoft.com/office/drawing/2014/main" id="{397E37F7-53DA-E7A7-C3BA-306B4FE3CBA8}"/>
                </a:ext>
              </a:extLst>
            </p:cNvPr>
            <p:cNvSpPr txBox="1"/>
            <p:nvPr/>
          </p:nvSpPr>
          <p:spPr>
            <a:xfrm>
              <a:off x="7646795" y="6371849"/>
              <a:ext cx="4394039" cy="461665"/>
            </a:xfrm>
            <a:prstGeom prst="rect">
              <a:avLst/>
            </a:prstGeom>
            <a:noFill/>
          </p:spPr>
          <p:txBody>
            <a:bodyPr wrap="square">
              <a:spAutoFit/>
            </a:bodyPr>
            <a:lstStyle/>
            <a:p>
              <a:pPr algn="ctr"/>
              <a:r>
                <a:rPr lang="es-ES" sz="2400" dirty="0">
                  <a:solidFill>
                    <a:schemeClr val="bg1"/>
                  </a:solidFill>
                  <a:effectLst>
                    <a:outerShdw blurRad="50800" dist="38100" dir="2700000" algn="tl" rotWithShape="0">
                      <a:prstClr val="black">
                        <a:alpha val="40000"/>
                      </a:prstClr>
                    </a:outerShdw>
                  </a:effectLst>
                  <a:latin typeface="Abhaya Libre ExtraBold" panose="02000803000000000000" pitchFamily="2" charset="0"/>
                  <a:cs typeface="Abhaya Libre ExtraBold" panose="02000803000000000000" pitchFamily="2" charset="0"/>
                </a:rPr>
                <a:t>Rispetta il nome di Dio</a:t>
              </a:r>
            </a:p>
          </p:txBody>
        </p:sp>
      </p:grpSp>
      <p:sp>
        <p:nvSpPr>
          <p:cNvPr id="11" name="CuadroTexto 10">
            <a:extLst>
              <a:ext uri="{FF2B5EF4-FFF2-40B4-BE49-F238E27FC236}">
                <a16:creationId xmlns:a16="http://schemas.microsoft.com/office/drawing/2014/main" id="{9A197FED-BB56-3019-EDF0-B4CFD3EB9ABD}"/>
              </a:ext>
            </a:extLst>
          </p:cNvPr>
          <p:cNvSpPr txBox="1"/>
          <p:nvPr/>
        </p:nvSpPr>
        <p:spPr>
          <a:xfrm>
            <a:off x="151165" y="5747267"/>
            <a:ext cx="2107642" cy="1015663"/>
          </a:xfrm>
          <a:prstGeom prst="rect">
            <a:avLst/>
          </a:prstGeom>
          <a:noFill/>
        </p:spPr>
        <p:txBody>
          <a:bodyPr wrap="square">
            <a:spAutoFit/>
          </a:bodyPr>
          <a:lstStyle/>
          <a:p>
            <a:pPr algn="ctr"/>
            <a:r>
              <a:rPr lang="it-IT" sz="2000" b="1">
                <a:solidFill>
                  <a:srgbClr val="FAF3CF"/>
                </a:solidFill>
                <a:effectLst>
                  <a:glow rad="127000">
                    <a:srgbClr val="682D00"/>
                  </a:glow>
                </a:effectLst>
              </a:rPr>
              <a:t>Rispetto il nome di Dio e imito il suo carattere?</a:t>
            </a:r>
            <a:endParaRPr lang="es-ES" sz="2000" b="1" dirty="0">
              <a:solidFill>
                <a:srgbClr val="FAF3CF"/>
              </a:solidFill>
              <a:effectLst>
                <a:glow rad="127000">
                  <a:srgbClr val="682D00"/>
                </a:glow>
              </a:effectLst>
            </a:endParaRPr>
          </a:p>
        </p:txBody>
      </p:sp>
      <p:sp>
        <p:nvSpPr>
          <p:cNvPr id="2" name="CasellaDiTesto 1">
            <a:extLst>
              <a:ext uri="{FF2B5EF4-FFF2-40B4-BE49-F238E27FC236}">
                <a16:creationId xmlns:a16="http://schemas.microsoft.com/office/drawing/2014/main" id="{9BDDDFF7-8ED2-F428-2740-5A38ED01990E}"/>
              </a:ext>
            </a:extLst>
          </p:cNvPr>
          <p:cNvSpPr txBox="1"/>
          <p:nvPr/>
        </p:nvSpPr>
        <p:spPr>
          <a:xfrm>
            <a:off x="11181145" y="71140"/>
            <a:ext cx="930702" cy="1015663"/>
          </a:xfrm>
          <a:prstGeom prst="rect">
            <a:avLst/>
          </a:prstGeom>
          <a:solidFill>
            <a:schemeClr val="accent6">
              <a:lumMod val="40000"/>
              <a:lumOff val="60000"/>
            </a:schemeClr>
          </a:solidFill>
        </p:spPr>
        <p:txBody>
          <a:bodyPr wrap="square" rtlCol="0">
            <a:spAutoFit/>
          </a:bodyPr>
          <a:lstStyle/>
          <a:p>
            <a:pPr algn="ctr"/>
            <a:r>
              <a:rPr lang="it-IT" sz="1200" dirty="0"/>
              <a:t>Non userai il nome dell’Eterno, il tuo Dio invano…</a:t>
            </a:r>
          </a:p>
        </p:txBody>
      </p:sp>
      <mc:AlternateContent xmlns:mc="http://schemas.openxmlformats.org/markup-compatibility/2006">
        <mc:Choice xmlns:p14="http://schemas.microsoft.com/office/powerpoint/2010/main" Requires="p14">
          <p:contentPart p14:bwMode="auto" r:id="rId8">
            <p14:nvContentPartPr>
              <p14:cNvPr id="3" name="Input penna 2">
                <a:extLst>
                  <a:ext uri="{FF2B5EF4-FFF2-40B4-BE49-F238E27FC236}">
                    <a16:creationId xmlns:a16="http://schemas.microsoft.com/office/drawing/2014/main" id="{D9288CF6-D43B-B2C7-A613-4979CE7B17D8}"/>
                  </a:ext>
                </a:extLst>
              </p14:cNvPr>
              <p14:cNvContentPartPr/>
              <p14:nvPr/>
            </p14:nvContentPartPr>
            <p14:xfrm>
              <a:off x="11173429" y="45309"/>
              <a:ext cx="952200" cy="400320"/>
            </p14:xfrm>
          </p:contentPart>
        </mc:Choice>
        <mc:Fallback>
          <p:pic>
            <p:nvPicPr>
              <p:cNvPr id="3" name="Input penna 2">
                <a:extLst>
                  <a:ext uri="{FF2B5EF4-FFF2-40B4-BE49-F238E27FC236}">
                    <a16:creationId xmlns:a16="http://schemas.microsoft.com/office/drawing/2014/main" id="{D9288CF6-D43B-B2C7-A613-4979CE7B17D8}"/>
                  </a:ext>
                </a:extLst>
              </p:cNvPr>
              <p:cNvPicPr/>
              <p:nvPr/>
            </p:nvPicPr>
            <p:blipFill>
              <a:blip r:embed="rId9"/>
              <a:stretch>
                <a:fillRect/>
              </a:stretch>
            </p:blipFill>
            <p:spPr>
              <a:xfrm>
                <a:off x="11167309" y="39189"/>
                <a:ext cx="964440" cy="41256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10" name="Input penna 9">
                <a:extLst>
                  <a:ext uri="{FF2B5EF4-FFF2-40B4-BE49-F238E27FC236}">
                    <a16:creationId xmlns:a16="http://schemas.microsoft.com/office/drawing/2014/main" id="{52157626-BA7E-DA89-E3EC-1E1147F04D5E}"/>
                  </a:ext>
                </a:extLst>
              </p14:cNvPr>
              <p14:cNvContentPartPr/>
              <p14:nvPr/>
            </p14:nvContentPartPr>
            <p14:xfrm>
              <a:off x="11508949" y="1080669"/>
              <a:ext cx="374400" cy="81360"/>
            </p14:xfrm>
          </p:contentPart>
        </mc:Choice>
        <mc:Fallback>
          <p:pic>
            <p:nvPicPr>
              <p:cNvPr id="10" name="Input penna 9">
                <a:extLst>
                  <a:ext uri="{FF2B5EF4-FFF2-40B4-BE49-F238E27FC236}">
                    <a16:creationId xmlns:a16="http://schemas.microsoft.com/office/drawing/2014/main" id="{52157626-BA7E-DA89-E3EC-1E1147F04D5E}"/>
                  </a:ext>
                </a:extLst>
              </p:cNvPr>
              <p:cNvPicPr/>
              <p:nvPr/>
            </p:nvPicPr>
            <p:blipFill>
              <a:blip r:embed="rId11"/>
              <a:stretch>
                <a:fillRect/>
              </a:stretch>
            </p:blipFill>
            <p:spPr>
              <a:xfrm>
                <a:off x="11502829" y="1074549"/>
                <a:ext cx="386640" cy="93600"/>
              </a:xfrm>
              <a:prstGeom prst="rect">
                <a:avLst/>
              </a:prstGeom>
            </p:spPr>
          </p:pic>
        </mc:Fallback>
      </mc:AlternateContent>
    </p:spTree>
    <p:extLst>
      <p:ext uri="{BB962C8B-B14F-4D97-AF65-F5344CB8AC3E}">
        <p14:creationId xmlns:p14="http://schemas.microsoft.com/office/powerpoint/2010/main" val="36749930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90"/>
                                          </p:val>
                                        </p:tav>
                                        <p:tav tm="100000">
                                          <p:val>
                                            <p:fltVal val="0"/>
                                          </p:val>
                                        </p:tav>
                                      </p:tavLst>
                                    </p:anim>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4" presetClass="entr" presetSubtype="32"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ox(out)">
                                      <p:cBhvr>
                                        <p:cTn id="15" dur="1000"/>
                                        <p:tgtEl>
                                          <p:spTgt spid="6"/>
                                        </p:tgtEl>
                                      </p:cBhvr>
                                    </p:animEffect>
                                  </p:childTnLst>
                                </p:cTn>
                              </p:par>
                            </p:childTnLst>
                          </p:cTn>
                        </p:par>
                        <p:par>
                          <p:cTn id="16" fill="hold">
                            <p:stCondLst>
                              <p:cond delay="1000"/>
                            </p:stCondLst>
                            <p:childTnLst>
                              <p:par>
                                <p:cTn id="17" presetID="22" presetClass="entr" presetSubtype="8" fill="hold" grpId="0" nodeType="after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animEffect transition="in" filter="wipe(left)">
                                      <p:cBhvr>
                                        <p:cTn id="19" dur="500"/>
                                        <p:tgtEl>
                                          <p:spTgt spid="5">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5">
                                            <p:txEl>
                                              <p:pRg st="1" end="1"/>
                                            </p:txEl>
                                          </p:spTgt>
                                        </p:tgtEl>
                                        <p:attrNameLst>
                                          <p:attrName>style.visibility</p:attrName>
                                        </p:attrNameLst>
                                      </p:cBhvr>
                                      <p:to>
                                        <p:strVal val="visible"/>
                                      </p:to>
                                    </p:set>
                                    <p:animEffect transition="in" filter="wipe(left)">
                                      <p:cBhvr>
                                        <p:cTn id="24" dur="500"/>
                                        <p:tgtEl>
                                          <p:spTgt spid="5">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5">
                                            <p:txEl>
                                              <p:pRg st="2" end="2"/>
                                            </p:txEl>
                                          </p:spTgt>
                                        </p:tgtEl>
                                        <p:attrNameLst>
                                          <p:attrName>style.visibility</p:attrName>
                                        </p:attrNameLst>
                                      </p:cBhvr>
                                      <p:to>
                                        <p:strVal val="visible"/>
                                      </p:to>
                                    </p:set>
                                    <p:animEffect transition="in" filter="wipe(left)">
                                      <p:cBhvr>
                                        <p:cTn id="29" dur="500"/>
                                        <p:tgtEl>
                                          <p:spTgt spid="5">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3" fill="hold" grpId="0" nodeType="click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1000" fill="hold"/>
                                        <p:tgtEl>
                                          <p:spTgt spid="11"/>
                                        </p:tgtEl>
                                        <p:attrNameLst>
                                          <p:attrName>ppt_x</p:attrName>
                                        </p:attrNameLst>
                                      </p:cBhvr>
                                      <p:tavLst>
                                        <p:tav tm="0">
                                          <p:val>
                                            <p:strVal val="1+#ppt_w/2"/>
                                          </p:val>
                                        </p:tav>
                                        <p:tav tm="100000">
                                          <p:val>
                                            <p:strVal val="#ppt_x"/>
                                          </p:val>
                                        </p:tav>
                                      </p:tavLst>
                                    </p:anim>
                                    <p:anim calcmode="lin" valueType="num">
                                      <p:cBhvr additive="base">
                                        <p:cTn id="35" dur="1000" fill="hold"/>
                                        <p:tgtEl>
                                          <p:spTgt spid="11"/>
                                        </p:tgtEl>
                                        <p:attrNameLst>
                                          <p:attrName>ppt_y</p:attrName>
                                        </p:attrNameLst>
                                      </p:cBhvr>
                                      <p:tavLst>
                                        <p:tav tm="0">
                                          <p:val>
                                            <p:strVal val="0-#ppt_h/2"/>
                                          </p:val>
                                        </p:tav>
                                        <p:tav tm="100000">
                                          <p:val>
                                            <p:strVal val="#ppt_y"/>
                                          </p:val>
                                        </p:tav>
                                      </p:tavLst>
                                    </p:anim>
                                  </p:childTnLst>
                                </p:cTn>
                              </p:par>
                            </p:childTnLst>
                          </p:cTn>
                        </p:par>
                        <p:par>
                          <p:cTn id="36" fill="hold">
                            <p:stCondLst>
                              <p:cond delay="1000"/>
                            </p:stCondLst>
                            <p:childTnLst>
                              <p:par>
                                <p:cTn id="37" presetID="32" presetClass="emph" presetSubtype="0" fill="hold" grpId="1" nodeType="afterEffect">
                                  <p:stCondLst>
                                    <p:cond delay="0"/>
                                  </p:stCondLst>
                                  <p:childTnLst>
                                    <p:animRot by="120000">
                                      <p:cBhvr>
                                        <p:cTn id="38" dur="100" fill="hold">
                                          <p:stCondLst>
                                            <p:cond delay="0"/>
                                          </p:stCondLst>
                                        </p:cTn>
                                        <p:tgtEl>
                                          <p:spTgt spid="11"/>
                                        </p:tgtEl>
                                        <p:attrNameLst>
                                          <p:attrName>r</p:attrName>
                                        </p:attrNameLst>
                                      </p:cBhvr>
                                    </p:animRot>
                                    <p:animRot by="-240000">
                                      <p:cBhvr>
                                        <p:cTn id="39" dur="200" fill="hold">
                                          <p:stCondLst>
                                            <p:cond delay="200"/>
                                          </p:stCondLst>
                                        </p:cTn>
                                        <p:tgtEl>
                                          <p:spTgt spid="11"/>
                                        </p:tgtEl>
                                        <p:attrNameLst>
                                          <p:attrName>r</p:attrName>
                                        </p:attrNameLst>
                                      </p:cBhvr>
                                    </p:animRot>
                                    <p:animRot by="240000">
                                      <p:cBhvr>
                                        <p:cTn id="40" dur="200" fill="hold">
                                          <p:stCondLst>
                                            <p:cond delay="400"/>
                                          </p:stCondLst>
                                        </p:cTn>
                                        <p:tgtEl>
                                          <p:spTgt spid="11"/>
                                        </p:tgtEl>
                                        <p:attrNameLst>
                                          <p:attrName>r</p:attrName>
                                        </p:attrNameLst>
                                      </p:cBhvr>
                                    </p:animRot>
                                    <p:animRot by="-240000">
                                      <p:cBhvr>
                                        <p:cTn id="41" dur="200" fill="hold">
                                          <p:stCondLst>
                                            <p:cond delay="600"/>
                                          </p:stCondLst>
                                        </p:cTn>
                                        <p:tgtEl>
                                          <p:spTgt spid="11"/>
                                        </p:tgtEl>
                                        <p:attrNameLst>
                                          <p:attrName>r</p:attrName>
                                        </p:attrNameLst>
                                      </p:cBhvr>
                                    </p:animRot>
                                    <p:animRot by="120000">
                                      <p:cBhvr>
                                        <p:cTn id="42" dur="200" fill="hold">
                                          <p:stCondLst>
                                            <p:cond delay="800"/>
                                          </p:stCondLst>
                                        </p:cTn>
                                        <p:tgtEl>
                                          <p:spTgt spid="11"/>
                                        </p:tgtEl>
                                        <p:attrNameLst>
                                          <p:attrName>r</p:attrName>
                                        </p:attrNameLst>
                                      </p:cBhvr>
                                    </p:animRot>
                                  </p:childTnLst>
                                </p:cTn>
                              </p:par>
                            </p:childTnLst>
                          </p:cTn>
                        </p:par>
                      </p:childTnLst>
                    </p:cTn>
                  </p:par>
                  <p:par>
                    <p:cTn id="43" fill="hold">
                      <p:stCondLst>
                        <p:cond delay="indefinite"/>
                      </p:stCondLst>
                      <p:childTnLst>
                        <p:par>
                          <p:cTn id="44" fill="hold">
                            <p:stCondLst>
                              <p:cond delay="0"/>
                            </p:stCondLst>
                            <p:childTnLst>
                              <p:par>
                                <p:cTn id="45" presetID="2" presetClass="entr" presetSubtype="1" fill="hold" nodeType="clickEffect">
                                  <p:stCondLst>
                                    <p:cond delay="0"/>
                                  </p:stCondLst>
                                  <p:childTnLst>
                                    <p:set>
                                      <p:cBhvr>
                                        <p:cTn id="46" dur="1" fill="hold">
                                          <p:stCondLst>
                                            <p:cond delay="0"/>
                                          </p:stCondLst>
                                        </p:cTn>
                                        <p:tgtEl>
                                          <p:spTgt spid="8"/>
                                        </p:tgtEl>
                                        <p:attrNameLst>
                                          <p:attrName>style.visibility</p:attrName>
                                        </p:attrNameLst>
                                      </p:cBhvr>
                                      <p:to>
                                        <p:strVal val="visible"/>
                                      </p:to>
                                    </p:set>
                                    <p:anim calcmode="lin" valueType="num">
                                      <p:cBhvr additive="base">
                                        <p:cTn id="47" dur="1000" fill="hold"/>
                                        <p:tgtEl>
                                          <p:spTgt spid="8"/>
                                        </p:tgtEl>
                                        <p:attrNameLst>
                                          <p:attrName>ppt_x</p:attrName>
                                        </p:attrNameLst>
                                      </p:cBhvr>
                                      <p:tavLst>
                                        <p:tav tm="0">
                                          <p:val>
                                            <p:strVal val="#ppt_x"/>
                                          </p:val>
                                        </p:tav>
                                        <p:tav tm="100000">
                                          <p:val>
                                            <p:strVal val="#ppt_x"/>
                                          </p:val>
                                        </p:tav>
                                      </p:tavLst>
                                    </p:anim>
                                    <p:anim calcmode="lin" valueType="num">
                                      <p:cBhvr additive="base">
                                        <p:cTn id="48" dur="1000" fill="hold"/>
                                        <p:tgtEl>
                                          <p:spTgt spid="8"/>
                                        </p:tgtEl>
                                        <p:attrNameLst>
                                          <p:attrName>ppt_y</p:attrName>
                                        </p:attrNameLst>
                                      </p:cBhvr>
                                      <p:tavLst>
                                        <p:tav tm="0">
                                          <p:val>
                                            <p:strVal val="0-#ppt_h/2"/>
                                          </p:val>
                                        </p:tav>
                                        <p:tav tm="100000">
                                          <p:val>
                                            <p:strVal val="#ppt_y"/>
                                          </p:val>
                                        </p:tav>
                                      </p:tavLst>
                                    </p:anim>
                                  </p:childTnLst>
                                </p:cTn>
                              </p:par>
                            </p:childTnLst>
                          </p:cTn>
                        </p:par>
                        <p:par>
                          <p:cTn id="49" fill="hold">
                            <p:stCondLst>
                              <p:cond delay="1000"/>
                            </p:stCondLst>
                            <p:childTnLst>
                              <p:par>
                                <p:cTn id="50" presetID="26" presetClass="emph" presetSubtype="0" fill="hold" nodeType="afterEffect">
                                  <p:stCondLst>
                                    <p:cond delay="0"/>
                                  </p:stCondLst>
                                  <p:childTnLst>
                                    <p:animEffect transition="out" filter="fade">
                                      <p:cBhvr>
                                        <p:cTn id="51" dur="500" tmFilter="0, 0; .2, .5; .8, .5; 1, 0"/>
                                        <p:tgtEl>
                                          <p:spTgt spid="8"/>
                                        </p:tgtEl>
                                      </p:cBhvr>
                                    </p:animEffect>
                                    <p:animScale>
                                      <p:cBhvr>
                                        <p:cTn id="52" dur="25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P spid="11" grpId="0"/>
      <p:bldP spid="11" grpId="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alphaModFix amt="51000"/>
            <a:lum/>
          </a:blip>
          <a:srcRect/>
          <a:stretch>
            <a:fillRect/>
          </a:stretch>
        </a:blipFill>
        <a:effectLst/>
      </p:bgPr>
    </p:bg>
    <p:spTree>
      <p:nvGrpSpPr>
        <p:cNvPr id="1" name=""/>
        <p:cNvGrpSpPr/>
        <p:nvPr/>
      </p:nvGrpSpPr>
      <p:grpSpPr>
        <a:xfrm>
          <a:off x="0" y="0"/>
          <a:ext cx="0" cy="0"/>
          <a:chOff x="0" y="0"/>
          <a:chExt cx="0" cy="0"/>
        </a:xfrm>
      </p:grpSpPr>
      <p:pic>
        <p:nvPicPr>
          <p:cNvPr id="6" name="Imagen 5" descr="Un grupo de personas en un libro&#10;&#10;Descripción generada automáticamente con confianza media">
            <a:extLst>
              <a:ext uri="{FF2B5EF4-FFF2-40B4-BE49-F238E27FC236}">
                <a16:creationId xmlns:a16="http://schemas.microsoft.com/office/drawing/2014/main" id="{2277CC20-E736-4855-EB92-38A93C192AF8}"/>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7955280" y="78513"/>
            <a:ext cx="4156710" cy="6209458"/>
          </a:xfrm>
          <a:prstGeom prst="rect">
            <a:avLst/>
          </a:prstGeom>
          <a:ln w="38100">
            <a:solidFill>
              <a:srgbClr val="E5D675"/>
            </a:solidFill>
          </a:ln>
          <a:scene3d>
            <a:camera prst="orthographicFront"/>
            <a:lightRig rig="threePt" dir="t"/>
          </a:scene3d>
          <a:sp3d>
            <a:bevelT prst="convex"/>
          </a:sp3d>
        </p:spPr>
      </p:pic>
      <p:grpSp>
        <p:nvGrpSpPr>
          <p:cNvPr id="8" name="Grupo 7">
            <a:extLst>
              <a:ext uri="{FF2B5EF4-FFF2-40B4-BE49-F238E27FC236}">
                <a16:creationId xmlns:a16="http://schemas.microsoft.com/office/drawing/2014/main" id="{1433BCD1-E6C9-E55E-E5EC-E1AAD317EEDD}"/>
              </a:ext>
            </a:extLst>
          </p:cNvPr>
          <p:cNvGrpSpPr/>
          <p:nvPr/>
        </p:nvGrpSpPr>
        <p:grpSpPr>
          <a:xfrm>
            <a:off x="7934325" y="6307863"/>
            <a:ext cx="4200525" cy="515847"/>
            <a:chOff x="7934325" y="6307863"/>
            <a:chExt cx="4200525" cy="515847"/>
          </a:xfrm>
        </p:grpSpPr>
        <p:pic>
          <p:nvPicPr>
            <p:cNvPr id="14" name="Imagen 13" descr="Patrón de fondo&#10;&#10;Descripción generada automáticamente">
              <a:extLst>
                <a:ext uri="{FF2B5EF4-FFF2-40B4-BE49-F238E27FC236}">
                  <a16:creationId xmlns:a16="http://schemas.microsoft.com/office/drawing/2014/main" id="{938D4502-D8FB-D24B-CA49-FDD9BF9E5071}"/>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7934325" y="6307863"/>
              <a:ext cx="4200525" cy="515847"/>
            </a:xfrm>
            <a:prstGeom prst="rect">
              <a:avLst/>
            </a:prstGeom>
            <a:scene3d>
              <a:camera prst="orthographicFront"/>
              <a:lightRig rig="threePt" dir="t"/>
            </a:scene3d>
            <a:sp3d>
              <a:bevelT prst="convex"/>
            </a:sp3d>
          </p:spPr>
        </p:pic>
        <p:sp>
          <p:nvSpPr>
            <p:cNvPr id="13" name="CuadroTexto 12">
              <a:extLst>
                <a:ext uri="{FF2B5EF4-FFF2-40B4-BE49-F238E27FC236}">
                  <a16:creationId xmlns:a16="http://schemas.microsoft.com/office/drawing/2014/main" id="{9392C042-8A28-AB6E-458C-7EA22A45231D}"/>
                </a:ext>
              </a:extLst>
            </p:cNvPr>
            <p:cNvSpPr txBox="1"/>
            <p:nvPr/>
          </p:nvSpPr>
          <p:spPr>
            <a:xfrm>
              <a:off x="8018639" y="6316753"/>
              <a:ext cx="4055316" cy="400110"/>
            </a:xfrm>
            <a:prstGeom prst="rect">
              <a:avLst/>
            </a:prstGeom>
            <a:noFill/>
          </p:spPr>
          <p:txBody>
            <a:bodyPr wrap="square">
              <a:spAutoFit/>
            </a:bodyPr>
            <a:lstStyle/>
            <a:p>
              <a:pPr algn="ctr"/>
              <a:r>
                <a:rPr lang="es-ES" sz="2000" dirty="0">
                  <a:latin typeface="Abhaya Libre ExtraBold" panose="02000803000000000000" pitchFamily="2" charset="0"/>
                  <a:cs typeface="Abhaya Libre ExtraBold" panose="02000803000000000000" pitchFamily="2" charset="0"/>
                </a:rPr>
                <a:t>Santifica </a:t>
              </a:r>
              <a:r>
                <a:rPr lang="es-ES" sz="2000" dirty="0" err="1">
                  <a:latin typeface="Abhaya Libre ExtraBold" panose="02000803000000000000" pitchFamily="2" charset="0"/>
                  <a:cs typeface="Abhaya Libre ExtraBold" panose="02000803000000000000" pitchFamily="2" charset="0"/>
                </a:rPr>
                <a:t>il</a:t>
              </a:r>
              <a:r>
                <a:rPr lang="es-ES" sz="2000" dirty="0">
                  <a:latin typeface="Abhaya Libre ExtraBold" panose="02000803000000000000" pitchFamily="2" charset="0"/>
                  <a:cs typeface="Abhaya Libre ExtraBold" panose="02000803000000000000" pitchFamily="2" charset="0"/>
                </a:rPr>
                <a:t> </a:t>
              </a:r>
              <a:r>
                <a:rPr lang="es-ES" sz="2000" dirty="0" err="1">
                  <a:latin typeface="Abhaya Libre ExtraBold" panose="02000803000000000000" pitchFamily="2" charset="0"/>
                  <a:cs typeface="Abhaya Libre ExtraBold" panose="02000803000000000000" pitchFamily="2" charset="0"/>
                </a:rPr>
                <a:t>Sabato</a:t>
              </a:r>
              <a:r>
                <a:rPr lang="es-ES" sz="2000" dirty="0">
                  <a:latin typeface="Abhaya Libre ExtraBold" panose="02000803000000000000" pitchFamily="2" charset="0"/>
                  <a:cs typeface="Abhaya Libre ExtraBold" panose="02000803000000000000" pitchFamily="2" charset="0"/>
                </a:rPr>
                <a:t>, adorando Dio</a:t>
              </a:r>
            </a:p>
          </p:txBody>
        </p:sp>
      </p:grpSp>
      <p:pic>
        <p:nvPicPr>
          <p:cNvPr id="9" name="Imagen 8" descr="Patrón de fondo&#10;&#10;Descripción generada automáticamente">
            <a:extLst>
              <a:ext uri="{FF2B5EF4-FFF2-40B4-BE49-F238E27FC236}">
                <a16:creationId xmlns:a16="http://schemas.microsoft.com/office/drawing/2014/main" id="{FD436822-83B8-C524-9D71-5FA86DD61218}"/>
              </a:ext>
            </a:extLst>
          </p:cNvPr>
          <p:cNvPicPr>
            <a:picLocks noChangeAspect="1"/>
          </p:cNvPicPr>
          <p:nvPr/>
        </p:nvPicPr>
        <p:blipFill>
          <a:blip r:embed="rId5" cstate="email"/>
          <a:stretch>
            <a:fillRect/>
          </a:stretch>
        </p:blipFill>
        <p:spPr>
          <a:xfrm>
            <a:off x="2499865" y="62214"/>
            <a:ext cx="5365983" cy="2245132"/>
          </a:xfrm>
          <a:prstGeom prst="rect">
            <a:avLst/>
          </a:prstGeom>
          <a:scene3d>
            <a:camera prst="orthographicFront"/>
            <a:lightRig rig="threePt" dir="t"/>
          </a:scene3d>
          <a:sp3d>
            <a:bevelT prst="convex"/>
          </a:sp3d>
        </p:spPr>
      </p:pic>
      <p:sp>
        <p:nvSpPr>
          <p:cNvPr id="5" name="CuadroTexto 4">
            <a:extLst>
              <a:ext uri="{FF2B5EF4-FFF2-40B4-BE49-F238E27FC236}">
                <a16:creationId xmlns:a16="http://schemas.microsoft.com/office/drawing/2014/main" id="{DA3A55FF-AA93-0E04-3A15-504218ABDFBB}"/>
              </a:ext>
            </a:extLst>
          </p:cNvPr>
          <p:cNvSpPr txBox="1"/>
          <p:nvPr/>
        </p:nvSpPr>
        <p:spPr>
          <a:xfrm>
            <a:off x="2484893" y="2210573"/>
            <a:ext cx="5497932" cy="4524315"/>
          </a:xfrm>
          <a:prstGeom prst="rect">
            <a:avLst/>
          </a:prstGeom>
          <a:noFill/>
        </p:spPr>
        <p:txBody>
          <a:bodyPr wrap="square">
            <a:spAutoFit/>
          </a:bodyPr>
          <a:lstStyle/>
          <a:p>
            <a:pPr algn="ctr"/>
            <a:r>
              <a:rPr lang="it-IT" sz="1600" b="1" dirty="0"/>
              <a:t>È necessario ricordare e osservare il sabato come monumento dell'opera del Creatore. Indicando Dio come Creatore dei cieli e della terra, il sabato distingue il vero Dio da tutti i falsi dei. Così facendo, dimostriamo di adorare il vero Dio. In questo modo, il sabato sarà il segno della fedeltà dell'uomo verso Dio finché esisterà sulla terra un popolo che lo serva.</a:t>
            </a:r>
            <a:endParaRPr lang="es-ES" sz="1600" b="1" dirty="0"/>
          </a:p>
          <a:p>
            <a:pPr algn="ctr"/>
            <a:r>
              <a:rPr lang="it-IT" sz="1600" b="1" dirty="0"/>
              <a:t>Si deve lavorare sei giorni (studiare, svolgere le faccende domestiche, ecc.), mentre il sabato si svolgeranno solo i lavori strettamente necessari e quelli di misericordia (</a:t>
            </a:r>
            <a:r>
              <a:rPr lang="it-IT" sz="1600" b="1" dirty="0" err="1"/>
              <a:t>Is</a:t>
            </a:r>
            <a:r>
              <a:rPr lang="it-IT" sz="1600" b="1" dirty="0"/>
              <a:t> 58:13,14). Osservare il sabato significa non parlare di affari o progetti, né lasciare che i nostri pensieri si soffermano su cose di carattere mondano, ma onorare Dio e servirlo in questo giorno santo.</a:t>
            </a:r>
            <a:endParaRPr lang="es-ES" sz="1600" b="1" dirty="0"/>
          </a:p>
          <a:p>
            <a:pPr algn="ctr"/>
            <a:r>
              <a:rPr lang="it-IT" sz="1600" b="1" dirty="0"/>
              <a:t>Osservando il sabato, riconosciamo che Dio ha provveduto in modo completo e perfetto ai nostri bisogni e alla nostra felicità. Significa che confidiamo nella sua saggezza, nel suo progetto e nella sua provvidenza per la nostra vita. Accettiamo anche che egli è il nostro Creatore e merita tutta la nostra adorazione.</a:t>
            </a:r>
            <a:endParaRPr lang="es-ES" sz="1600" b="1" dirty="0"/>
          </a:p>
        </p:txBody>
      </p:sp>
      <p:pic>
        <p:nvPicPr>
          <p:cNvPr id="7" name="Imagen 6" descr="Un dibujo de una persona&#10;&#10;Descripción generada automáticamente con confianza baja">
            <a:extLst>
              <a:ext uri="{FF2B5EF4-FFF2-40B4-BE49-F238E27FC236}">
                <a16:creationId xmlns:a16="http://schemas.microsoft.com/office/drawing/2014/main" id="{0C54E1AA-3045-41F8-CB0A-A496121EEE3C}"/>
              </a:ext>
            </a:extLst>
          </p:cNvPr>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1" y="0"/>
            <a:ext cx="2491483" cy="6858000"/>
          </a:xfrm>
          <a:prstGeom prst="rect">
            <a:avLst/>
          </a:prstGeom>
        </p:spPr>
      </p:pic>
      <p:pic>
        <p:nvPicPr>
          <p:cNvPr id="4" name="Imagen 3">
            <a:extLst>
              <a:ext uri="{FF2B5EF4-FFF2-40B4-BE49-F238E27FC236}">
                <a16:creationId xmlns:a16="http://schemas.microsoft.com/office/drawing/2014/main" id="{F324DAAB-0742-5687-5BE4-EF6622078B7A}"/>
              </a:ext>
            </a:extLst>
          </p:cNvPr>
          <p:cNvPicPr>
            <a:picLocks noChangeAspect="1"/>
          </p:cNvPicPr>
          <p:nvPr/>
        </p:nvPicPr>
        <p:blipFill>
          <a:blip r:embed="rId7" cstate="email">
            <a:extLst>
              <a:ext uri="{28A0092B-C50C-407E-A947-70E740481C1C}">
                <a14:useLocalDpi xmlns:a14="http://schemas.microsoft.com/office/drawing/2010/main" val="0"/>
              </a:ext>
            </a:extLst>
          </a:blip>
          <a:srcRect/>
          <a:stretch/>
        </p:blipFill>
        <p:spPr>
          <a:xfrm>
            <a:off x="416035" y="78513"/>
            <a:ext cx="1555006" cy="1477019"/>
          </a:xfrm>
          <a:prstGeom prst="rect">
            <a:avLst/>
          </a:prstGeom>
        </p:spPr>
      </p:pic>
      <p:sp>
        <p:nvSpPr>
          <p:cNvPr id="11" name="CuadroTexto 10">
            <a:extLst>
              <a:ext uri="{FF2B5EF4-FFF2-40B4-BE49-F238E27FC236}">
                <a16:creationId xmlns:a16="http://schemas.microsoft.com/office/drawing/2014/main" id="{192EA444-AD50-C361-BA96-89D3EA39DC8C}"/>
              </a:ext>
            </a:extLst>
          </p:cNvPr>
          <p:cNvSpPr txBox="1"/>
          <p:nvPr/>
        </p:nvSpPr>
        <p:spPr>
          <a:xfrm>
            <a:off x="-60895" y="5657671"/>
            <a:ext cx="2501224" cy="1200329"/>
          </a:xfrm>
          <a:prstGeom prst="rect">
            <a:avLst/>
          </a:prstGeom>
          <a:noFill/>
        </p:spPr>
        <p:txBody>
          <a:bodyPr wrap="square">
            <a:spAutoFit/>
          </a:bodyPr>
          <a:lstStyle/>
          <a:p>
            <a:pPr algn="ctr"/>
            <a:r>
              <a:rPr lang="it-IT" b="1" dirty="0">
                <a:solidFill>
                  <a:srgbClr val="FAF3CF"/>
                </a:solidFill>
                <a:effectLst>
                  <a:glow rad="127000">
                    <a:srgbClr val="682D00"/>
                  </a:glow>
                </a:effectLst>
              </a:rPr>
              <a:t>Osservo il sabato e riconosco che Dio è il mio Creatore e colui che guida la mia vita.</a:t>
            </a:r>
            <a:r>
              <a:rPr lang="es-ES" b="1" dirty="0">
                <a:solidFill>
                  <a:srgbClr val="FAF3CF"/>
                </a:solidFill>
                <a:effectLst>
                  <a:glow rad="127000">
                    <a:srgbClr val="682D00"/>
                  </a:glow>
                </a:effectLst>
              </a:rPr>
              <a:t>?</a:t>
            </a:r>
          </a:p>
        </p:txBody>
      </p:sp>
      <p:sp>
        <p:nvSpPr>
          <p:cNvPr id="3" name="CasellaDiTesto 2">
            <a:extLst>
              <a:ext uri="{FF2B5EF4-FFF2-40B4-BE49-F238E27FC236}">
                <a16:creationId xmlns:a16="http://schemas.microsoft.com/office/drawing/2014/main" id="{212A7293-1F09-0066-3871-93104C194A1C}"/>
              </a:ext>
            </a:extLst>
          </p:cNvPr>
          <p:cNvSpPr txBox="1"/>
          <p:nvPr/>
        </p:nvSpPr>
        <p:spPr>
          <a:xfrm>
            <a:off x="7934325" y="78513"/>
            <a:ext cx="920308" cy="1015663"/>
          </a:xfrm>
          <a:prstGeom prst="rect">
            <a:avLst/>
          </a:prstGeom>
          <a:solidFill>
            <a:schemeClr val="accent4">
              <a:lumMod val="20000"/>
              <a:lumOff val="80000"/>
            </a:schemeClr>
          </a:solidFill>
        </p:spPr>
        <p:txBody>
          <a:bodyPr wrap="square" rtlCol="0">
            <a:spAutoFit/>
          </a:bodyPr>
          <a:lstStyle/>
          <a:p>
            <a:pPr algn="ctr"/>
            <a:r>
              <a:rPr lang="it-IT" sz="1200" dirty="0"/>
              <a:t>Ricordati del giorno di sabato per santificarlo</a:t>
            </a:r>
          </a:p>
        </p:txBody>
      </p:sp>
      <mc:AlternateContent xmlns:mc="http://schemas.openxmlformats.org/markup-compatibility/2006">
        <mc:Choice xmlns:p14="http://schemas.microsoft.com/office/powerpoint/2010/main" Requires="p14">
          <p:contentPart p14:bwMode="auto" r:id="rId8">
            <p14:nvContentPartPr>
              <p14:cNvPr id="10" name="Input penna 9">
                <a:extLst>
                  <a:ext uri="{FF2B5EF4-FFF2-40B4-BE49-F238E27FC236}">
                    <a16:creationId xmlns:a16="http://schemas.microsoft.com/office/drawing/2014/main" id="{D6689602-A517-6CFF-AF59-615C8DF437A9}"/>
                  </a:ext>
                </a:extLst>
              </p14:cNvPr>
              <p14:cNvContentPartPr/>
              <p14:nvPr/>
            </p14:nvContentPartPr>
            <p14:xfrm>
              <a:off x="7928389" y="34509"/>
              <a:ext cx="932760" cy="437400"/>
            </p14:xfrm>
          </p:contentPart>
        </mc:Choice>
        <mc:Fallback>
          <p:pic>
            <p:nvPicPr>
              <p:cNvPr id="10" name="Input penna 9">
                <a:extLst>
                  <a:ext uri="{FF2B5EF4-FFF2-40B4-BE49-F238E27FC236}">
                    <a16:creationId xmlns:a16="http://schemas.microsoft.com/office/drawing/2014/main" id="{D6689602-A517-6CFF-AF59-615C8DF437A9}"/>
                  </a:ext>
                </a:extLst>
              </p:cNvPr>
              <p:cNvPicPr/>
              <p:nvPr/>
            </p:nvPicPr>
            <p:blipFill>
              <a:blip r:embed="rId9"/>
              <a:stretch>
                <a:fillRect/>
              </a:stretch>
            </p:blipFill>
            <p:spPr>
              <a:xfrm>
                <a:off x="7922269" y="28389"/>
                <a:ext cx="945000" cy="44964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12" name="Input penna 11">
                <a:extLst>
                  <a:ext uri="{FF2B5EF4-FFF2-40B4-BE49-F238E27FC236}">
                    <a16:creationId xmlns:a16="http://schemas.microsoft.com/office/drawing/2014/main" id="{FCAC6772-735D-B81F-8A0C-22C7CECC3F7A}"/>
                  </a:ext>
                </a:extLst>
              </p14:cNvPr>
              <p14:cNvContentPartPr/>
              <p14:nvPr/>
            </p14:nvContentPartPr>
            <p14:xfrm>
              <a:off x="8262109" y="1077429"/>
              <a:ext cx="348480" cy="73800"/>
            </p14:xfrm>
          </p:contentPart>
        </mc:Choice>
        <mc:Fallback>
          <p:pic>
            <p:nvPicPr>
              <p:cNvPr id="12" name="Input penna 11">
                <a:extLst>
                  <a:ext uri="{FF2B5EF4-FFF2-40B4-BE49-F238E27FC236}">
                    <a16:creationId xmlns:a16="http://schemas.microsoft.com/office/drawing/2014/main" id="{FCAC6772-735D-B81F-8A0C-22C7CECC3F7A}"/>
                  </a:ext>
                </a:extLst>
              </p:cNvPr>
              <p:cNvPicPr/>
              <p:nvPr/>
            </p:nvPicPr>
            <p:blipFill>
              <a:blip r:embed="rId11"/>
              <a:stretch>
                <a:fillRect/>
              </a:stretch>
            </p:blipFill>
            <p:spPr>
              <a:xfrm>
                <a:off x="8255989" y="1071309"/>
                <a:ext cx="360720" cy="86040"/>
              </a:xfrm>
              <a:prstGeom prst="rect">
                <a:avLst/>
              </a:prstGeom>
            </p:spPr>
          </p:pic>
        </mc:Fallback>
      </mc:AlternateContent>
    </p:spTree>
    <p:extLst>
      <p:ext uri="{BB962C8B-B14F-4D97-AF65-F5344CB8AC3E}">
        <p14:creationId xmlns:p14="http://schemas.microsoft.com/office/powerpoint/2010/main" val="10837547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90"/>
                                          </p:val>
                                        </p:tav>
                                        <p:tav tm="100000">
                                          <p:val>
                                            <p:fltVal val="0"/>
                                          </p:val>
                                        </p:tav>
                                      </p:tavLst>
                                    </p:anim>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4" presetClass="entr" presetSubtype="32"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ox(out)">
                                      <p:cBhvr>
                                        <p:cTn id="15" dur="1000"/>
                                        <p:tgtEl>
                                          <p:spTgt spid="6"/>
                                        </p:tgtEl>
                                      </p:cBhvr>
                                    </p:animEffect>
                                  </p:childTnLst>
                                </p:cTn>
                              </p:par>
                            </p:childTnLst>
                          </p:cTn>
                        </p:par>
                        <p:par>
                          <p:cTn id="16" fill="hold">
                            <p:stCondLst>
                              <p:cond delay="1000"/>
                            </p:stCondLst>
                            <p:childTnLst>
                              <p:par>
                                <p:cTn id="17" presetID="22" presetClass="entr" presetSubtype="8" fill="hold" grpId="0" nodeType="after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animEffect transition="in" filter="wipe(left)">
                                      <p:cBhvr>
                                        <p:cTn id="19" dur="500"/>
                                        <p:tgtEl>
                                          <p:spTgt spid="5">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5">
                                            <p:txEl>
                                              <p:pRg st="1" end="1"/>
                                            </p:txEl>
                                          </p:spTgt>
                                        </p:tgtEl>
                                        <p:attrNameLst>
                                          <p:attrName>style.visibility</p:attrName>
                                        </p:attrNameLst>
                                      </p:cBhvr>
                                      <p:to>
                                        <p:strVal val="visible"/>
                                      </p:to>
                                    </p:set>
                                    <p:animEffect transition="in" filter="wipe(left)">
                                      <p:cBhvr>
                                        <p:cTn id="24" dur="500"/>
                                        <p:tgtEl>
                                          <p:spTgt spid="5">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5">
                                            <p:txEl>
                                              <p:pRg st="2" end="2"/>
                                            </p:txEl>
                                          </p:spTgt>
                                        </p:tgtEl>
                                        <p:attrNameLst>
                                          <p:attrName>style.visibility</p:attrName>
                                        </p:attrNameLst>
                                      </p:cBhvr>
                                      <p:to>
                                        <p:strVal val="visible"/>
                                      </p:to>
                                    </p:set>
                                    <p:animEffect transition="in" filter="wipe(left)">
                                      <p:cBhvr>
                                        <p:cTn id="29" dur="500"/>
                                        <p:tgtEl>
                                          <p:spTgt spid="5">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3" fill="hold" grpId="0" nodeType="click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1000" fill="hold"/>
                                        <p:tgtEl>
                                          <p:spTgt spid="11"/>
                                        </p:tgtEl>
                                        <p:attrNameLst>
                                          <p:attrName>ppt_x</p:attrName>
                                        </p:attrNameLst>
                                      </p:cBhvr>
                                      <p:tavLst>
                                        <p:tav tm="0">
                                          <p:val>
                                            <p:strVal val="1+#ppt_w/2"/>
                                          </p:val>
                                        </p:tav>
                                        <p:tav tm="100000">
                                          <p:val>
                                            <p:strVal val="#ppt_x"/>
                                          </p:val>
                                        </p:tav>
                                      </p:tavLst>
                                    </p:anim>
                                    <p:anim calcmode="lin" valueType="num">
                                      <p:cBhvr additive="base">
                                        <p:cTn id="35" dur="1000" fill="hold"/>
                                        <p:tgtEl>
                                          <p:spTgt spid="11"/>
                                        </p:tgtEl>
                                        <p:attrNameLst>
                                          <p:attrName>ppt_y</p:attrName>
                                        </p:attrNameLst>
                                      </p:cBhvr>
                                      <p:tavLst>
                                        <p:tav tm="0">
                                          <p:val>
                                            <p:strVal val="0-#ppt_h/2"/>
                                          </p:val>
                                        </p:tav>
                                        <p:tav tm="100000">
                                          <p:val>
                                            <p:strVal val="#ppt_y"/>
                                          </p:val>
                                        </p:tav>
                                      </p:tavLst>
                                    </p:anim>
                                  </p:childTnLst>
                                </p:cTn>
                              </p:par>
                            </p:childTnLst>
                          </p:cTn>
                        </p:par>
                        <p:par>
                          <p:cTn id="36" fill="hold">
                            <p:stCondLst>
                              <p:cond delay="1000"/>
                            </p:stCondLst>
                            <p:childTnLst>
                              <p:par>
                                <p:cTn id="37" presetID="32" presetClass="emph" presetSubtype="0" fill="hold" grpId="1" nodeType="afterEffect">
                                  <p:stCondLst>
                                    <p:cond delay="0"/>
                                  </p:stCondLst>
                                  <p:childTnLst>
                                    <p:animRot by="120000">
                                      <p:cBhvr>
                                        <p:cTn id="38" dur="100" fill="hold">
                                          <p:stCondLst>
                                            <p:cond delay="0"/>
                                          </p:stCondLst>
                                        </p:cTn>
                                        <p:tgtEl>
                                          <p:spTgt spid="11"/>
                                        </p:tgtEl>
                                        <p:attrNameLst>
                                          <p:attrName>r</p:attrName>
                                        </p:attrNameLst>
                                      </p:cBhvr>
                                    </p:animRot>
                                    <p:animRot by="-240000">
                                      <p:cBhvr>
                                        <p:cTn id="39" dur="200" fill="hold">
                                          <p:stCondLst>
                                            <p:cond delay="200"/>
                                          </p:stCondLst>
                                        </p:cTn>
                                        <p:tgtEl>
                                          <p:spTgt spid="11"/>
                                        </p:tgtEl>
                                        <p:attrNameLst>
                                          <p:attrName>r</p:attrName>
                                        </p:attrNameLst>
                                      </p:cBhvr>
                                    </p:animRot>
                                    <p:animRot by="240000">
                                      <p:cBhvr>
                                        <p:cTn id="40" dur="200" fill="hold">
                                          <p:stCondLst>
                                            <p:cond delay="400"/>
                                          </p:stCondLst>
                                        </p:cTn>
                                        <p:tgtEl>
                                          <p:spTgt spid="11"/>
                                        </p:tgtEl>
                                        <p:attrNameLst>
                                          <p:attrName>r</p:attrName>
                                        </p:attrNameLst>
                                      </p:cBhvr>
                                    </p:animRot>
                                    <p:animRot by="-240000">
                                      <p:cBhvr>
                                        <p:cTn id="41" dur="200" fill="hold">
                                          <p:stCondLst>
                                            <p:cond delay="600"/>
                                          </p:stCondLst>
                                        </p:cTn>
                                        <p:tgtEl>
                                          <p:spTgt spid="11"/>
                                        </p:tgtEl>
                                        <p:attrNameLst>
                                          <p:attrName>r</p:attrName>
                                        </p:attrNameLst>
                                      </p:cBhvr>
                                    </p:animRot>
                                    <p:animRot by="120000">
                                      <p:cBhvr>
                                        <p:cTn id="42" dur="200" fill="hold">
                                          <p:stCondLst>
                                            <p:cond delay="800"/>
                                          </p:stCondLst>
                                        </p:cTn>
                                        <p:tgtEl>
                                          <p:spTgt spid="11"/>
                                        </p:tgtEl>
                                        <p:attrNameLst>
                                          <p:attrName>r</p:attrName>
                                        </p:attrNameLst>
                                      </p:cBhvr>
                                    </p:animRot>
                                  </p:childTnLst>
                                </p:cTn>
                              </p:par>
                            </p:childTnLst>
                          </p:cTn>
                        </p:par>
                      </p:childTnLst>
                    </p:cTn>
                  </p:par>
                  <p:par>
                    <p:cTn id="43" fill="hold">
                      <p:stCondLst>
                        <p:cond delay="indefinite"/>
                      </p:stCondLst>
                      <p:childTnLst>
                        <p:par>
                          <p:cTn id="44" fill="hold">
                            <p:stCondLst>
                              <p:cond delay="0"/>
                            </p:stCondLst>
                            <p:childTnLst>
                              <p:par>
                                <p:cTn id="45" presetID="2" presetClass="entr" presetSubtype="1" fill="hold" nodeType="clickEffect">
                                  <p:stCondLst>
                                    <p:cond delay="0"/>
                                  </p:stCondLst>
                                  <p:childTnLst>
                                    <p:set>
                                      <p:cBhvr>
                                        <p:cTn id="46" dur="1" fill="hold">
                                          <p:stCondLst>
                                            <p:cond delay="0"/>
                                          </p:stCondLst>
                                        </p:cTn>
                                        <p:tgtEl>
                                          <p:spTgt spid="8"/>
                                        </p:tgtEl>
                                        <p:attrNameLst>
                                          <p:attrName>style.visibility</p:attrName>
                                        </p:attrNameLst>
                                      </p:cBhvr>
                                      <p:to>
                                        <p:strVal val="visible"/>
                                      </p:to>
                                    </p:set>
                                    <p:anim calcmode="lin" valueType="num">
                                      <p:cBhvr additive="base">
                                        <p:cTn id="47" dur="1000" fill="hold"/>
                                        <p:tgtEl>
                                          <p:spTgt spid="8"/>
                                        </p:tgtEl>
                                        <p:attrNameLst>
                                          <p:attrName>ppt_x</p:attrName>
                                        </p:attrNameLst>
                                      </p:cBhvr>
                                      <p:tavLst>
                                        <p:tav tm="0">
                                          <p:val>
                                            <p:strVal val="#ppt_x"/>
                                          </p:val>
                                        </p:tav>
                                        <p:tav tm="100000">
                                          <p:val>
                                            <p:strVal val="#ppt_x"/>
                                          </p:val>
                                        </p:tav>
                                      </p:tavLst>
                                    </p:anim>
                                    <p:anim calcmode="lin" valueType="num">
                                      <p:cBhvr additive="base">
                                        <p:cTn id="48" dur="1000" fill="hold"/>
                                        <p:tgtEl>
                                          <p:spTgt spid="8"/>
                                        </p:tgtEl>
                                        <p:attrNameLst>
                                          <p:attrName>ppt_y</p:attrName>
                                        </p:attrNameLst>
                                      </p:cBhvr>
                                      <p:tavLst>
                                        <p:tav tm="0">
                                          <p:val>
                                            <p:strVal val="0-#ppt_h/2"/>
                                          </p:val>
                                        </p:tav>
                                        <p:tav tm="100000">
                                          <p:val>
                                            <p:strVal val="#ppt_y"/>
                                          </p:val>
                                        </p:tav>
                                      </p:tavLst>
                                    </p:anim>
                                  </p:childTnLst>
                                </p:cTn>
                              </p:par>
                            </p:childTnLst>
                          </p:cTn>
                        </p:par>
                        <p:par>
                          <p:cTn id="49" fill="hold">
                            <p:stCondLst>
                              <p:cond delay="1000"/>
                            </p:stCondLst>
                            <p:childTnLst>
                              <p:par>
                                <p:cTn id="50" presetID="26" presetClass="emph" presetSubtype="0" fill="hold" nodeType="afterEffect">
                                  <p:stCondLst>
                                    <p:cond delay="0"/>
                                  </p:stCondLst>
                                  <p:childTnLst>
                                    <p:animEffect transition="out" filter="fade">
                                      <p:cBhvr>
                                        <p:cTn id="51" dur="500" tmFilter="0, 0; .2, .5; .8, .5; 1, 0"/>
                                        <p:tgtEl>
                                          <p:spTgt spid="8"/>
                                        </p:tgtEl>
                                      </p:cBhvr>
                                    </p:animEffect>
                                    <p:animScale>
                                      <p:cBhvr>
                                        <p:cTn id="52" dur="25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P spid="11" grpId="0"/>
      <p:bldP spid="11" grpId="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alphaModFix amt="79000"/>
            <a:lum/>
          </a:blip>
          <a:srcRect/>
          <a:stretch>
            <a:fillRect l="-17000" t="-17000" b="-17000"/>
          </a:stretch>
        </a:blipFill>
        <a:effectLst/>
      </p:bgPr>
    </p:bg>
    <p:spTree>
      <p:nvGrpSpPr>
        <p:cNvPr id="1" name=""/>
        <p:cNvGrpSpPr/>
        <p:nvPr/>
      </p:nvGrpSpPr>
      <p:grpSpPr>
        <a:xfrm>
          <a:off x="0" y="0"/>
          <a:ext cx="0" cy="0"/>
          <a:chOff x="0" y="0"/>
          <a:chExt cx="0" cy="0"/>
        </a:xfrm>
      </p:grpSpPr>
      <p:pic>
        <p:nvPicPr>
          <p:cNvPr id="9" name="Imagen 8" descr="Forma, Patrón de fondo, Rectángulo&#10;&#10;Descripción generada automáticamente">
            <a:extLst>
              <a:ext uri="{FF2B5EF4-FFF2-40B4-BE49-F238E27FC236}">
                <a16:creationId xmlns:a16="http://schemas.microsoft.com/office/drawing/2014/main" id="{022B334F-D825-8CAA-C1BE-FB3EE0BCB9DE}"/>
              </a:ext>
            </a:extLst>
          </p:cNvPr>
          <p:cNvPicPr>
            <a:picLocks noChangeAspect="1"/>
          </p:cNvPicPr>
          <p:nvPr/>
        </p:nvPicPr>
        <p:blipFill>
          <a:blip r:embed="rId3" cstate="email"/>
          <a:srcRect/>
          <a:stretch>
            <a:fillRect/>
          </a:stretch>
        </p:blipFill>
        <p:spPr>
          <a:xfrm>
            <a:off x="4880473" y="91498"/>
            <a:ext cx="4572000" cy="1164752"/>
          </a:xfrm>
          <a:prstGeom prst="rect">
            <a:avLst/>
          </a:prstGeom>
          <a:scene3d>
            <a:camera prst="orthographicFront"/>
            <a:lightRig rig="threePt" dir="t"/>
          </a:scene3d>
          <a:sp3d>
            <a:bevelT prst="convex"/>
          </a:sp3d>
        </p:spPr>
      </p:pic>
      <p:sp>
        <p:nvSpPr>
          <p:cNvPr id="5" name="CuadroTexto 4">
            <a:extLst>
              <a:ext uri="{FF2B5EF4-FFF2-40B4-BE49-F238E27FC236}">
                <a16:creationId xmlns:a16="http://schemas.microsoft.com/office/drawing/2014/main" id="{F3FECFDF-5361-4321-B4A8-502A9FE012EE}"/>
              </a:ext>
            </a:extLst>
          </p:cNvPr>
          <p:cNvSpPr txBox="1"/>
          <p:nvPr/>
        </p:nvSpPr>
        <p:spPr>
          <a:xfrm>
            <a:off x="4789776" y="1313079"/>
            <a:ext cx="4907781" cy="5324535"/>
          </a:xfrm>
          <a:prstGeom prst="rect">
            <a:avLst/>
          </a:prstGeom>
          <a:noFill/>
        </p:spPr>
        <p:txBody>
          <a:bodyPr wrap="square">
            <a:spAutoFit/>
          </a:bodyPr>
          <a:lstStyle/>
          <a:p>
            <a:pPr algn="ctr"/>
            <a:r>
              <a:rPr lang="it-IT" sz="2000" b="1" dirty="0"/>
              <a:t>Il quinto comandamento non solo richiede che i figli siano rispettosi, sottomessi e ubbidienti ai propri genitori, ma anche che li amino e siano affettuosi con loro, che allevino le loro preoccupazioni, che proteggano la loro reputazione e che li aiutino e li consolino nella loro vecchiaia. Ricorda che questo è «il primo comandamento con una promessa» </a:t>
            </a:r>
            <a:r>
              <a:rPr lang="es-ES" sz="2000" b="1" dirty="0"/>
              <a:t>(</a:t>
            </a:r>
            <a:r>
              <a:rPr lang="es-ES" sz="2000" b="1" dirty="0" err="1"/>
              <a:t>Ef</a:t>
            </a:r>
            <a:r>
              <a:rPr lang="es-ES" sz="2000" b="1" dirty="0"/>
              <a:t> 6:2),</a:t>
            </a:r>
            <a:r>
              <a:rPr lang="it-IT" sz="2000" b="1" dirty="0"/>
              <a:t> e promette la vita eterna sulla terra, quando sarà liberata dal peccato. Onorare i nostri genitori non significa ubbidire ciecamente alla loro autorità, ma rispettarli. Onorare i nostri genitori significa che dobbiamo ascoltare i loro consigli, parlare bene di loro davanti agli altri e cercare il modo di mostrare loro apprezzamento e rispetto.</a:t>
            </a:r>
            <a:endParaRPr lang="es-ES" sz="2000" b="1" dirty="0"/>
          </a:p>
        </p:txBody>
      </p:sp>
      <p:pic>
        <p:nvPicPr>
          <p:cNvPr id="7" name="Imagen 6" descr="Carta&#10;&#10;Descripción generada automáticamente con confianza baja">
            <a:extLst>
              <a:ext uri="{FF2B5EF4-FFF2-40B4-BE49-F238E27FC236}">
                <a16:creationId xmlns:a16="http://schemas.microsoft.com/office/drawing/2014/main" id="{054B1F34-51E4-4DD0-2F07-2468A759779E}"/>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9719780" y="1"/>
            <a:ext cx="2472219" cy="6858000"/>
          </a:xfrm>
          <a:prstGeom prst="rect">
            <a:avLst/>
          </a:prstGeom>
        </p:spPr>
      </p:pic>
      <p:pic>
        <p:nvPicPr>
          <p:cNvPr id="4" name="Imagen 3">
            <a:extLst>
              <a:ext uri="{FF2B5EF4-FFF2-40B4-BE49-F238E27FC236}">
                <a16:creationId xmlns:a16="http://schemas.microsoft.com/office/drawing/2014/main" id="{111AABF4-124C-87B8-3DFD-EC66B37A3E12}"/>
              </a:ext>
            </a:extLst>
          </p:cNvPr>
          <p:cNvPicPr>
            <a:picLocks noChangeAspect="1"/>
          </p:cNvPicPr>
          <p:nvPr/>
        </p:nvPicPr>
        <p:blipFill>
          <a:blip r:embed="rId5" cstate="email">
            <a:extLst>
              <a:ext uri="{28A0092B-C50C-407E-A947-70E740481C1C}">
                <a14:useLocalDpi xmlns:a14="http://schemas.microsoft.com/office/drawing/2010/main" val="0"/>
              </a:ext>
            </a:extLst>
          </a:blip>
          <a:srcRect/>
          <a:stretch/>
        </p:blipFill>
        <p:spPr>
          <a:xfrm>
            <a:off x="9919602" y="42409"/>
            <a:ext cx="1865998" cy="1400058"/>
          </a:xfrm>
          <a:prstGeom prst="rect">
            <a:avLst/>
          </a:prstGeom>
        </p:spPr>
      </p:pic>
      <p:pic>
        <p:nvPicPr>
          <p:cNvPr id="6" name="Imagen 5" descr="Imagen que contiene texto, libro, hombre, viejo&#10;&#10;Descripción generada automáticamente">
            <a:extLst>
              <a:ext uri="{FF2B5EF4-FFF2-40B4-BE49-F238E27FC236}">
                <a16:creationId xmlns:a16="http://schemas.microsoft.com/office/drawing/2014/main" id="{7E8F6850-908F-D837-4ACE-7A53365D6CBC}"/>
              </a:ext>
            </a:extLst>
          </p:cNvPr>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72519" y="102542"/>
            <a:ext cx="4653717" cy="6171258"/>
          </a:xfrm>
          <a:prstGeom prst="rect">
            <a:avLst/>
          </a:prstGeom>
          <a:ln w="38100">
            <a:solidFill>
              <a:srgbClr val="CCA1EE"/>
            </a:solidFill>
          </a:ln>
          <a:scene3d>
            <a:camera prst="orthographicFront"/>
            <a:lightRig rig="threePt" dir="t"/>
          </a:scene3d>
          <a:sp3d>
            <a:bevelT prst="convex"/>
          </a:sp3d>
        </p:spPr>
      </p:pic>
      <p:grpSp>
        <p:nvGrpSpPr>
          <p:cNvPr id="8" name="Grupo 7">
            <a:extLst>
              <a:ext uri="{FF2B5EF4-FFF2-40B4-BE49-F238E27FC236}">
                <a16:creationId xmlns:a16="http://schemas.microsoft.com/office/drawing/2014/main" id="{46136985-1C4A-9460-6A21-0F60700389B6}"/>
              </a:ext>
            </a:extLst>
          </p:cNvPr>
          <p:cNvGrpSpPr/>
          <p:nvPr/>
        </p:nvGrpSpPr>
        <p:grpSpPr>
          <a:xfrm>
            <a:off x="40480" y="6273800"/>
            <a:ext cx="4717257" cy="584200"/>
            <a:chOff x="40480" y="6273800"/>
            <a:chExt cx="4717257" cy="584200"/>
          </a:xfrm>
        </p:grpSpPr>
        <p:pic>
          <p:nvPicPr>
            <p:cNvPr id="10" name="Imagen 9">
              <a:extLst>
                <a:ext uri="{FF2B5EF4-FFF2-40B4-BE49-F238E27FC236}">
                  <a16:creationId xmlns:a16="http://schemas.microsoft.com/office/drawing/2014/main" id="{63FAA8CC-C65A-2FB6-859E-01774B7D5459}"/>
                </a:ext>
              </a:extLst>
            </p:cNvPr>
            <p:cNvPicPr>
              <a:picLocks noChangeAspect="1"/>
            </p:cNvPicPr>
            <p:nvPr/>
          </p:nvPicPr>
          <p:blipFill>
            <a:blip r:embed="rId7" cstate="email"/>
            <a:stretch>
              <a:fillRect/>
            </a:stretch>
          </p:blipFill>
          <p:spPr>
            <a:xfrm>
              <a:off x="40480" y="6273800"/>
              <a:ext cx="4717257" cy="584200"/>
            </a:xfrm>
            <a:prstGeom prst="rect">
              <a:avLst/>
            </a:prstGeom>
          </p:spPr>
        </p:pic>
        <p:sp>
          <p:nvSpPr>
            <p:cNvPr id="12" name="CuadroTexto 11">
              <a:extLst>
                <a:ext uri="{FF2B5EF4-FFF2-40B4-BE49-F238E27FC236}">
                  <a16:creationId xmlns:a16="http://schemas.microsoft.com/office/drawing/2014/main" id="{4EEADB7A-5A22-6883-8F31-EEE3A4C301F7}"/>
                </a:ext>
              </a:extLst>
            </p:cNvPr>
            <p:cNvSpPr txBox="1"/>
            <p:nvPr/>
          </p:nvSpPr>
          <p:spPr>
            <a:xfrm>
              <a:off x="292813" y="6285508"/>
              <a:ext cx="4083545" cy="523220"/>
            </a:xfrm>
            <a:prstGeom prst="rect">
              <a:avLst/>
            </a:prstGeom>
            <a:noFill/>
          </p:spPr>
          <p:txBody>
            <a:bodyPr wrap="square">
              <a:spAutoFit/>
            </a:bodyPr>
            <a:lstStyle/>
            <a:p>
              <a:pPr algn="ctr"/>
              <a:r>
                <a:rPr lang="es-ES" sz="2800" dirty="0">
                  <a:latin typeface="Abhaya Libre ExtraBold" panose="02000803000000000000" pitchFamily="2" charset="0"/>
                  <a:cs typeface="Abhaya Libre ExtraBold" panose="02000803000000000000" pitchFamily="2" charset="0"/>
                </a:rPr>
                <a:t>Rispetta i tuoi genitori</a:t>
              </a:r>
            </a:p>
          </p:txBody>
        </p:sp>
      </p:grpSp>
      <p:sp>
        <p:nvSpPr>
          <p:cNvPr id="14" name="CuadroTexto 13">
            <a:extLst>
              <a:ext uri="{FF2B5EF4-FFF2-40B4-BE49-F238E27FC236}">
                <a16:creationId xmlns:a16="http://schemas.microsoft.com/office/drawing/2014/main" id="{A7AC371E-3579-102A-BEED-43B53CDD7604}"/>
              </a:ext>
            </a:extLst>
          </p:cNvPr>
          <p:cNvSpPr txBox="1"/>
          <p:nvPr/>
        </p:nvSpPr>
        <p:spPr>
          <a:xfrm>
            <a:off x="9719779" y="5637480"/>
            <a:ext cx="2472219" cy="923330"/>
          </a:xfrm>
          <a:prstGeom prst="rect">
            <a:avLst/>
          </a:prstGeom>
          <a:noFill/>
        </p:spPr>
        <p:txBody>
          <a:bodyPr wrap="square">
            <a:spAutoFit/>
          </a:bodyPr>
          <a:lstStyle/>
          <a:p>
            <a:pPr algn="ctr"/>
            <a:r>
              <a:rPr lang="it-IT" b="1">
                <a:solidFill>
                  <a:srgbClr val="FAF3CF"/>
                </a:solidFill>
                <a:effectLst>
                  <a:glow rad="127000">
                    <a:srgbClr val="682D00"/>
                  </a:glow>
                </a:effectLst>
              </a:rPr>
              <a:t>Come posso dimostrare ogni giorno ai miei genitori che li onoro?</a:t>
            </a:r>
            <a:endParaRPr lang="es-ES" b="1" dirty="0">
              <a:solidFill>
                <a:srgbClr val="FAF3CF"/>
              </a:solidFill>
              <a:effectLst>
                <a:glow rad="127000">
                  <a:srgbClr val="682D00"/>
                </a:glow>
              </a:effectLst>
            </a:endParaRPr>
          </a:p>
        </p:txBody>
      </p:sp>
      <p:sp>
        <p:nvSpPr>
          <p:cNvPr id="2" name="CasellaDiTesto 1">
            <a:extLst>
              <a:ext uri="{FF2B5EF4-FFF2-40B4-BE49-F238E27FC236}">
                <a16:creationId xmlns:a16="http://schemas.microsoft.com/office/drawing/2014/main" id="{359CE356-CAC6-2308-A1A7-7CCB9C08C8E2}"/>
              </a:ext>
            </a:extLst>
          </p:cNvPr>
          <p:cNvSpPr txBox="1"/>
          <p:nvPr/>
        </p:nvSpPr>
        <p:spPr>
          <a:xfrm>
            <a:off x="3578711" y="102542"/>
            <a:ext cx="816429" cy="830997"/>
          </a:xfrm>
          <a:prstGeom prst="rect">
            <a:avLst/>
          </a:prstGeom>
          <a:solidFill>
            <a:schemeClr val="bg1">
              <a:lumMod val="85000"/>
            </a:schemeClr>
          </a:solidFill>
        </p:spPr>
        <p:txBody>
          <a:bodyPr wrap="square" rtlCol="0">
            <a:spAutoFit/>
          </a:bodyPr>
          <a:lstStyle/>
          <a:p>
            <a:pPr algn="ctr"/>
            <a:r>
              <a:rPr lang="it-IT" sz="1200" dirty="0"/>
              <a:t>Onorerai tuo padre e tua madre</a:t>
            </a:r>
          </a:p>
        </p:txBody>
      </p:sp>
      <mc:AlternateContent xmlns:mc="http://schemas.openxmlformats.org/markup-compatibility/2006">
        <mc:Choice xmlns:p14="http://schemas.microsoft.com/office/powerpoint/2010/main" Requires="p14">
          <p:contentPart p14:bwMode="auto" r:id="rId8">
            <p14:nvContentPartPr>
              <p14:cNvPr id="3" name="Input penna 2">
                <a:extLst>
                  <a:ext uri="{FF2B5EF4-FFF2-40B4-BE49-F238E27FC236}">
                    <a16:creationId xmlns:a16="http://schemas.microsoft.com/office/drawing/2014/main" id="{D073A78E-3C19-E59B-C602-94640FE13FA9}"/>
                  </a:ext>
                </a:extLst>
              </p14:cNvPr>
              <p14:cNvContentPartPr/>
              <p14:nvPr/>
            </p14:nvContentPartPr>
            <p14:xfrm>
              <a:off x="3579949" y="115509"/>
              <a:ext cx="827640" cy="244080"/>
            </p14:xfrm>
          </p:contentPart>
        </mc:Choice>
        <mc:Fallback>
          <p:pic>
            <p:nvPicPr>
              <p:cNvPr id="3" name="Input penna 2">
                <a:extLst>
                  <a:ext uri="{FF2B5EF4-FFF2-40B4-BE49-F238E27FC236}">
                    <a16:creationId xmlns:a16="http://schemas.microsoft.com/office/drawing/2014/main" id="{D073A78E-3C19-E59B-C602-94640FE13FA9}"/>
                  </a:ext>
                </a:extLst>
              </p:cNvPr>
              <p:cNvPicPr/>
              <p:nvPr/>
            </p:nvPicPr>
            <p:blipFill>
              <a:blip r:embed="rId9"/>
              <a:stretch>
                <a:fillRect/>
              </a:stretch>
            </p:blipFill>
            <p:spPr>
              <a:xfrm>
                <a:off x="3573829" y="109389"/>
                <a:ext cx="839880" cy="25632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11" name="Input penna 10">
                <a:extLst>
                  <a:ext uri="{FF2B5EF4-FFF2-40B4-BE49-F238E27FC236}">
                    <a16:creationId xmlns:a16="http://schemas.microsoft.com/office/drawing/2014/main" id="{FA9D56AF-38D1-67E7-A62E-98731BB00FE6}"/>
                  </a:ext>
                </a:extLst>
              </p14:cNvPr>
              <p14:cNvContentPartPr/>
              <p14:nvPr/>
            </p14:nvContentPartPr>
            <p14:xfrm>
              <a:off x="3886669" y="916509"/>
              <a:ext cx="392040" cy="75600"/>
            </p14:xfrm>
          </p:contentPart>
        </mc:Choice>
        <mc:Fallback>
          <p:pic>
            <p:nvPicPr>
              <p:cNvPr id="11" name="Input penna 10">
                <a:extLst>
                  <a:ext uri="{FF2B5EF4-FFF2-40B4-BE49-F238E27FC236}">
                    <a16:creationId xmlns:a16="http://schemas.microsoft.com/office/drawing/2014/main" id="{FA9D56AF-38D1-67E7-A62E-98731BB00FE6}"/>
                  </a:ext>
                </a:extLst>
              </p:cNvPr>
              <p:cNvPicPr/>
              <p:nvPr/>
            </p:nvPicPr>
            <p:blipFill>
              <a:blip r:embed="rId11"/>
              <a:stretch>
                <a:fillRect/>
              </a:stretch>
            </p:blipFill>
            <p:spPr>
              <a:xfrm>
                <a:off x="3880549" y="910389"/>
                <a:ext cx="404280" cy="87840"/>
              </a:xfrm>
              <a:prstGeom prst="rect">
                <a:avLst/>
              </a:prstGeom>
            </p:spPr>
          </p:pic>
        </mc:Fallback>
      </mc:AlternateContent>
    </p:spTree>
    <p:extLst>
      <p:ext uri="{BB962C8B-B14F-4D97-AF65-F5344CB8AC3E}">
        <p14:creationId xmlns:p14="http://schemas.microsoft.com/office/powerpoint/2010/main" val="5356913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90"/>
                                          </p:val>
                                        </p:tav>
                                        <p:tav tm="100000">
                                          <p:val>
                                            <p:fltVal val="0"/>
                                          </p:val>
                                        </p:tav>
                                      </p:tavLst>
                                    </p:anim>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4" presetClass="entr" presetSubtype="32"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ox(out)">
                                      <p:cBhvr>
                                        <p:cTn id="15" dur="1000"/>
                                        <p:tgtEl>
                                          <p:spTgt spid="6"/>
                                        </p:tgtEl>
                                      </p:cBhvr>
                                    </p:animEffect>
                                  </p:childTnLst>
                                </p:cTn>
                              </p:par>
                            </p:childTnLst>
                          </p:cTn>
                        </p:par>
                        <p:par>
                          <p:cTn id="16" fill="hold">
                            <p:stCondLst>
                              <p:cond delay="1000"/>
                            </p:stCondLst>
                            <p:childTnLst>
                              <p:par>
                                <p:cTn id="17" presetID="22" presetClass="entr" presetSubtype="8" fill="hold" grpId="0" nodeType="after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animEffect transition="in" filter="wipe(left)">
                                      <p:cBhvr>
                                        <p:cTn id="19" dur="500"/>
                                        <p:tgtEl>
                                          <p:spTgt spid="5">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9" fill="hold" grpId="0" nodeType="click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1000" fill="hold"/>
                                        <p:tgtEl>
                                          <p:spTgt spid="14"/>
                                        </p:tgtEl>
                                        <p:attrNameLst>
                                          <p:attrName>ppt_x</p:attrName>
                                        </p:attrNameLst>
                                      </p:cBhvr>
                                      <p:tavLst>
                                        <p:tav tm="0">
                                          <p:val>
                                            <p:strVal val="0-#ppt_w/2"/>
                                          </p:val>
                                        </p:tav>
                                        <p:tav tm="100000">
                                          <p:val>
                                            <p:strVal val="#ppt_x"/>
                                          </p:val>
                                        </p:tav>
                                      </p:tavLst>
                                    </p:anim>
                                    <p:anim calcmode="lin" valueType="num">
                                      <p:cBhvr additive="base">
                                        <p:cTn id="25" dur="1000" fill="hold"/>
                                        <p:tgtEl>
                                          <p:spTgt spid="14"/>
                                        </p:tgtEl>
                                        <p:attrNameLst>
                                          <p:attrName>ppt_y</p:attrName>
                                        </p:attrNameLst>
                                      </p:cBhvr>
                                      <p:tavLst>
                                        <p:tav tm="0">
                                          <p:val>
                                            <p:strVal val="0-#ppt_h/2"/>
                                          </p:val>
                                        </p:tav>
                                        <p:tav tm="100000">
                                          <p:val>
                                            <p:strVal val="#ppt_y"/>
                                          </p:val>
                                        </p:tav>
                                      </p:tavLst>
                                    </p:anim>
                                  </p:childTnLst>
                                </p:cTn>
                              </p:par>
                            </p:childTnLst>
                          </p:cTn>
                        </p:par>
                        <p:par>
                          <p:cTn id="26" fill="hold">
                            <p:stCondLst>
                              <p:cond delay="1000"/>
                            </p:stCondLst>
                            <p:childTnLst>
                              <p:par>
                                <p:cTn id="27" presetID="32" presetClass="emph" presetSubtype="0" fill="hold" grpId="1" nodeType="afterEffect">
                                  <p:stCondLst>
                                    <p:cond delay="0"/>
                                  </p:stCondLst>
                                  <p:childTnLst>
                                    <p:animRot by="120000">
                                      <p:cBhvr>
                                        <p:cTn id="28" dur="100" fill="hold">
                                          <p:stCondLst>
                                            <p:cond delay="0"/>
                                          </p:stCondLst>
                                        </p:cTn>
                                        <p:tgtEl>
                                          <p:spTgt spid="14"/>
                                        </p:tgtEl>
                                        <p:attrNameLst>
                                          <p:attrName>r</p:attrName>
                                        </p:attrNameLst>
                                      </p:cBhvr>
                                    </p:animRot>
                                    <p:animRot by="-240000">
                                      <p:cBhvr>
                                        <p:cTn id="29" dur="200" fill="hold">
                                          <p:stCondLst>
                                            <p:cond delay="200"/>
                                          </p:stCondLst>
                                        </p:cTn>
                                        <p:tgtEl>
                                          <p:spTgt spid="14"/>
                                        </p:tgtEl>
                                        <p:attrNameLst>
                                          <p:attrName>r</p:attrName>
                                        </p:attrNameLst>
                                      </p:cBhvr>
                                    </p:animRot>
                                    <p:animRot by="240000">
                                      <p:cBhvr>
                                        <p:cTn id="30" dur="200" fill="hold">
                                          <p:stCondLst>
                                            <p:cond delay="400"/>
                                          </p:stCondLst>
                                        </p:cTn>
                                        <p:tgtEl>
                                          <p:spTgt spid="14"/>
                                        </p:tgtEl>
                                        <p:attrNameLst>
                                          <p:attrName>r</p:attrName>
                                        </p:attrNameLst>
                                      </p:cBhvr>
                                    </p:animRot>
                                    <p:animRot by="-240000">
                                      <p:cBhvr>
                                        <p:cTn id="31" dur="200" fill="hold">
                                          <p:stCondLst>
                                            <p:cond delay="600"/>
                                          </p:stCondLst>
                                        </p:cTn>
                                        <p:tgtEl>
                                          <p:spTgt spid="14"/>
                                        </p:tgtEl>
                                        <p:attrNameLst>
                                          <p:attrName>r</p:attrName>
                                        </p:attrNameLst>
                                      </p:cBhvr>
                                    </p:animRot>
                                    <p:animRot by="120000">
                                      <p:cBhvr>
                                        <p:cTn id="32" dur="200" fill="hold">
                                          <p:stCondLst>
                                            <p:cond delay="800"/>
                                          </p:stCondLst>
                                        </p:cTn>
                                        <p:tgtEl>
                                          <p:spTgt spid="14"/>
                                        </p:tgtEl>
                                        <p:attrNameLst>
                                          <p:attrName>r</p:attrName>
                                        </p:attrNameLst>
                                      </p:cBhvr>
                                    </p:animRot>
                                  </p:childTnLst>
                                </p:cTn>
                              </p:par>
                            </p:childTnLst>
                          </p:cTn>
                        </p:par>
                      </p:childTnLst>
                    </p:cTn>
                  </p:par>
                  <p:par>
                    <p:cTn id="33" fill="hold">
                      <p:stCondLst>
                        <p:cond delay="indefinite"/>
                      </p:stCondLst>
                      <p:childTnLst>
                        <p:par>
                          <p:cTn id="34" fill="hold">
                            <p:stCondLst>
                              <p:cond delay="0"/>
                            </p:stCondLst>
                            <p:childTnLst>
                              <p:par>
                                <p:cTn id="35" presetID="2" presetClass="entr" presetSubtype="1" fill="hold"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1000" fill="hold"/>
                                        <p:tgtEl>
                                          <p:spTgt spid="8"/>
                                        </p:tgtEl>
                                        <p:attrNameLst>
                                          <p:attrName>ppt_x</p:attrName>
                                        </p:attrNameLst>
                                      </p:cBhvr>
                                      <p:tavLst>
                                        <p:tav tm="0">
                                          <p:val>
                                            <p:strVal val="#ppt_x"/>
                                          </p:val>
                                        </p:tav>
                                        <p:tav tm="100000">
                                          <p:val>
                                            <p:strVal val="#ppt_x"/>
                                          </p:val>
                                        </p:tav>
                                      </p:tavLst>
                                    </p:anim>
                                    <p:anim calcmode="lin" valueType="num">
                                      <p:cBhvr additive="base">
                                        <p:cTn id="38" dur="1000" fill="hold"/>
                                        <p:tgtEl>
                                          <p:spTgt spid="8"/>
                                        </p:tgtEl>
                                        <p:attrNameLst>
                                          <p:attrName>ppt_y</p:attrName>
                                        </p:attrNameLst>
                                      </p:cBhvr>
                                      <p:tavLst>
                                        <p:tav tm="0">
                                          <p:val>
                                            <p:strVal val="0-#ppt_h/2"/>
                                          </p:val>
                                        </p:tav>
                                        <p:tav tm="100000">
                                          <p:val>
                                            <p:strVal val="#ppt_y"/>
                                          </p:val>
                                        </p:tav>
                                      </p:tavLst>
                                    </p:anim>
                                  </p:childTnLst>
                                </p:cTn>
                              </p:par>
                            </p:childTnLst>
                          </p:cTn>
                        </p:par>
                        <p:par>
                          <p:cTn id="39" fill="hold">
                            <p:stCondLst>
                              <p:cond delay="1000"/>
                            </p:stCondLst>
                            <p:childTnLst>
                              <p:par>
                                <p:cTn id="40" presetID="26" presetClass="emph" presetSubtype="0" fill="hold" nodeType="afterEffect">
                                  <p:stCondLst>
                                    <p:cond delay="0"/>
                                  </p:stCondLst>
                                  <p:childTnLst>
                                    <p:animEffect transition="out" filter="fade">
                                      <p:cBhvr>
                                        <p:cTn id="41" dur="500" tmFilter="0, 0; .2, .5; .8, .5; 1, 0"/>
                                        <p:tgtEl>
                                          <p:spTgt spid="8"/>
                                        </p:tgtEl>
                                      </p:cBhvr>
                                    </p:animEffect>
                                    <p:animScale>
                                      <p:cBhvr>
                                        <p:cTn id="42" dur="25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P spid="14" grpId="0"/>
      <p:bldP spid="14" grpId="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alphaModFix amt="70000"/>
            <a:lum/>
          </a:blip>
          <a:srcRect/>
          <a:stretch>
            <a:fillRect/>
          </a:stretch>
        </a:blipFill>
        <a:effectLst/>
      </p:bgPr>
    </p:bg>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48D20CFD-5C04-F07E-98B6-49971F5149C1}"/>
              </a:ext>
            </a:extLst>
          </p:cNvPr>
          <p:cNvSpPr txBox="1"/>
          <p:nvPr/>
        </p:nvSpPr>
        <p:spPr>
          <a:xfrm>
            <a:off x="4985750" y="1141498"/>
            <a:ext cx="4625994" cy="5586145"/>
          </a:xfrm>
          <a:prstGeom prst="rect">
            <a:avLst/>
          </a:prstGeom>
          <a:noFill/>
        </p:spPr>
        <p:txBody>
          <a:bodyPr wrap="square">
            <a:spAutoFit/>
          </a:bodyPr>
          <a:lstStyle/>
          <a:p>
            <a:pPr algn="ctr"/>
            <a:r>
              <a:rPr lang="it-IT" sz="2100" b="1" dirty="0"/>
              <a:t>Questo comandamento include ogni atto di ingiustizia che contribuisca ad abbreviare la vita, lo spirito di odio e di vendetta, o il nutrire qualsiasi passione che si traduca in azioni dannose per i nostri simili o che ci porti anche solo a desiderare loro del male, poiché «chiunque odia suo fratello è omicida». </a:t>
            </a:r>
            <a:r>
              <a:rPr lang="es-ES" sz="2100" b="1" dirty="0"/>
              <a:t>(1 </a:t>
            </a:r>
            <a:r>
              <a:rPr lang="es-ES" sz="2100" b="1" dirty="0" err="1"/>
              <a:t>Gv</a:t>
            </a:r>
            <a:r>
              <a:rPr lang="es-ES" sz="2100" b="1" dirty="0"/>
              <a:t> 3:15; Mt 5:22), o</a:t>
            </a:r>
            <a:r>
              <a:rPr lang="it-IT" sz="2100" b="1" dirty="0" err="1"/>
              <a:t>gni</a:t>
            </a:r>
            <a:r>
              <a:rPr lang="it-IT" sz="2100" b="1" dirty="0"/>
              <a:t> negligenza egoistica che ci fa dimenticare i bisognosi e gli afflitti; ogni soddisfazione dell'appetito, o privazione inutile, o lavoro eccessivo che tende a nuocere alla salute; tutte queste cose sono, in misura maggiore o minore, violazioni del sesto comandamento.</a:t>
            </a:r>
            <a:endParaRPr lang="es-ES" sz="2100" b="1" dirty="0"/>
          </a:p>
        </p:txBody>
      </p:sp>
      <p:pic>
        <p:nvPicPr>
          <p:cNvPr id="7" name="Imagen 6" descr="Texto, Carta&#10;&#10;Descripción generada automáticamente">
            <a:extLst>
              <a:ext uri="{FF2B5EF4-FFF2-40B4-BE49-F238E27FC236}">
                <a16:creationId xmlns:a16="http://schemas.microsoft.com/office/drawing/2014/main" id="{508B6CEE-E4DD-ECC3-8D21-D8E84EBAD773}"/>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9719781" y="0"/>
            <a:ext cx="2472219" cy="6858000"/>
          </a:xfrm>
          <a:prstGeom prst="rect">
            <a:avLst/>
          </a:prstGeom>
        </p:spPr>
      </p:pic>
      <p:pic>
        <p:nvPicPr>
          <p:cNvPr id="4" name="Imagen 3">
            <a:extLst>
              <a:ext uri="{FF2B5EF4-FFF2-40B4-BE49-F238E27FC236}">
                <a16:creationId xmlns:a16="http://schemas.microsoft.com/office/drawing/2014/main" id="{F42DEBF7-6B5D-7481-C15B-FD09A4FE36C4}"/>
              </a:ext>
            </a:extLst>
          </p:cNvPr>
          <p:cNvPicPr>
            <a:picLocks noChangeAspect="1"/>
          </p:cNvPicPr>
          <p:nvPr/>
        </p:nvPicPr>
        <p:blipFill>
          <a:blip r:embed="rId4" cstate="email">
            <a:extLst>
              <a:ext uri="{28A0092B-C50C-407E-A947-70E740481C1C}">
                <a14:useLocalDpi xmlns:a14="http://schemas.microsoft.com/office/drawing/2010/main" val="0"/>
              </a:ext>
            </a:extLst>
          </a:blip>
          <a:srcRect/>
          <a:stretch/>
        </p:blipFill>
        <p:spPr>
          <a:xfrm>
            <a:off x="9739682" y="82245"/>
            <a:ext cx="1908498" cy="1431945"/>
          </a:xfrm>
          <a:prstGeom prst="rect">
            <a:avLst/>
          </a:prstGeom>
        </p:spPr>
      </p:pic>
      <p:pic>
        <p:nvPicPr>
          <p:cNvPr id="6" name="Imagen 5" descr="Un dibujo de una persona&#10;&#10;Descripción generada automáticamente con confianza media">
            <a:extLst>
              <a:ext uri="{FF2B5EF4-FFF2-40B4-BE49-F238E27FC236}">
                <a16:creationId xmlns:a16="http://schemas.microsoft.com/office/drawing/2014/main" id="{BAB2AA41-A5FA-F93B-8F62-2D7B5302C40B}"/>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96762" y="82245"/>
            <a:ext cx="4761722" cy="6057502"/>
          </a:xfrm>
          <a:prstGeom prst="rect">
            <a:avLst/>
          </a:prstGeom>
          <a:ln w="38100">
            <a:solidFill>
              <a:srgbClr val="FF4D5C"/>
            </a:solidFill>
          </a:ln>
          <a:scene3d>
            <a:camera prst="orthographicFront"/>
            <a:lightRig rig="threePt" dir="t"/>
          </a:scene3d>
          <a:sp3d>
            <a:bevelT prst="convex"/>
          </a:sp3d>
        </p:spPr>
      </p:pic>
      <p:pic>
        <p:nvPicPr>
          <p:cNvPr id="9" name="Imagen 8" descr="Forma, Patrón de fondo, Rectángulo&#10;&#10;Descripción generada automáticamente">
            <a:extLst>
              <a:ext uri="{FF2B5EF4-FFF2-40B4-BE49-F238E27FC236}">
                <a16:creationId xmlns:a16="http://schemas.microsoft.com/office/drawing/2014/main" id="{A256A962-6A21-313E-C90A-192FCB40F81A}"/>
              </a:ext>
            </a:extLst>
          </p:cNvPr>
          <p:cNvPicPr>
            <a:picLocks noChangeAspect="1"/>
          </p:cNvPicPr>
          <p:nvPr/>
        </p:nvPicPr>
        <p:blipFill>
          <a:blip r:embed="rId6" cstate="email"/>
          <a:stretch>
            <a:fillRect/>
          </a:stretch>
        </p:blipFill>
        <p:spPr>
          <a:xfrm>
            <a:off x="5156530" y="220848"/>
            <a:ext cx="4146124" cy="709435"/>
          </a:xfrm>
          <a:prstGeom prst="rect">
            <a:avLst/>
          </a:prstGeom>
          <a:scene3d>
            <a:camera prst="orthographicFront"/>
            <a:lightRig rig="threePt" dir="t"/>
          </a:scene3d>
          <a:sp3d>
            <a:bevelT prst="convex"/>
          </a:sp3d>
        </p:spPr>
      </p:pic>
      <p:grpSp>
        <p:nvGrpSpPr>
          <p:cNvPr id="8" name="Grupo 7">
            <a:extLst>
              <a:ext uri="{FF2B5EF4-FFF2-40B4-BE49-F238E27FC236}">
                <a16:creationId xmlns:a16="http://schemas.microsoft.com/office/drawing/2014/main" id="{8BDB6060-D4D1-479A-3D08-DA54B8A06B78}"/>
              </a:ext>
            </a:extLst>
          </p:cNvPr>
          <p:cNvGrpSpPr/>
          <p:nvPr/>
        </p:nvGrpSpPr>
        <p:grpSpPr>
          <a:xfrm>
            <a:off x="74696" y="6148565"/>
            <a:ext cx="4803689" cy="709435"/>
            <a:chOff x="74696" y="6148565"/>
            <a:chExt cx="4803689" cy="709435"/>
          </a:xfrm>
        </p:grpSpPr>
        <p:pic>
          <p:nvPicPr>
            <p:cNvPr id="10" name="Imagen 9" descr="Forma, Patrón de fondo, Rectángulo&#10;&#10;Descripción generada automáticamente">
              <a:extLst>
                <a:ext uri="{FF2B5EF4-FFF2-40B4-BE49-F238E27FC236}">
                  <a16:creationId xmlns:a16="http://schemas.microsoft.com/office/drawing/2014/main" id="{CB125BDC-D641-FAB6-99A5-AAD75EF480FB}"/>
                </a:ext>
              </a:extLst>
            </p:cNvPr>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74696" y="6148565"/>
              <a:ext cx="4803689" cy="709435"/>
            </a:xfrm>
            <a:prstGeom prst="rect">
              <a:avLst/>
            </a:prstGeom>
            <a:scene3d>
              <a:camera prst="orthographicFront"/>
              <a:lightRig rig="threePt" dir="t"/>
            </a:scene3d>
            <a:sp3d>
              <a:bevelT prst="convex"/>
            </a:sp3d>
          </p:spPr>
        </p:pic>
        <p:sp>
          <p:nvSpPr>
            <p:cNvPr id="14" name="CuadroTexto 13">
              <a:extLst>
                <a:ext uri="{FF2B5EF4-FFF2-40B4-BE49-F238E27FC236}">
                  <a16:creationId xmlns:a16="http://schemas.microsoft.com/office/drawing/2014/main" id="{3B8BDF32-472A-0016-9A69-6877746871C0}"/>
                </a:ext>
              </a:extLst>
            </p:cNvPr>
            <p:cNvSpPr txBox="1"/>
            <p:nvPr/>
          </p:nvSpPr>
          <p:spPr>
            <a:xfrm>
              <a:off x="85892" y="6186273"/>
              <a:ext cx="4724400" cy="646331"/>
            </a:xfrm>
            <a:prstGeom prst="rect">
              <a:avLst/>
            </a:prstGeom>
            <a:noFill/>
          </p:spPr>
          <p:txBody>
            <a:bodyPr wrap="square">
              <a:spAutoFit/>
            </a:bodyPr>
            <a:lstStyle/>
            <a:p>
              <a:pPr algn="ctr"/>
              <a:r>
                <a:rPr lang="es-ES" sz="3600" dirty="0">
                  <a:latin typeface="Abhaya Libre ExtraBold" panose="02000803000000000000" pitchFamily="2" charset="0"/>
                  <a:cs typeface="Abhaya Libre ExtraBold" panose="02000803000000000000" pitchFamily="2" charset="0"/>
                </a:rPr>
                <a:t>Rispetta la vita</a:t>
              </a:r>
            </a:p>
          </p:txBody>
        </p:sp>
      </p:grpSp>
      <p:sp>
        <p:nvSpPr>
          <p:cNvPr id="12" name="CuadroTexto 11">
            <a:extLst>
              <a:ext uri="{FF2B5EF4-FFF2-40B4-BE49-F238E27FC236}">
                <a16:creationId xmlns:a16="http://schemas.microsoft.com/office/drawing/2014/main" id="{A929DA64-F7CC-BA2C-C013-BA13EA1BBE52}"/>
              </a:ext>
            </a:extLst>
          </p:cNvPr>
          <p:cNvSpPr txBox="1"/>
          <p:nvPr/>
        </p:nvSpPr>
        <p:spPr>
          <a:xfrm>
            <a:off x="9739682" y="5662961"/>
            <a:ext cx="2452318" cy="1200329"/>
          </a:xfrm>
          <a:prstGeom prst="rect">
            <a:avLst/>
          </a:prstGeom>
          <a:noFill/>
        </p:spPr>
        <p:txBody>
          <a:bodyPr wrap="square">
            <a:spAutoFit/>
          </a:bodyPr>
          <a:lstStyle/>
          <a:p>
            <a:pPr algn="ctr"/>
            <a:r>
              <a:rPr lang="it-IT" b="1">
                <a:solidFill>
                  <a:srgbClr val="FAF3CF"/>
                </a:solidFill>
                <a:effectLst>
                  <a:glow rad="127000">
                    <a:srgbClr val="682D00"/>
                  </a:glow>
                </a:effectLst>
              </a:rPr>
              <a:t>Rispetta gli altri non augurando loro alcun male, ma facendo loro del bene?</a:t>
            </a:r>
            <a:endParaRPr lang="es-ES" b="1" dirty="0">
              <a:solidFill>
                <a:srgbClr val="FAF3CF"/>
              </a:solidFill>
              <a:effectLst>
                <a:glow rad="127000">
                  <a:srgbClr val="682D00"/>
                </a:glow>
              </a:effectLst>
            </a:endParaRPr>
          </a:p>
        </p:txBody>
      </p:sp>
      <p:sp>
        <p:nvSpPr>
          <p:cNvPr id="2" name="CasellaDiTesto 1">
            <a:extLst>
              <a:ext uri="{FF2B5EF4-FFF2-40B4-BE49-F238E27FC236}">
                <a16:creationId xmlns:a16="http://schemas.microsoft.com/office/drawing/2014/main" id="{B2F79D71-FA02-62CA-2FCE-2C60F1BF19A9}"/>
              </a:ext>
            </a:extLst>
          </p:cNvPr>
          <p:cNvSpPr txBox="1"/>
          <p:nvPr/>
        </p:nvSpPr>
        <p:spPr>
          <a:xfrm>
            <a:off x="543820" y="56849"/>
            <a:ext cx="994694" cy="1200329"/>
          </a:xfrm>
          <a:prstGeom prst="rect">
            <a:avLst/>
          </a:prstGeom>
          <a:solidFill>
            <a:srgbClr val="FAE7B2"/>
          </a:solidFill>
        </p:spPr>
        <p:txBody>
          <a:bodyPr wrap="square" rtlCol="0">
            <a:spAutoFit/>
          </a:bodyPr>
          <a:lstStyle/>
          <a:p>
            <a:pPr algn="ctr"/>
            <a:endParaRPr lang="it-IT" sz="1200" dirty="0"/>
          </a:p>
          <a:p>
            <a:pPr algn="ctr"/>
            <a:endParaRPr lang="it-IT" sz="1200" dirty="0"/>
          </a:p>
          <a:p>
            <a:pPr algn="ctr"/>
            <a:r>
              <a:rPr lang="it-IT" sz="1200" dirty="0"/>
              <a:t>Non uccidere</a:t>
            </a:r>
          </a:p>
          <a:p>
            <a:pPr algn="ctr"/>
            <a:endParaRPr lang="it-IT" sz="1200" dirty="0"/>
          </a:p>
          <a:p>
            <a:endParaRPr lang="it-IT" sz="1200" dirty="0"/>
          </a:p>
        </p:txBody>
      </p:sp>
      <mc:AlternateContent xmlns:mc="http://schemas.openxmlformats.org/markup-compatibility/2006">
        <mc:Choice xmlns:p14="http://schemas.microsoft.com/office/powerpoint/2010/main" Requires="p14">
          <p:contentPart p14:bwMode="auto" r:id="rId8">
            <p14:nvContentPartPr>
              <p14:cNvPr id="13" name="Input penna 12">
                <a:extLst>
                  <a:ext uri="{FF2B5EF4-FFF2-40B4-BE49-F238E27FC236}">
                    <a16:creationId xmlns:a16="http://schemas.microsoft.com/office/drawing/2014/main" id="{852DDF93-BE24-7058-B9BC-85944393648B}"/>
                  </a:ext>
                </a:extLst>
              </p14:cNvPr>
              <p14:cNvContentPartPr/>
              <p14:nvPr/>
            </p14:nvContentPartPr>
            <p14:xfrm>
              <a:off x="822349" y="-481371"/>
              <a:ext cx="360" cy="360"/>
            </p14:xfrm>
          </p:contentPart>
        </mc:Choice>
        <mc:Fallback>
          <p:pic>
            <p:nvPicPr>
              <p:cNvPr id="13" name="Input penna 12">
                <a:extLst>
                  <a:ext uri="{FF2B5EF4-FFF2-40B4-BE49-F238E27FC236}">
                    <a16:creationId xmlns:a16="http://schemas.microsoft.com/office/drawing/2014/main" id="{852DDF93-BE24-7058-B9BC-85944393648B}"/>
                  </a:ext>
                </a:extLst>
              </p:cNvPr>
              <p:cNvPicPr/>
              <p:nvPr/>
            </p:nvPicPr>
            <p:blipFill>
              <a:blip r:embed="rId9"/>
              <a:stretch>
                <a:fillRect/>
              </a:stretch>
            </p:blipFill>
            <p:spPr>
              <a:xfrm>
                <a:off x="816229" y="-487491"/>
                <a:ext cx="12600" cy="1260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15" name="Input penna 14">
                <a:extLst>
                  <a:ext uri="{FF2B5EF4-FFF2-40B4-BE49-F238E27FC236}">
                    <a16:creationId xmlns:a16="http://schemas.microsoft.com/office/drawing/2014/main" id="{8DB9E7A6-34BF-E24A-B3A2-A7CDD9ED2449}"/>
                  </a:ext>
                </a:extLst>
              </p14:cNvPr>
              <p14:cNvContentPartPr/>
              <p14:nvPr/>
            </p14:nvContentPartPr>
            <p14:xfrm>
              <a:off x="539389" y="51789"/>
              <a:ext cx="302760" cy="342360"/>
            </p14:xfrm>
          </p:contentPart>
        </mc:Choice>
        <mc:Fallback>
          <p:pic>
            <p:nvPicPr>
              <p:cNvPr id="15" name="Input penna 14">
                <a:extLst>
                  <a:ext uri="{FF2B5EF4-FFF2-40B4-BE49-F238E27FC236}">
                    <a16:creationId xmlns:a16="http://schemas.microsoft.com/office/drawing/2014/main" id="{8DB9E7A6-34BF-E24A-B3A2-A7CDD9ED2449}"/>
                  </a:ext>
                </a:extLst>
              </p:cNvPr>
              <p:cNvPicPr/>
              <p:nvPr/>
            </p:nvPicPr>
            <p:blipFill>
              <a:blip r:embed="rId11"/>
              <a:stretch>
                <a:fillRect/>
              </a:stretch>
            </p:blipFill>
            <p:spPr>
              <a:xfrm>
                <a:off x="533269" y="45669"/>
                <a:ext cx="315000" cy="35460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16" name="Input penna 15">
                <a:extLst>
                  <a:ext uri="{FF2B5EF4-FFF2-40B4-BE49-F238E27FC236}">
                    <a16:creationId xmlns:a16="http://schemas.microsoft.com/office/drawing/2014/main" id="{FA31B76B-2976-7381-C145-22A871C24958}"/>
                  </a:ext>
                </a:extLst>
              </p14:cNvPr>
              <p14:cNvContentPartPr/>
              <p14:nvPr/>
            </p14:nvContentPartPr>
            <p14:xfrm>
              <a:off x="870229" y="48189"/>
              <a:ext cx="699840" cy="352080"/>
            </p14:xfrm>
          </p:contentPart>
        </mc:Choice>
        <mc:Fallback>
          <p:pic>
            <p:nvPicPr>
              <p:cNvPr id="16" name="Input penna 15">
                <a:extLst>
                  <a:ext uri="{FF2B5EF4-FFF2-40B4-BE49-F238E27FC236}">
                    <a16:creationId xmlns:a16="http://schemas.microsoft.com/office/drawing/2014/main" id="{FA31B76B-2976-7381-C145-22A871C24958}"/>
                  </a:ext>
                </a:extLst>
              </p:cNvPr>
              <p:cNvPicPr/>
              <p:nvPr/>
            </p:nvPicPr>
            <p:blipFill>
              <a:blip r:embed="rId13"/>
              <a:stretch>
                <a:fillRect/>
              </a:stretch>
            </p:blipFill>
            <p:spPr>
              <a:xfrm>
                <a:off x="864109" y="42069"/>
                <a:ext cx="712080" cy="364320"/>
              </a:xfrm>
              <a:prstGeom prst="rect">
                <a:avLst/>
              </a:prstGeom>
            </p:spPr>
          </p:pic>
        </mc:Fallback>
      </mc:AlternateContent>
    </p:spTree>
    <p:extLst>
      <p:ext uri="{BB962C8B-B14F-4D97-AF65-F5344CB8AC3E}">
        <p14:creationId xmlns:p14="http://schemas.microsoft.com/office/powerpoint/2010/main" val="1349621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90"/>
                                          </p:val>
                                        </p:tav>
                                        <p:tav tm="100000">
                                          <p:val>
                                            <p:fltVal val="0"/>
                                          </p:val>
                                        </p:tav>
                                      </p:tavLst>
                                    </p:anim>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4" presetClass="entr" presetSubtype="32"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ox(out)">
                                      <p:cBhvr>
                                        <p:cTn id="15" dur="1000"/>
                                        <p:tgtEl>
                                          <p:spTgt spid="6"/>
                                        </p:tgtEl>
                                      </p:cBhvr>
                                    </p:animEffect>
                                  </p:childTnLst>
                                </p:cTn>
                              </p:par>
                            </p:childTnLst>
                          </p:cTn>
                        </p:par>
                        <p:par>
                          <p:cTn id="16" fill="hold">
                            <p:stCondLst>
                              <p:cond delay="1000"/>
                            </p:stCondLst>
                            <p:childTnLst>
                              <p:par>
                                <p:cTn id="17" presetID="22" presetClass="entr" presetSubtype="8" fill="hold" grpId="0" nodeType="after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animEffect transition="in" filter="wipe(left)">
                                      <p:cBhvr>
                                        <p:cTn id="19" dur="500"/>
                                        <p:tgtEl>
                                          <p:spTgt spid="5">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9" fill="hold" grpId="0" nodeType="click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1000" fill="hold"/>
                                        <p:tgtEl>
                                          <p:spTgt spid="12"/>
                                        </p:tgtEl>
                                        <p:attrNameLst>
                                          <p:attrName>ppt_x</p:attrName>
                                        </p:attrNameLst>
                                      </p:cBhvr>
                                      <p:tavLst>
                                        <p:tav tm="0">
                                          <p:val>
                                            <p:strVal val="0-#ppt_w/2"/>
                                          </p:val>
                                        </p:tav>
                                        <p:tav tm="100000">
                                          <p:val>
                                            <p:strVal val="#ppt_x"/>
                                          </p:val>
                                        </p:tav>
                                      </p:tavLst>
                                    </p:anim>
                                    <p:anim calcmode="lin" valueType="num">
                                      <p:cBhvr additive="base">
                                        <p:cTn id="25" dur="1000" fill="hold"/>
                                        <p:tgtEl>
                                          <p:spTgt spid="12"/>
                                        </p:tgtEl>
                                        <p:attrNameLst>
                                          <p:attrName>ppt_y</p:attrName>
                                        </p:attrNameLst>
                                      </p:cBhvr>
                                      <p:tavLst>
                                        <p:tav tm="0">
                                          <p:val>
                                            <p:strVal val="0-#ppt_h/2"/>
                                          </p:val>
                                        </p:tav>
                                        <p:tav tm="100000">
                                          <p:val>
                                            <p:strVal val="#ppt_y"/>
                                          </p:val>
                                        </p:tav>
                                      </p:tavLst>
                                    </p:anim>
                                  </p:childTnLst>
                                </p:cTn>
                              </p:par>
                            </p:childTnLst>
                          </p:cTn>
                        </p:par>
                        <p:par>
                          <p:cTn id="26" fill="hold">
                            <p:stCondLst>
                              <p:cond delay="1000"/>
                            </p:stCondLst>
                            <p:childTnLst>
                              <p:par>
                                <p:cTn id="27" presetID="32" presetClass="emph" presetSubtype="0" fill="hold" grpId="1" nodeType="afterEffect">
                                  <p:stCondLst>
                                    <p:cond delay="0"/>
                                  </p:stCondLst>
                                  <p:childTnLst>
                                    <p:animRot by="120000">
                                      <p:cBhvr>
                                        <p:cTn id="28" dur="100" fill="hold">
                                          <p:stCondLst>
                                            <p:cond delay="0"/>
                                          </p:stCondLst>
                                        </p:cTn>
                                        <p:tgtEl>
                                          <p:spTgt spid="12"/>
                                        </p:tgtEl>
                                        <p:attrNameLst>
                                          <p:attrName>r</p:attrName>
                                        </p:attrNameLst>
                                      </p:cBhvr>
                                    </p:animRot>
                                    <p:animRot by="-240000">
                                      <p:cBhvr>
                                        <p:cTn id="29" dur="200" fill="hold">
                                          <p:stCondLst>
                                            <p:cond delay="200"/>
                                          </p:stCondLst>
                                        </p:cTn>
                                        <p:tgtEl>
                                          <p:spTgt spid="12"/>
                                        </p:tgtEl>
                                        <p:attrNameLst>
                                          <p:attrName>r</p:attrName>
                                        </p:attrNameLst>
                                      </p:cBhvr>
                                    </p:animRot>
                                    <p:animRot by="240000">
                                      <p:cBhvr>
                                        <p:cTn id="30" dur="200" fill="hold">
                                          <p:stCondLst>
                                            <p:cond delay="400"/>
                                          </p:stCondLst>
                                        </p:cTn>
                                        <p:tgtEl>
                                          <p:spTgt spid="12"/>
                                        </p:tgtEl>
                                        <p:attrNameLst>
                                          <p:attrName>r</p:attrName>
                                        </p:attrNameLst>
                                      </p:cBhvr>
                                    </p:animRot>
                                    <p:animRot by="-240000">
                                      <p:cBhvr>
                                        <p:cTn id="31" dur="200" fill="hold">
                                          <p:stCondLst>
                                            <p:cond delay="600"/>
                                          </p:stCondLst>
                                        </p:cTn>
                                        <p:tgtEl>
                                          <p:spTgt spid="12"/>
                                        </p:tgtEl>
                                        <p:attrNameLst>
                                          <p:attrName>r</p:attrName>
                                        </p:attrNameLst>
                                      </p:cBhvr>
                                    </p:animRot>
                                    <p:animRot by="120000">
                                      <p:cBhvr>
                                        <p:cTn id="32" dur="200" fill="hold">
                                          <p:stCondLst>
                                            <p:cond delay="800"/>
                                          </p:stCondLst>
                                        </p:cTn>
                                        <p:tgtEl>
                                          <p:spTgt spid="12"/>
                                        </p:tgtEl>
                                        <p:attrNameLst>
                                          <p:attrName>r</p:attrName>
                                        </p:attrNameLst>
                                      </p:cBhvr>
                                    </p:animRot>
                                  </p:childTnLst>
                                </p:cTn>
                              </p:par>
                            </p:childTnLst>
                          </p:cTn>
                        </p:par>
                      </p:childTnLst>
                    </p:cTn>
                  </p:par>
                  <p:par>
                    <p:cTn id="33" fill="hold">
                      <p:stCondLst>
                        <p:cond delay="indefinite"/>
                      </p:stCondLst>
                      <p:childTnLst>
                        <p:par>
                          <p:cTn id="34" fill="hold">
                            <p:stCondLst>
                              <p:cond delay="0"/>
                            </p:stCondLst>
                            <p:childTnLst>
                              <p:par>
                                <p:cTn id="35" presetID="2" presetClass="entr" presetSubtype="1" fill="hold"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1000" fill="hold"/>
                                        <p:tgtEl>
                                          <p:spTgt spid="8"/>
                                        </p:tgtEl>
                                        <p:attrNameLst>
                                          <p:attrName>ppt_x</p:attrName>
                                        </p:attrNameLst>
                                      </p:cBhvr>
                                      <p:tavLst>
                                        <p:tav tm="0">
                                          <p:val>
                                            <p:strVal val="#ppt_x"/>
                                          </p:val>
                                        </p:tav>
                                        <p:tav tm="100000">
                                          <p:val>
                                            <p:strVal val="#ppt_x"/>
                                          </p:val>
                                        </p:tav>
                                      </p:tavLst>
                                    </p:anim>
                                    <p:anim calcmode="lin" valueType="num">
                                      <p:cBhvr additive="base">
                                        <p:cTn id="38" dur="1000" fill="hold"/>
                                        <p:tgtEl>
                                          <p:spTgt spid="8"/>
                                        </p:tgtEl>
                                        <p:attrNameLst>
                                          <p:attrName>ppt_y</p:attrName>
                                        </p:attrNameLst>
                                      </p:cBhvr>
                                      <p:tavLst>
                                        <p:tav tm="0">
                                          <p:val>
                                            <p:strVal val="0-#ppt_h/2"/>
                                          </p:val>
                                        </p:tav>
                                        <p:tav tm="100000">
                                          <p:val>
                                            <p:strVal val="#ppt_y"/>
                                          </p:val>
                                        </p:tav>
                                      </p:tavLst>
                                    </p:anim>
                                  </p:childTnLst>
                                </p:cTn>
                              </p:par>
                            </p:childTnLst>
                          </p:cTn>
                        </p:par>
                        <p:par>
                          <p:cTn id="39" fill="hold">
                            <p:stCondLst>
                              <p:cond delay="1000"/>
                            </p:stCondLst>
                            <p:childTnLst>
                              <p:par>
                                <p:cTn id="40" presetID="26" presetClass="emph" presetSubtype="0" fill="hold" nodeType="afterEffect">
                                  <p:stCondLst>
                                    <p:cond delay="0"/>
                                  </p:stCondLst>
                                  <p:childTnLst>
                                    <p:animEffect transition="out" filter="fade">
                                      <p:cBhvr>
                                        <p:cTn id="41" dur="500" tmFilter="0, 0; .2, .5; .8, .5; 1, 0"/>
                                        <p:tgtEl>
                                          <p:spTgt spid="8"/>
                                        </p:tgtEl>
                                      </p:cBhvr>
                                    </p:animEffect>
                                    <p:animScale>
                                      <p:cBhvr>
                                        <p:cTn id="42" dur="25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12" grpId="0"/>
      <p:bldP spid="12" grpId="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l="-12000" t="-7000" r="-1000" b="-8000"/>
          </a:stretch>
        </a:blipFill>
        <a:effectLst/>
      </p:bgPr>
    </p:bg>
    <p:spTree>
      <p:nvGrpSpPr>
        <p:cNvPr id="1" name=""/>
        <p:cNvGrpSpPr/>
        <p:nvPr/>
      </p:nvGrpSpPr>
      <p:grpSpPr>
        <a:xfrm>
          <a:off x="0" y="0"/>
          <a:ext cx="0" cy="0"/>
          <a:chOff x="0" y="0"/>
          <a:chExt cx="0" cy="0"/>
        </a:xfrm>
      </p:grpSpPr>
      <p:pic>
        <p:nvPicPr>
          <p:cNvPr id="11" name="Imagen 10" descr="Patrón de fondo&#10;&#10;Descripción generada automáticamente">
            <a:extLst>
              <a:ext uri="{FF2B5EF4-FFF2-40B4-BE49-F238E27FC236}">
                <a16:creationId xmlns:a16="http://schemas.microsoft.com/office/drawing/2014/main" id="{1E9BCFAF-9ABA-15F3-0553-DA9589AEA26D}"/>
              </a:ext>
            </a:extLst>
          </p:cNvPr>
          <p:cNvPicPr>
            <a:picLocks noChangeAspect="1"/>
          </p:cNvPicPr>
          <p:nvPr/>
        </p:nvPicPr>
        <p:blipFill>
          <a:blip r:embed="rId3" cstate="email"/>
          <a:stretch>
            <a:fillRect/>
          </a:stretch>
        </p:blipFill>
        <p:spPr>
          <a:xfrm>
            <a:off x="6858240" y="66040"/>
            <a:ext cx="2804251" cy="1013799"/>
          </a:xfrm>
          <a:prstGeom prst="rect">
            <a:avLst/>
          </a:prstGeom>
          <a:scene3d>
            <a:camera prst="orthographicFront"/>
            <a:lightRig rig="threePt" dir="t"/>
          </a:scene3d>
          <a:sp3d>
            <a:bevelT prst="convex"/>
          </a:sp3d>
        </p:spPr>
      </p:pic>
      <p:pic>
        <p:nvPicPr>
          <p:cNvPr id="7" name="Imagen 6" descr="Texto&#10;&#10;Descripción generada automáticamente">
            <a:extLst>
              <a:ext uri="{FF2B5EF4-FFF2-40B4-BE49-F238E27FC236}">
                <a16:creationId xmlns:a16="http://schemas.microsoft.com/office/drawing/2014/main" id="{A410B07F-2471-A5F0-42CA-C43082D36FAA}"/>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9736527" y="-1"/>
            <a:ext cx="2472220" cy="6858001"/>
          </a:xfrm>
          <a:prstGeom prst="rect">
            <a:avLst/>
          </a:prstGeom>
        </p:spPr>
      </p:pic>
      <p:pic>
        <p:nvPicPr>
          <p:cNvPr id="4" name="Imagen 3">
            <a:extLst>
              <a:ext uri="{FF2B5EF4-FFF2-40B4-BE49-F238E27FC236}">
                <a16:creationId xmlns:a16="http://schemas.microsoft.com/office/drawing/2014/main" id="{BD7564CC-5140-DB1C-8229-F7B74C3D6F49}"/>
              </a:ext>
            </a:extLst>
          </p:cNvPr>
          <p:cNvPicPr>
            <a:picLocks noChangeAspect="1"/>
          </p:cNvPicPr>
          <p:nvPr/>
        </p:nvPicPr>
        <p:blipFill>
          <a:blip r:embed="rId5" cstate="email">
            <a:extLst>
              <a:ext uri="{28A0092B-C50C-407E-A947-70E740481C1C}">
                <a14:useLocalDpi xmlns:a14="http://schemas.microsoft.com/office/drawing/2010/main" val="0"/>
              </a:ext>
            </a:extLst>
          </a:blip>
          <a:srcRect/>
          <a:stretch/>
        </p:blipFill>
        <p:spPr>
          <a:xfrm>
            <a:off x="118025" y="111738"/>
            <a:ext cx="6654191" cy="4762500"/>
          </a:xfrm>
          <a:prstGeom prst="rect">
            <a:avLst/>
          </a:prstGeom>
          <a:ln w="38100">
            <a:solidFill>
              <a:srgbClr val="AD763E"/>
            </a:solidFill>
          </a:ln>
          <a:scene3d>
            <a:camera prst="orthographicFront"/>
            <a:lightRig rig="threePt" dir="t"/>
          </a:scene3d>
          <a:sp3d>
            <a:bevelT prst="convex"/>
          </a:sp3d>
        </p:spPr>
      </p:pic>
      <p:sp>
        <p:nvSpPr>
          <p:cNvPr id="5" name="CuadroTexto 4">
            <a:extLst>
              <a:ext uri="{FF2B5EF4-FFF2-40B4-BE49-F238E27FC236}">
                <a16:creationId xmlns:a16="http://schemas.microsoft.com/office/drawing/2014/main" id="{17127E70-01FC-C74A-27CE-1AC7270F16AC}"/>
              </a:ext>
            </a:extLst>
          </p:cNvPr>
          <p:cNvSpPr txBox="1"/>
          <p:nvPr/>
        </p:nvSpPr>
        <p:spPr>
          <a:xfrm>
            <a:off x="126313" y="5505181"/>
            <a:ext cx="9104773" cy="1323439"/>
          </a:xfrm>
          <a:prstGeom prst="rect">
            <a:avLst/>
          </a:prstGeom>
          <a:noFill/>
        </p:spPr>
        <p:txBody>
          <a:bodyPr wrap="square">
            <a:spAutoFit/>
          </a:bodyPr>
          <a:lstStyle/>
          <a:p>
            <a:r>
              <a:rPr lang="it-IT" sz="2000" b="1" dirty="0"/>
              <a:t>Violi questo comandamento quando nella tua mente dai libero sfogo alle fantasie sessuali; o quando contempli scene, ascolti o leggi storie sul sesso. È lì che deve iniziare la battaglia per raggiungere la purezza e l'autocontrollo. Il nostro Padre celeste ci ama e vuole evitarci sofferenze inutili.</a:t>
            </a:r>
            <a:endParaRPr lang="es-ES" sz="2000" b="1" dirty="0"/>
          </a:p>
        </p:txBody>
      </p:sp>
      <p:grpSp>
        <p:nvGrpSpPr>
          <p:cNvPr id="14" name="Grupo 13">
            <a:extLst>
              <a:ext uri="{FF2B5EF4-FFF2-40B4-BE49-F238E27FC236}">
                <a16:creationId xmlns:a16="http://schemas.microsoft.com/office/drawing/2014/main" id="{BECD2E89-D91A-7A6F-6719-9834669A6D1B}"/>
              </a:ext>
            </a:extLst>
          </p:cNvPr>
          <p:cNvGrpSpPr/>
          <p:nvPr/>
        </p:nvGrpSpPr>
        <p:grpSpPr>
          <a:xfrm>
            <a:off x="106607" y="4874239"/>
            <a:ext cx="6680974" cy="553998"/>
            <a:chOff x="106607" y="4874239"/>
            <a:chExt cx="6680974" cy="553998"/>
          </a:xfrm>
        </p:grpSpPr>
        <p:pic>
          <p:nvPicPr>
            <p:cNvPr id="12" name="Imagen 11" descr="Patrón de fondo&#10;&#10;Descripción generada automáticamente">
              <a:extLst>
                <a:ext uri="{FF2B5EF4-FFF2-40B4-BE49-F238E27FC236}">
                  <a16:creationId xmlns:a16="http://schemas.microsoft.com/office/drawing/2014/main" id="{8BF2F75D-A1CB-C3F5-98A5-603C06D021BC}"/>
                </a:ext>
              </a:extLst>
            </p:cNvPr>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106607" y="4874239"/>
              <a:ext cx="6677025" cy="553998"/>
            </a:xfrm>
            <a:prstGeom prst="rect">
              <a:avLst/>
            </a:prstGeom>
            <a:scene3d>
              <a:camera prst="orthographicFront"/>
              <a:lightRig rig="threePt" dir="t"/>
            </a:scene3d>
            <a:sp3d>
              <a:bevelT prst="convex"/>
            </a:sp3d>
          </p:spPr>
        </p:pic>
        <p:sp>
          <p:nvSpPr>
            <p:cNvPr id="10" name="CuadroTexto 9">
              <a:extLst>
                <a:ext uri="{FF2B5EF4-FFF2-40B4-BE49-F238E27FC236}">
                  <a16:creationId xmlns:a16="http://schemas.microsoft.com/office/drawing/2014/main" id="{322D8AAB-E67B-713B-689D-01B15D2182CA}"/>
                </a:ext>
              </a:extLst>
            </p:cNvPr>
            <p:cNvSpPr txBox="1"/>
            <p:nvPr/>
          </p:nvSpPr>
          <p:spPr>
            <a:xfrm>
              <a:off x="110557" y="4913475"/>
              <a:ext cx="6677024" cy="461665"/>
            </a:xfrm>
            <a:prstGeom prst="rect">
              <a:avLst/>
            </a:prstGeom>
            <a:noFill/>
          </p:spPr>
          <p:txBody>
            <a:bodyPr wrap="square">
              <a:spAutoFit/>
            </a:bodyPr>
            <a:lstStyle/>
            <a:p>
              <a:pPr algn="ctr"/>
              <a:r>
                <a:rPr lang="es-ES" sz="2400" b="1" dirty="0">
                  <a:solidFill>
                    <a:schemeClr val="bg1"/>
                  </a:solidFill>
                  <a:effectLst>
                    <a:outerShdw blurRad="50800" dist="38100" dir="2700000" algn="tl" rotWithShape="0">
                      <a:prstClr val="black">
                        <a:alpha val="40000"/>
                      </a:prstClr>
                    </a:outerShdw>
                  </a:effectLst>
                  <a:latin typeface="Abhaya Libre ExtraBold" panose="020B0604020202020204" charset="0"/>
                  <a:cs typeface="Abhaya Libre ExtraBold" panose="020B0604020202020204" charset="0"/>
                </a:rPr>
                <a:t>Rispetta il tuo coniuge e controlla i tuoi pensieri</a:t>
              </a:r>
            </a:p>
          </p:txBody>
        </p:sp>
      </p:grpSp>
      <p:sp>
        <p:nvSpPr>
          <p:cNvPr id="6" name="CuadroTexto 5">
            <a:extLst>
              <a:ext uri="{FF2B5EF4-FFF2-40B4-BE49-F238E27FC236}">
                <a16:creationId xmlns:a16="http://schemas.microsoft.com/office/drawing/2014/main" id="{5FC23FA8-3FD3-A9AD-A569-3F8A8A65127F}"/>
              </a:ext>
            </a:extLst>
          </p:cNvPr>
          <p:cNvSpPr txBox="1"/>
          <p:nvPr/>
        </p:nvSpPr>
        <p:spPr>
          <a:xfrm>
            <a:off x="6875331" y="1365586"/>
            <a:ext cx="2856756" cy="3477875"/>
          </a:xfrm>
          <a:prstGeom prst="rect">
            <a:avLst/>
          </a:prstGeom>
          <a:noFill/>
        </p:spPr>
        <p:txBody>
          <a:bodyPr wrap="square">
            <a:spAutoFit/>
          </a:bodyPr>
          <a:lstStyle/>
          <a:p>
            <a:pPr algn="ctr"/>
            <a:r>
              <a:rPr lang="it-IT" sz="2000" b="1" dirty="0"/>
              <a:t>Questo comandamento proibisce non solo le azioni impure, ma anche i pensieri e i desideri sensuali, e ogni pratica che tenda ad eccitarli. Esige purezza non solo nella vita esteriore, ma anche nelle emozioni e nelle intenzioni segrete del cuore.</a:t>
            </a:r>
            <a:endParaRPr lang="es-ES" sz="2000" b="1" dirty="0"/>
          </a:p>
        </p:txBody>
      </p:sp>
      <p:pic>
        <p:nvPicPr>
          <p:cNvPr id="9" name="Imagen 8">
            <a:extLst>
              <a:ext uri="{FF2B5EF4-FFF2-40B4-BE49-F238E27FC236}">
                <a16:creationId xmlns:a16="http://schemas.microsoft.com/office/drawing/2014/main" id="{1DB7611F-6A67-621E-37FD-B986BB37290E}"/>
              </a:ext>
            </a:extLst>
          </p:cNvPr>
          <p:cNvPicPr>
            <a:picLocks noChangeAspect="1"/>
          </p:cNvPicPr>
          <p:nvPr/>
        </p:nvPicPr>
        <p:blipFill>
          <a:blip r:embed="rId7" cstate="email">
            <a:extLst>
              <a:ext uri="{28A0092B-C50C-407E-A947-70E740481C1C}">
                <a14:useLocalDpi xmlns:a14="http://schemas.microsoft.com/office/drawing/2010/main" val="0"/>
              </a:ext>
            </a:extLst>
          </a:blip>
          <a:srcRect/>
          <a:stretch/>
        </p:blipFill>
        <p:spPr>
          <a:xfrm>
            <a:off x="10017760" y="92060"/>
            <a:ext cx="1838960" cy="1379771"/>
          </a:xfrm>
          <a:prstGeom prst="rect">
            <a:avLst/>
          </a:prstGeom>
        </p:spPr>
      </p:pic>
      <p:sp>
        <p:nvSpPr>
          <p:cNvPr id="8" name="CuadroTexto 7">
            <a:extLst>
              <a:ext uri="{FF2B5EF4-FFF2-40B4-BE49-F238E27FC236}">
                <a16:creationId xmlns:a16="http://schemas.microsoft.com/office/drawing/2014/main" id="{4BEAC7D6-F38E-9116-6568-0B2D29BA4B9E}"/>
              </a:ext>
            </a:extLst>
          </p:cNvPr>
          <p:cNvSpPr txBox="1"/>
          <p:nvPr/>
        </p:nvSpPr>
        <p:spPr>
          <a:xfrm>
            <a:off x="9748665" y="5796444"/>
            <a:ext cx="2447944" cy="969496"/>
          </a:xfrm>
          <a:prstGeom prst="rect">
            <a:avLst/>
          </a:prstGeom>
          <a:noFill/>
        </p:spPr>
        <p:txBody>
          <a:bodyPr wrap="square">
            <a:spAutoFit/>
          </a:bodyPr>
          <a:lstStyle/>
          <a:p>
            <a:pPr algn="ctr"/>
            <a:r>
              <a:rPr lang="it-IT" sz="1900" b="1" dirty="0">
                <a:solidFill>
                  <a:srgbClr val="FAF3CF"/>
                </a:solidFill>
                <a:effectLst>
                  <a:glow rad="127000">
                    <a:srgbClr val="682D00"/>
                  </a:glow>
                </a:effectLst>
              </a:rPr>
              <a:t> Sto chiedendo a Dio di darmi purezza e autocontrollo?</a:t>
            </a:r>
            <a:endParaRPr lang="es-ES" sz="1900" b="1" dirty="0">
              <a:solidFill>
                <a:srgbClr val="FAF3CF"/>
              </a:solidFill>
              <a:effectLst>
                <a:glow rad="127000">
                  <a:srgbClr val="682D00"/>
                </a:glow>
              </a:effectLst>
            </a:endParaRPr>
          </a:p>
        </p:txBody>
      </p:sp>
      <p:sp>
        <p:nvSpPr>
          <p:cNvPr id="2" name="CasellaDiTesto 1">
            <a:extLst>
              <a:ext uri="{FF2B5EF4-FFF2-40B4-BE49-F238E27FC236}">
                <a16:creationId xmlns:a16="http://schemas.microsoft.com/office/drawing/2014/main" id="{ABC6384C-3F97-1E28-993D-B4396C8CA630}"/>
              </a:ext>
            </a:extLst>
          </p:cNvPr>
          <p:cNvSpPr txBox="1"/>
          <p:nvPr/>
        </p:nvSpPr>
        <p:spPr>
          <a:xfrm>
            <a:off x="543820" y="56849"/>
            <a:ext cx="994694" cy="1384995"/>
          </a:xfrm>
          <a:prstGeom prst="rect">
            <a:avLst/>
          </a:prstGeom>
          <a:solidFill>
            <a:srgbClr val="FAE7B2"/>
          </a:solidFill>
        </p:spPr>
        <p:txBody>
          <a:bodyPr wrap="square" rtlCol="0">
            <a:spAutoFit/>
          </a:bodyPr>
          <a:lstStyle/>
          <a:p>
            <a:pPr algn="ctr"/>
            <a:endParaRPr lang="it-IT" sz="1200" dirty="0"/>
          </a:p>
          <a:p>
            <a:pPr algn="ctr"/>
            <a:endParaRPr lang="it-IT" sz="1200" dirty="0"/>
          </a:p>
          <a:p>
            <a:pPr algn="ctr"/>
            <a:r>
              <a:rPr lang="it-IT" sz="1200" dirty="0"/>
              <a:t>Non commettere adulterio</a:t>
            </a:r>
          </a:p>
          <a:p>
            <a:pPr algn="ctr"/>
            <a:endParaRPr lang="it-IT" sz="1200" dirty="0"/>
          </a:p>
          <a:p>
            <a:endParaRPr lang="it-IT" sz="1200" dirty="0"/>
          </a:p>
        </p:txBody>
      </p:sp>
      <mc:AlternateContent xmlns:mc="http://schemas.openxmlformats.org/markup-compatibility/2006">
        <mc:Choice xmlns:p14="http://schemas.microsoft.com/office/powerpoint/2010/main" Requires="p14">
          <p:contentPart p14:bwMode="auto" r:id="rId8">
            <p14:nvContentPartPr>
              <p14:cNvPr id="3" name="Input penna 2">
                <a:extLst>
                  <a:ext uri="{FF2B5EF4-FFF2-40B4-BE49-F238E27FC236}">
                    <a16:creationId xmlns:a16="http://schemas.microsoft.com/office/drawing/2014/main" id="{A83EF671-4BDC-1C99-AFCF-1C0C01DA8077}"/>
                  </a:ext>
                </a:extLst>
              </p14:cNvPr>
              <p14:cNvContentPartPr/>
              <p14:nvPr/>
            </p14:nvContentPartPr>
            <p14:xfrm>
              <a:off x="539389" y="51789"/>
              <a:ext cx="302760" cy="342360"/>
            </p14:xfrm>
          </p:contentPart>
        </mc:Choice>
        <mc:Fallback>
          <p:pic>
            <p:nvPicPr>
              <p:cNvPr id="3" name="Input penna 2">
                <a:extLst>
                  <a:ext uri="{FF2B5EF4-FFF2-40B4-BE49-F238E27FC236}">
                    <a16:creationId xmlns:a16="http://schemas.microsoft.com/office/drawing/2014/main" id="{A83EF671-4BDC-1C99-AFCF-1C0C01DA8077}"/>
                  </a:ext>
                </a:extLst>
              </p:cNvPr>
              <p:cNvPicPr/>
              <p:nvPr/>
            </p:nvPicPr>
            <p:blipFill>
              <a:blip r:embed="rId9"/>
              <a:stretch>
                <a:fillRect/>
              </a:stretch>
            </p:blipFill>
            <p:spPr>
              <a:xfrm>
                <a:off x="533269" y="45669"/>
                <a:ext cx="315000" cy="35460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13" name="Input penna 12">
                <a:extLst>
                  <a:ext uri="{FF2B5EF4-FFF2-40B4-BE49-F238E27FC236}">
                    <a16:creationId xmlns:a16="http://schemas.microsoft.com/office/drawing/2014/main" id="{C365973B-8C20-0113-5034-CDCA5C2FB352}"/>
                  </a:ext>
                </a:extLst>
              </p14:cNvPr>
              <p14:cNvContentPartPr/>
              <p14:nvPr/>
            </p14:nvContentPartPr>
            <p14:xfrm>
              <a:off x="870229" y="48189"/>
              <a:ext cx="699840" cy="352080"/>
            </p14:xfrm>
          </p:contentPart>
        </mc:Choice>
        <mc:Fallback>
          <p:pic>
            <p:nvPicPr>
              <p:cNvPr id="13" name="Input penna 12">
                <a:extLst>
                  <a:ext uri="{FF2B5EF4-FFF2-40B4-BE49-F238E27FC236}">
                    <a16:creationId xmlns:a16="http://schemas.microsoft.com/office/drawing/2014/main" id="{C365973B-8C20-0113-5034-CDCA5C2FB352}"/>
                  </a:ext>
                </a:extLst>
              </p:cNvPr>
              <p:cNvPicPr/>
              <p:nvPr/>
            </p:nvPicPr>
            <p:blipFill>
              <a:blip r:embed="rId11"/>
              <a:stretch>
                <a:fillRect/>
              </a:stretch>
            </p:blipFill>
            <p:spPr>
              <a:xfrm>
                <a:off x="864109" y="42069"/>
                <a:ext cx="712080" cy="364320"/>
              </a:xfrm>
              <a:prstGeom prst="rect">
                <a:avLst/>
              </a:prstGeom>
            </p:spPr>
          </p:pic>
        </mc:Fallback>
      </mc:AlternateContent>
    </p:spTree>
    <p:extLst>
      <p:ext uri="{BB962C8B-B14F-4D97-AF65-F5344CB8AC3E}">
        <p14:creationId xmlns:p14="http://schemas.microsoft.com/office/powerpoint/2010/main" val="25386872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 calcmode="lin" valueType="num">
                                      <p:cBhvr>
                                        <p:cTn id="9" dur="500" fill="hold"/>
                                        <p:tgtEl>
                                          <p:spTgt spid="9"/>
                                        </p:tgtEl>
                                        <p:attrNameLst>
                                          <p:attrName>style.rotation</p:attrName>
                                        </p:attrNameLst>
                                      </p:cBhvr>
                                      <p:tavLst>
                                        <p:tav tm="0">
                                          <p:val>
                                            <p:fltVal val="90"/>
                                          </p:val>
                                        </p:tav>
                                        <p:tav tm="100000">
                                          <p:val>
                                            <p:fltVal val="0"/>
                                          </p:val>
                                        </p:tav>
                                      </p:tavLst>
                                    </p:anim>
                                    <p:animEffect transition="in" filter="fade">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4" presetClass="entr" presetSubtype="32"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ox(out)">
                                      <p:cBhvr>
                                        <p:cTn id="15" dur="1000"/>
                                        <p:tgtEl>
                                          <p:spTgt spid="4"/>
                                        </p:tgtEl>
                                      </p:cBhvr>
                                    </p:animEffect>
                                  </p:childTnLst>
                                </p:cTn>
                              </p:par>
                            </p:childTnLst>
                          </p:cTn>
                        </p:par>
                        <p:par>
                          <p:cTn id="16" fill="hold">
                            <p:stCondLst>
                              <p:cond delay="1000"/>
                            </p:stCondLst>
                            <p:childTnLst>
                              <p:par>
                                <p:cTn id="17" presetID="22" presetClass="entr" presetSubtype="8"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left)">
                                      <p:cBhvr>
                                        <p:cTn id="24" dur="5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9"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1000" fill="hold"/>
                                        <p:tgtEl>
                                          <p:spTgt spid="8"/>
                                        </p:tgtEl>
                                        <p:attrNameLst>
                                          <p:attrName>ppt_x</p:attrName>
                                        </p:attrNameLst>
                                      </p:cBhvr>
                                      <p:tavLst>
                                        <p:tav tm="0">
                                          <p:val>
                                            <p:strVal val="0-#ppt_w/2"/>
                                          </p:val>
                                        </p:tav>
                                        <p:tav tm="100000">
                                          <p:val>
                                            <p:strVal val="#ppt_x"/>
                                          </p:val>
                                        </p:tav>
                                      </p:tavLst>
                                    </p:anim>
                                    <p:anim calcmode="lin" valueType="num">
                                      <p:cBhvr additive="base">
                                        <p:cTn id="30" dur="1000" fill="hold"/>
                                        <p:tgtEl>
                                          <p:spTgt spid="8"/>
                                        </p:tgtEl>
                                        <p:attrNameLst>
                                          <p:attrName>ppt_y</p:attrName>
                                        </p:attrNameLst>
                                      </p:cBhvr>
                                      <p:tavLst>
                                        <p:tav tm="0">
                                          <p:val>
                                            <p:strVal val="0-#ppt_h/2"/>
                                          </p:val>
                                        </p:tav>
                                        <p:tav tm="100000">
                                          <p:val>
                                            <p:strVal val="#ppt_y"/>
                                          </p:val>
                                        </p:tav>
                                      </p:tavLst>
                                    </p:anim>
                                  </p:childTnLst>
                                </p:cTn>
                              </p:par>
                            </p:childTnLst>
                          </p:cTn>
                        </p:par>
                        <p:par>
                          <p:cTn id="31" fill="hold">
                            <p:stCondLst>
                              <p:cond delay="1000"/>
                            </p:stCondLst>
                            <p:childTnLst>
                              <p:par>
                                <p:cTn id="32" presetID="32" presetClass="emph" presetSubtype="0" fill="hold" grpId="1" nodeType="afterEffect">
                                  <p:stCondLst>
                                    <p:cond delay="0"/>
                                  </p:stCondLst>
                                  <p:childTnLst>
                                    <p:animRot by="120000">
                                      <p:cBhvr>
                                        <p:cTn id="33" dur="100" fill="hold">
                                          <p:stCondLst>
                                            <p:cond delay="0"/>
                                          </p:stCondLst>
                                        </p:cTn>
                                        <p:tgtEl>
                                          <p:spTgt spid="8"/>
                                        </p:tgtEl>
                                        <p:attrNameLst>
                                          <p:attrName>r</p:attrName>
                                        </p:attrNameLst>
                                      </p:cBhvr>
                                    </p:animRot>
                                    <p:animRot by="-240000">
                                      <p:cBhvr>
                                        <p:cTn id="34" dur="200" fill="hold">
                                          <p:stCondLst>
                                            <p:cond delay="200"/>
                                          </p:stCondLst>
                                        </p:cTn>
                                        <p:tgtEl>
                                          <p:spTgt spid="8"/>
                                        </p:tgtEl>
                                        <p:attrNameLst>
                                          <p:attrName>r</p:attrName>
                                        </p:attrNameLst>
                                      </p:cBhvr>
                                    </p:animRot>
                                    <p:animRot by="240000">
                                      <p:cBhvr>
                                        <p:cTn id="35" dur="200" fill="hold">
                                          <p:stCondLst>
                                            <p:cond delay="400"/>
                                          </p:stCondLst>
                                        </p:cTn>
                                        <p:tgtEl>
                                          <p:spTgt spid="8"/>
                                        </p:tgtEl>
                                        <p:attrNameLst>
                                          <p:attrName>r</p:attrName>
                                        </p:attrNameLst>
                                      </p:cBhvr>
                                    </p:animRot>
                                    <p:animRot by="-240000">
                                      <p:cBhvr>
                                        <p:cTn id="36" dur="200" fill="hold">
                                          <p:stCondLst>
                                            <p:cond delay="600"/>
                                          </p:stCondLst>
                                        </p:cTn>
                                        <p:tgtEl>
                                          <p:spTgt spid="8"/>
                                        </p:tgtEl>
                                        <p:attrNameLst>
                                          <p:attrName>r</p:attrName>
                                        </p:attrNameLst>
                                      </p:cBhvr>
                                    </p:animRot>
                                    <p:animRot by="120000">
                                      <p:cBhvr>
                                        <p:cTn id="37" dur="200" fill="hold">
                                          <p:stCondLst>
                                            <p:cond delay="800"/>
                                          </p:stCondLst>
                                        </p:cTn>
                                        <p:tgtEl>
                                          <p:spTgt spid="8"/>
                                        </p:tgtEl>
                                        <p:attrNameLst>
                                          <p:attrName>r</p:attrName>
                                        </p:attrNameLst>
                                      </p:cBhvr>
                                    </p:animRot>
                                  </p:childTnLst>
                                </p:cTn>
                              </p:par>
                            </p:childTnLst>
                          </p:cTn>
                        </p:par>
                      </p:childTnLst>
                    </p:cTn>
                  </p:par>
                  <p:par>
                    <p:cTn id="38" fill="hold">
                      <p:stCondLst>
                        <p:cond delay="indefinite"/>
                      </p:stCondLst>
                      <p:childTnLst>
                        <p:par>
                          <p:cTn id="39" fill="hold">
                            <p:stCondLst>
                              <p:cond delay="0"/>
                            </p:stCondLst>
                            <p:childTnLst>
                              <p:par>
                                <p:cTn id="40" presetID="2" presetClass="entr" presetSubtype="1" fill="hold" nodeType="click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additive="base">
                                        <p:cTn id="42" dur="1000" fill="hold"/>
                                        <p:tgtEl>
                                          <p:spTgt spid="14"/>
                                        </p:tgtEl>
                                        <p:attrNameLst>
                                          <p:attrName>ppt_x</p:attrName>
                                        </p:attrNameLst>
                                      </p:cBhvr>
                                      <p:tavLst>
                                        <p:tav tm="0">
                                          <p:val>
                                            <p:strVal val="#ppt_x"/>
                                          </p:val>
                                        </p:tav>
                                        <p:tav tm="100000">
                                          <p:val>
                                            <p:strVal val="#ppt_x"/>
                                          </p:val>
                                        </p:tav>
                                      </p:tavLst>
                                    </p:anim>
                                    <p:anim calcmode="lin" valueType="num">
                                      <p:cBhvr additive="base">
                                        <p:cTn id="43" dur="1000" fill="hold"/>
                                        <p:tgtEl>
                                          <p:spTgt spid="14"/>
                                        </p:tgtEl>
                                        <p:attrNameLst>
                                          <p:attrName>ppt_y</p:attrName>
                                        </p:attrNameLst>
                                      </p:cBhvr>
                                      <p:tavLst>
                                        <p:tav tm="0">
                                          <p:val>
                                            <p:strVal val="0-#ppt_h/2"/>
                                          </p:val>
                                        </p:tav>
                                        <p:tav tm="100000">
                                          <p:val>
                                            <p:strVal val="#ppt_y"/>
                                          </p:val>
                                        </p:tav>
                                      </p:tavLst>
                                    </p:anim>
                                  </p:childTnLst>
                                </p:cTn>
                              </p:par>
                            </p:childTnLst>
                          </p:cTn>
                        </p:par>
                        <p:par>
                          <p:cTn id="44" fill="hold">
                            <p:stCondLst>
                              <p:cond delay="1000"/>
                            </p:stCondLst>
                            <p:childTnLst>
                              <p:par>
                                <p:cTn id="45" presetID="26" presetClass="emph" presetSubtype="0" fill="hold" nodeType="afterEffect">
                                  <p:stCondLst>
                                    <p:cond delay="0"/>
                                  </p:stCondLst>
                                  <p:childTnLst>
                                    <p:animEffect transition="out" filter="fade">
                                      <p:cBhvr>
                                        <p:cTn id="46" dur="500" tmFilter="0, 0; .2, .5; .8, .5; 1, 0"/>
                                        <p:tgtEl>
                                          <p:spTgt spid="14"/>
                                        </p:tgtEl>
                                      </p:cBhvr>
                                    </p:animEffect>
                                    <p:animScale>
                                      <p:cBhvr>
                                        <p:cTn id="47" dur="250" autoRev="1" fill="hold"/>
                                        <p:tgtEl>
                                          <p:spTgt spid="1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8" grpId="1"/>
    </p:bld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3654</TotalTime>
  <Words>1863</Words>
  <Application>Microsoft Macintosh PowerPoint</Application>
  <PresentationFormat>Widescreen</PresentationFormat>
  <Paragraphs>62</Paragraphs>
  <Slides>13</Slides>
  <Notes>0</Notes>
  <HiddenSlides>0</HiddenSlides>
  <MMClips>0</MMClips>
  <ScaleCrop>false</ScaleCrop>
  <HeadingPairs>
    <vt:vector size="6" baseType="variant">
      <vt:variant>
        <vt:lpstr>Caratteri utilizzati</vt:lpstr>
      </vt:variant>
      <vt:variant>
        <vt:i4>5</vt:i4>
      </vt:variant>
      <vt:variant>
        <vt:lpstr>Tema</vt:lpstr>
      </vt:variant>
      <vt:variant>
        <vt:i4>1</vt:i4>
      </vt:variant>
      <vt:variant>
        <vt:lpstr>Titoli diapositive</vt:lpstr>
      </vt:variant>
      <vt:variant>
        <vt:i4>13</vt:i4>
      </vt:variant>
    </vt:vector>
  </HeadingPairs>
  <TitlesOfParts>
    <vt:vector size="19" baseType="lpstr">
      <vt:lpstr>Calibri Light</vt:lpstr>
      <vt:lpstr>Arial</vt:lpstr>
      <vt:lpstr>Algerian</vt:lpstr>
      <vt:lpstr>Abhaya Libre ExtraBold</vt:lpstr>
      <vt:lpstr>Calibri</vt:lpstr>
      <vt:lpstr>Tema de Office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Isabel Laveda</dc:creator>
  <cp:lastModifiedBy>Cavalieri Mariarosa</cp:lastModifiedBy>
  <cp:revision>150</cp:revision>
  <dcterms:created xsi:type="dcterms:W3CDTF">2023-01-17T07:04:27Z</dcterms:created>
  <dcterms:modified xsi:type="dcterms:W3CDTF">2025-08-13T06:48:48Z</dcterms:modified>
</cp:coreProperties>
</file>