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 id="2147483660" r:id="rId2"/>
  </p:sldMasterIdLst>
  <p:sldIdLst>
    <p:sldId id="295" r:id="rId3"/>
    <p:sldId id="276" r:id="rId4"/>
    <p:sldId id="257" r:id="rId5"/>
    <p:sldId id="291" r:id="rId6"/>
    <p:sldId id="287" r:id="rId7"/>
    <p:sldId id="292" r:id="rId8"/>
    <p:sldId id="293" r:id="rId9"/>
    <p:sldId id="294" r:id="rId10"/>
    <p:sldId id="290" r:id="rId11"/>
    <p:sldId id="264" r:id="rId12"/>
    <p:sldId id="277" r:id="rId13"/>
    <p:sldId id="279" r:id="rId14"/>
  </p:sldIdLst>
  <p:sldSz cx="12192000" cy="6858000"/>
  <p:notesSz cx="6858000" cy="9144000"/>
  <p:embeddedFontLst>
    <p:embeddedFont>
      <p:font typeface="Arial Black" panose="020B0604020202020204" pitchFamily="34" charset="0"/>
      <p:bold r:id="rId15"/>
    </p:embeddedFont>
    <p:embeddedFont>
      <p:font typeface="Comic Sans MS" panose="030F0902030302020204" pitchFamily="66" charset="0"/>
      <p:regular r:id="rId16"/>
      <p:bold r:id="rId17"/>
      <p:italic r:id="rId18"/>
      <p:boldItalic r:id="rId19"/>
    </p:embeddedFont>
  </p:embeddedFontLst>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18399"/>
    <a:srgbClr val="87AEBF"/>
    <a:srgbClr val="B32423"/>
    <a:srgbClr val="F2AE53"/>
    <a:srgbClr val="853974"/>
    <a:srgbClr val="623A91"/>
    <a:srgbClr val="4466A9"/>
    <a:srgbClr val="3FA59E"/>
    <a:srgbClr val="2B7337"/>
    <a:srgbClr val="56782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84" autoAdjust="0"/>
    <p:restoredTop sz="94658"/>
  </p:normalViewPr>
  <p:slideViewPr>
    <p:cSldViewPr snapToGrid="0">
      <p:cViewPr varScale="1">
        <p:scale>
          <a:sx n="116" d="100"/>
          <a:sy n="116" d="100"/>
        </p:scale>
        <p:origin x="312" y="1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font" Target="fonts/font4.fntdata"/><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3.fntdata"/><Relationship Id="rId2" Type="http://schemas.openxmlformats.org/officeDocument/2006/relationships/slideMaster" Target="slideMasters/slideMaster2.xml"/><Relationship Id="rId16" Type="http://schemas.openxmlformats.org/officeDocument/2006/relationships/font" Target="fonts/font2.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font" Target="fonts/font1.fntdata"/><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font" Target="fonts/font5.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429E181-BC6B-4633-B6FF-B5232DCD44C5}" type="doc">
      <dgm:prSet loTypeId="urn:microsoft.com/office/officeart/2005/8/layout/lProcess2" loCatId="list" qsTypeId="urn:microsoft.com/office/officeart/2005/8/quickstyle/simple5" qsCatId="simple" csTypeId="urn:microsoft.com/office/officeart/2005/8/colors/colorful3" csCatId="colorful" phldr="1"/>
      <dgm:spPr/>
      <dgm:t>
        <a:bodyPr/>
        <a:lstStyle/>
        <a:p>
          <a:endParaRPr lang="es-ES"/>
        </a:p>
      </dgm:t>
    </dgm:pt>
    <dgm:pt modelId="{03540E74-CB80-451E-900D-20BED9AF7D59}">
      <dgm:prSet custT="1"/>
      <dgm:spPr>
        <a:solidFill>
          <a:schemeClr val="accent3">
            <a:lumMod val="20000"/>
            <a:lumOff val="80000"/>
          </a:schemeClr>
        </a:solidFill>
        <a:scene3d>
          <a:camera prst="orthographicFront"/>
          <a:lightRig rig="threePt" dir="t"/>
        </a:scene3d>
        <a:sp3d>
          <a:bevelT prst="convex"/>
        </a:sp3d>
      </dgm:spPr>
      <dgm:t>
        <a:bodyPr>
          <a:sp3d extrusionH="57150">
            <a:bevelT w="38100" h="38100"/>
          </a:sp3d>
        </a:bodyPr>
        <a:lstStyle/>
        <a:p>
          <a:r>
            <a:rPr lang="es-ES" sz="2400" b="1" dirty="0">
              <a:solidFill>
                <a:schemeClr val="accent3">
                  <a:lumMod val="75000"/>
                </a:schemeClr>
              </a:solidFill>
            </a:rPr>
            <a:t>GENTE SANTA</a:t>
          </a:r>
          <a:endParaRPr lang="es-ES" sz="2400" dirty="0">
            <a:solidFill>
              <a:schemeClr val="accent3">
                <a:lumMod val="75000"/>
              </a:schemeClr>
            </a:solidFill>
          </a:endParaRPr>
        </a:p>
      </dgm:t>
    </dgm:pt>
    <dgm:pt modelId="{16DCAC2F-C5BB-4CE9-9417-1F774C3FDDF3}" type="parTrans" cxnId="{062018F4-83E6-435C-BBD1-00ED600070F7}">
      <dgm:prSet/>
      <dgm:spPr/>
      <dgm:t>
        <a:bodyPr/>
        <a:lstStyle/>
        <a:p>
          <a:endParaRPr lang="es-ES" sz="2000"/>
        </a:p>
      </dgm:t>
    </dgm:pt>
    <dgm:pt modelId="{D74A0424-1748-4AA9-9127-8DDD0E24E87A}" type="sibTrans" cxnId="{062018F4-83E6-435C-BBD1-00ED600070F7}">
      <dgm:prSet/>
      <dgm:spPr/>
      <dgm:t>
        <a:bodyPr/>
        <a:lstStyle/>
        <a:p>
          <a:endParaRPr lang="es-ES" sz="2000"/>
        </a:p>
      </dgm:t>
    </dgm:pt>
    <dgm:pt modelId="{0A859880-CFBC-437D-AFB1-DBB260A213EF}">
      <dgm:prSet custT="1"/>
      <dgm:spPr/>
      <dgm:t>
        <a:bodyPr/>
        <a:lstStyle/>
        <a:p>
          <a:pPr>
            <a:buFont typeface="Wingdings" panose="05000000000000000000" pitchFamily="2" charset="2"/>
            <a:buChar char="§"/>
          </a:pPr>
          <a:r>
            <a:rPr lang="es-ES" sz="2000" b="1" dirty="0">
              <a:effectLst>
                <a:outerShdw blurRad="38100" dist="38100" dir="2700000" algn="tl">
                  <a:srgbClr val="000000">
                    <a:alpha val="43137"/>
                  </a:srgbClr>
                </a:outerShdw>
              </a:effectLst>
            </a:rPr>
            <a:t>Si sarebbero consacrati a Dio, e avrebbero rivelato </a:t>
          </a:r>
          <a:r>
            <a:rPr lang="es-ES" sz="2000" b="1" dirty="0" err="1">
              <a:effectLst>
                <a:outerShdw blurRad="38100" dist="38100" dir="2700000" algn="tl">
                  <a:srgbClr val="000000">
                    <a:alpha val="43137"/>
                  </a:srgbClr>
                </a:outerShdw>
              </a:effectLst>
            </a:rPr>
            <a:t>il</a:t>
          </a:r>
          <a:r>
            <a:rPr lang="es-ES" sz="2000" b="1" dirty="0">
              <a:effectLst>
                <a:outerShdw blurRad="38100" dist="38100" dir="2700000" algn="tl">
                  <a:srgbClr val="000000">
                    <a:alpha val="43137"/>
                  </a:srgbClr>
                </a:outerShdw>
              </a:effectLst>
            </a:rPr>
            <a:t> </a:t>
          </a:r>
          <a:r>
            <a:rPr lang="es-ES" sz="2000" b="1" dirty="0" err="1">
              <a:effectLst>
                <a:outerShdw blurRad="38100" dist="38100" dir="2700000" algn="tl">
                  <a:srgbClr val="000000">
                    <a:alpha val="43137"/>
                  </a:srgbClr>
                </a:outerShdw>
              </a:effectLst>
            </a:rPr>
            <a:t>suo</a:t>
          </a:r>
          <a:r>
            <a:rPr lang="es-ES" sz="2000" b="1" dirty="0">
              <a:effectLst>
                <a:outerShdw blurRad="38100" dist="38100" dir="2700000" algn="tl">
                  <a:srgbClr val="000000">
                    <a:alpha val="43137"/>
                  </a:srgbClr>
                </a:outerShdw>
              </a:effectLst>
            </a:rPr>
            <a:t> </a:t>
          </a:r>
          <a:r>
            <a:rPr lang="es-ES" sz="2000" b="1" dirty="0" err="1">
              <a:effectLst>
                <a:outerShdw blurRad="38100" dist="38100" dir="2700000" algn="tl">
                  <a:srgbClr val="000000">
                    <a:alpha val="43137"/>
                  </a:srgbClr>
                </a:outerShdw>
              </a:effectLst>
            </a:rPr>
            <a:t>carattere</a:t>
          </a:r>
          <a:r>
            <a:rPr lang="es-ES" sz="2000" b="1" dirty="0">
              <a:effectLst>
                <a:outerShdw blurRad="38100" dist="38100" dir="2700000" algn="tl">
                  <a:srgbClr val="000000">
                    <a:alpha val="43137"/>
                  </a:srgbClr>
                </a:outerShdw>
              </a:effectLst>
            </a:rPr>
            <a:t>.</a:t>
          </a:r>
          <a:endParaRPr lang="es-ES" sz="2000" dirty="0">
            <a:effectLst>
              <a:outerShdw blurRad="38100" dist="38100" dir="2700000" algn="tl">
                <a:srgbClr val="000000">
                  <a:alpha val="43137"/>
                </a:srgbClr>
              </a:outerShdw>
            </a:effectLst>
          </a:endParaRPr>
        </a:p>
      </dgm:t>
    </dgm:pt>
    <dgm:pt modelId="{98521F9A-B29B-4505-81C3-645D469D18AC}" type="parTrans" cxnId="{4C0A3374-F0FF-4CC3-9022-CE934AC1F115}">
      <dgm:prSet/>
      <dgm:spPr/>
      <dgm:t>
        <a:bodyPr/>
        <a:lstStyle/>
        <a:p>
          <a:endParaRPr lang="es-ES" sz="2000"/>
        </a:p>
      </dgm:t>
    </dgm:pt>
    <dgm:pt modelId="{517C4CE1-3481-492A-B39B-76122F263904}" type="sibTrans" cxnId="{4C0A3374-F0FF-4CC3-9022-CE934AC1F115}">
      <dgm:prSet/>
      <dgm:spPr/>
      <dgm:t>
        <a:bodyPr/>
        <a:lstStyle/>
        <a:p>
          <a:endParaRPr lang="es-ES" sz="2000"/>
        </a:p>
      </dgm:t>
    </dgm:pt>
    <dgm:pt modelId="{9405F54C-3387-441D-AB4A-F6ABDC6711C6}">
      <dgm:prSet custT="1"/>
      <dgm:spPr>
        <a:solidFill>
          <a:schemeClr val="accent5">
            <a:lumMod val="20000"/>
            <a:lumOff val="80000"/>
          </a:schemeClr>
        </a:solidFill>
        <a:scene3d>
          <a:camera prst="orthographicFront"/>
          <a:lightRig rig="threePt" dir="t"/>
        </a:scene3d>
        <a:sp3d>
          <a:bevelT prst="convex"/>
        </a:sp3d>
      </dgm:spPr>
      <dgm:t>
        <a:bodyPr>
          <a:sp3d extrusionH="57150">
            <a:bevelT w="38100" h="38100"/>
          </a:sp3d>
        </a:bodyPr>
        <a:lstStyle/>
        <a:p>
          <a:r>
            <a:rPr lang="es-ES" sz="2400" b="1" dirty="0">
              <a:solidFill>
                <a:schemeClr val="accent5">
                  <a:lumMod val="75000"/>
                </a:schemeClr>
              </a:solidFill>
            </a:rPr>
            <a:t>REGNO DI SACERDOTI</a:t>
          </a:r>
          <a:endParaRPr lang="es-ES" sz="2400" dirty="0">
            <a:solidFill>
              <a:schemeClr val="accent5">
                <a:lumMod val="75000"/>
              </a:schemeClr>
            </a:solidFill>
          </a:endParaRPr>
        </a:p>
      </dgm:t>
    </dgm:pt>
    <dgm:pt modelId="{BA2C7084-932C-4CF0-A51B-34457C09EFD9}" type="parTrans" cxnId="{90E8A67D-B38A-4741-BED1-FCD22D3EC0BE}">
      <dgm:prSet/>
      <dgm:spPr/>
      <dgm:t>
        <a:bodyPr/>
        <a:lstStyle/>
        <a:p>
          <a:endParaRPr lang="es-ES" sz="2000"/>
        </a:p>
      </dgm:t>
    </dgm:pt>
    <dgm:pt modelId="{B9A1A115-02C7-4FB0-A635-ED3ABA5F1210}" type="sibTrans" cxnId="{90E8A67D-B38A-4741-BED1-FCD22D3EC0BE}">
      <dgm:prSet/>
      <dgm:spPr/>
      <dgm:t>
        <a:bodyPr/>
        <a:lstStyle/>
        <a:p>
          <a:endParaRPr lang="es-ES" sz="2000"/>
        </a:p>
      </dgm:t>
    </dgm:pt>
    <dgm:pt modelId="{C0482B83-9720-4A6C-8027-1CDA5405877B}">
      <dgm:prSet custT="1"/>
      <dgm:spPr>
        <a:solidFill>
          <a:schemeClr val="accent5">
            <a:lumMod val="75000"/>
          </a:schemeClr>
        </a:solidFill>
      </dgm:spPr>
      <dgm:t>
        <a:bodyPr/>
        <a:lstStyle/>
        <a:p>
          <a:pPr>
            <a:buFont typeface="Wingdings" panose="05000000000000000000" pitchFamily="2" charset="2"/>
            <a:buChar char="§"/>
          </a:pPr>
          <a:r>
            <a:rPr lang="es-ES" sz="2000" b="1" dirty="0">
              <a:effectLst>
                <a:outerShdw blurRad="38100" dist="38100" dir="2700000" algn="tl">
                  <a:srgbClr val="000000">
                    <a:alpha val="43137"/>
                  </a:srgbClr>
                </a:outerShdw>
              </a:effectLst>
            </a:rPr>
            <a:t>Avrebbero messo in contatto con Dio altre persone, e gli avrebbero insegnato le </a:t>
          </a:r>
          <a:r>
            <a:rPr lang="es-ES" sz="2000" b="1" dirty="0" err="1">
              <a:effectLst>
                <a:outerShdw blurRad="38100" dist="38100" dir="2700000" algn="tl">
                  <a:srgbClr val="000000">
                    <a:alpha val="43137"/>
                  </a:srgbClr>
                </a:outerShdw>
              </a:effectLst>
            </a:rPr>
            <a:t>sue</a:t>
          </a:r>
          <a:r>
            <a:rPr lang="es-ES" sz="2000" b="1" dirty="0">
              <a:effectLst>
                <a:outerShdw blurRad="38100" dist="38100" dir="2700000" algn="tl">
                  <a:srgbClr val="000000">
                    <a:alpha val="43137"/>
                  </a:srgbClr>
                </a:outerShdw>
              </a:effectLst>
            </a:rPr>
            <a:t> </a:t>
          </a:r>
          <a:r>
            <a:rPr lang="es-ES" sz="2000" b="1" dirty="0" err="1">
              <a:effectLst>
                <a:outerShdw blurRad="38100" dist="38100" dir="2700000" algn="tl">
                  <a:srgbClr val="000000">
                    <a:alpha val="43137"/>
                  </a:srgbClr>
                </a:outerShdw>
              </a:effectLst>
            </a:rPr>
            <a:t>leggi</a:t>
          </a:r>
          <a:r>
            <a:rPr lang="es-ES" sz="2000" b="1" dirty="0">
              <a:effectLst>
                <a:outerShdw blurRad="38100" dist="38100" dir="2700000" algn="tl">
                  <a:srgbClr val="000000">
                    <a:alpha val="43137"/>
                  </a:srgbClr>
                </a:outerShdw>
              </a:effectLst>
            </a:rPr>
            <a:t>.</a:t>
          </a:r>
          <a:endParaRPr lang="es-ES" sz="2000" dirty="0">
            <a:effectLst>
              <a:outerShdw blurRad="38100" dist="38100" dir="2700000" algn="tl">
                <a:srgbClr val="000000">
                  <a:alpha val="43137"/>
                </a:srgbClr>
              </a:outerShdw>
            </a:effectLst>
          </a:endParaRPr>
        </a:p>
      </dgm:t>
    </dgm:pt>
    <dgm:pt modelId="{F3742152-DC59-452A-B04A-39066C1B97D9}" type="parTrans" cxnId="{DEED149D-7944-41E5-87A8-E7F3FC37D625}">
      <dgm:prSet/>
      <dgm:spPr/>
      <dgm:t>
        <a:bodyPr/>
        <a:lstStyle/>
        <a:p>
          <a:endParaRPr lang="es-ES" sz="2000"/>
        </a:p>
      </dgm:t>
    </dgm:pt>
    <dgm:pt modelId="{4801EC9D-6797-4A7D-BEA2-ED7C58B3AF28}" type="sibTrans" cxnId="{DEED149D-7944-41E5-87A8-E7F3FC37D625}">
      <dgm:prSet/>
      <dgm:spPr/>
      <dgm:t>
        <a:bodyPr/>
        <a:lstStyle/>
        <a:p>
          <a:endParaRPr lang="es-ES" sz="2000"/>
        </a:p>
      </dgm:t>
    </dgm:pt>
    <dgm:pt modelId="{19C28C72-3B0D-4FC4-B72D-0464379C4237}">
      <dgm:prSet custT="1"/>
      <dgm:spPr>
        <a:solidFill>
          <a:schemeClr val="accent4">
            <a:lumMod val="20000"/>
            <a:lumOff val="80000"/>
          </a:schemeClr>
        </a:solidFill>
        <a:scene3d>
          <a:camera prst="orthographicFront"/>
          <a:lightRig rig="threePt" dir="t"/>
        </a:scene3d>
        <a:sp3d>
          <a:bevelT prst="convex"/>
        </a:sp3d>
      </dgm:spPr>
      <dgm:t>
        <a:bodyPr>
          <a:sp3d extrusionH="57150">
            <a:bevelT w="38100" h="38100"/>
          </a:sp3d>
        </a:bodyPr>
        <a:lstStyle/>
        <a:p>
          <a:r>
            <a:rPr lang="es-ES" sz="2400" b="1" dirty="0">
              <a:solidFill>
                <a:schemeClr val="accent4">
                  <a:lumMod val="50000"/>
                </a:schemeClr>
              </a:solidFill>
            </a:rPr>
            <a:t>UN TESORO PARTICOLARE</a:t>
          </a:r>
          <a:endParaRPr lang="es-ES" sz="2400" dirty="0">
            <a:solidFill>
              <a:schemeClr val="accent4">
                <a:lumMod val="50000"/>
              </a:schemeClr>
            </a:solidFill>
          </a:endParaRPr>
        </a:p>
      </dgm:t>
    </dgm:pt>
    <dgm:pt modelId="{277B06B1-A071-4415-8832-AD0FD6BA66C7}" type="parTrans" cxnId="{1043A51F-089E-4753-9D5F-C302E4052720}">
      <dgm:prSet/>
      <dgm:spPr/>
      <dgm:t>
        <a:bodyPr/>
        <a:lstStyle/>
        <a:p>
          <a:endParaRPr lang="es-ES" sz="2000"/>
        </a:p>
      </dgm:t>
    </dgm:pt>
    <dgm:pt modelId="{8178D1CC-C5C3-455F-B860-3C18EE1C8EB0}" type="sibTrans" cxnId="{1043A51F-089E-4753-9D5F-C302E4052720}">
      <dgm:prSet/>
      <dgm:spPr/>
      <dgm:t>
        <a:bodyPr/>
        <a:lstStyle/>
        <a:p>
          <a:endParaRPr lang="es-ES" sz="2000"/>
        </a:p>
      </dgm:t>
    </dgm:pt>
    <dgm:pt modelId="{406CC086-8C53-417C-A2E8-FA3704BCC55C}">
      <dgm:prSet custT="1"/>
      <dgm:spPr>
        <a:solidFill>
          <a:schemeClr val="accent4">
            <a:lumMod val="50000"/>
          </a:schemeClr>
        </a:solidFill>
      </dgm:spPr>
      <dgm:t>
        <a:bodyPr/>
        <a:lstStyle/>
        <a:p>
          <a:pPr>
            <a:buFont typeface="Wingdings" panose="05000000000000000000" pitchFamily="2" charset="2"/>
            <a:buChar char="§"/>
          </a:pPr>
          <a:r>
            <a:rPr lang="es-ES" sz="2000" b="1" dirty="0">
              <a:effectLst>
                <a:outerShdw blurRad="38100" dist="38100" dir="2700000" algn="tl">
                  <a:srgbClr val="000000">
                    <a:alpha val="43137"/>
                  </a:srgbClr>
                </a:outerShdw>
              </a:effectLst>
            </a:rPr>
            <a:t>Dio avrebbe fatto di Israele un canale per illuminare il mondo con la conoscenza del vero Dio.</a:t>
          </a:r>
          <a:endParaRPr lang="es-ES" sz="2000" dirty="0">
            <a:effectLst>
              <a:outerShdw blurRad="38100" dist="38100" dir="2700000" algn="tl">
                <a:srgbClr val="000000">
                  <a:alpha val="43137"/>
                </a:srgbClr>
              </a:outerShdw>
            </a:effectLst>
          </a:endParaRPr>
        </a:p>
      </dgm:t>
    </dgm:pt>
    <dgm:pt modelId="{966F07EF-4788-4630-8382-89960D343076}" type="parTrans" cxnId="{3F9B5E8D-5F37-4D25-9133-48F054ED0FAB}">
      <dgm:prSet/>
      <dgm:spPr/>
      <dgm:t>
        <a:bodyPr/>
        <a:lstStyle/>
        <a:p>
          <a:endParaRPr lang="es-ES" sz="2000"/>
        </a:p>
      </dgm:t>
    </dgm:pt>
    <dgm:pt modelId="{DB110325-F6BE-4C85-A555-EF8A49ABF95F}" type="sibTrans" cxnId="{3F9B5E8D-5F37-4D25-9133-48F054ED0FAB}">
      <dgm:prSet/>
      <dgm:spPr/>
      <dgm:t>
        <a:bodyPr/>
        <a:lstStyle/>
        <a:p>
          <a:endParaRPr lang="es-ES" sz="2000"/>
        </a:p>
      </dgm:t>
    </dgm:pt>
    <dgm:pt modelId="{CBECBCF5-73ED-4D4E-A83F-7A9A0F37CC5F}" type="pres">
      <dgm:prSet presAssocID="{6429E181-BC6B-4633-B6FF-B5232DCD44C5}" presName="theList" presStyleCnt="0">
        <dgm:presLayoutVars>
          <dgm:dir/>
          <dgm:animLvl val="lvl"/>
          <dgm:resizeHandles val="exact"/>
        </dgm:presLayoutVars>
      </dgm:prSet>
      <dgm:spPr/>
    </dgm:pt>
    <dgm:pt modelId="{CBE5EB1C-759C-4431-BFEC-C6CA220E467F}" type="pres">
      <dgm:prSet presAssocID="{03540E74-CB80-451E-900D-20BED9AF7D59}" presName="compNode" presStyleCnt="0"/>
      <dgm:spPr/>
    </dgm:pt>
    <dgm:pt modelId="{84A85831-E5C6-4C90-BC7E-860D5C9C7927}" type="pres">
      <dgm:prSet presAssocID="{03540E74-CB80-451E-900D-20BED9AF7D59}" presName="aNode" presStyleLbl="bgShp" presStyleIdx="0" presStyleCnt="3"/>
      <dgm:spPr/>
    </dgm:pt>
    <dgm:pt modelId="{BA65FD94-F032-40AA-B907-C6B24EDB213A}" type="pres">
      <dgm:prSet presAssocID="{03540E74-CB80-451E-900D-20BED9AF7D59}" presName="textNode" presStyleLbl="bgShp" presStyleIdx="0" presStyleCnt="3"/>
      <dgm:spPr/>
    </dgm:pt>
    <dgm:pt modelId="{C46F324E-139A-4D81-B5AE-2A2E20DAE776}" type="pres">
      <dgm:prSet presAssocID="{03540E74-CB80-451E-900D-20BED9AF7D59}" presName="compChildNode" presStyleCnt="0"/>
      <dgm:spPr/>
    </dgm:pt>
    <dgm:pt modelId="{835E9A48-4F3C-4D64-A88E-628D72FA1883}" type="pres">
      <dgm:prSet presAssocID="{03540E74-CB80-451E-900D-20BED9AF7D59}" presName="theInnerList" presStyleCnt="0"/>
      <dgm:spPr/>
    </dgm:pt>
    <dgm:pt modelId="{486F65B6-F1D9-43E6-B3E6-A126C91E8393}" type="pres">
      <dgm:prSet presAssocID="{0A859880-CFBC-437D-AFB1-DBB260A213EF}" presName="childNode" presStyleLbl="node1" presStyleIdx="0" presStyleCnt="3">
        <dgm:presLayoutVars>
          <dgm:bulletEnabled val="1"/>
        </dgm:presLayoutVars>
      </dgm:prSet>
      <dgm:spPr/>
    </dgm:pt>
    <dgm:pt modelId="{1165FC3E-E5B1-4C28-A34A-89EF3D0CD1E5}" type="pres">
      <dgm:prSet presAssocID="{03540E74-CB80-451E-900D-20BED9AF7D59}" presName="aSpace" presStyleCnt="0"/>
      <dgm:spPr/>
    </dgm:pt>
    <dgm:pt modelId="{94288200-46F1-4F4E-A0DE-C14C27A6E6E6}" type="pres">
      <dgm:prSet presAssocID="{9405F54C-3387-441D-AB4A-F6ABDC6711C6}" presName="compNode" presStyleCnt="0"/>
      <dgm:spPr/>
    </dgm:pt>
    <dgm:pt modelId="{1470BD67-A7B6-42E6-8609-E8959345C4B0}" type="pres">
      <dgm:prSet presAssocID="{9405F54C-3387-441D-AB4A-F6ABDC6711C6}" presName="aNode" presStyleLbl="bgShp" presStyleIdx="1" presStyleCnt="3" custScaleX="112870"/>
      <dgm:spPr/>
    </dgm:pt>
    <dgm:pt modelId="{AD30D4A6-C639-406C-AB69-76E43D8F6B20}" type="pres">
      <dgm:prSet presAssocID="{9405F54C-3387-441D-AB4A-F6ABDC6711C6}" presName="textNode" presStyleLbl="bgShp" presStyleIdx="1" presStyleCnt="3"/>
      <dgm:spPr/>
    </dgm:pt>
    <dgm:pt modelId="{5A29B85F-5A0D-4F15-B484-76815B258D10}" type="pres">
      <dgm:prSet presAssocID="{9405F54C-3387-441D-AB4A-F6ABDC6711C6}" presName="compChildNode" presStyleCnt="0"/>
      <dgm:spPr/>
    </dgm:pt>
    <dgm:pt modelId="{F8C06809-12D7-4343-BE6F-0BD7FD13811D}" type="pres">
      <dgm:prSet presAssocID="{9405F54C-3387-441D-AB4A-F6ABDC6711C6}" presName="theInnerList" presStyleCnt="0"/>
      <dgm:spPr/>
    </dgm:pt>
    <dgm:pt modelId="{C251453C-30B4-4FB1-97E7-5821C9512DA6}" type="pres">
      <dgm:prSet presAssocID="{C0482B83-9720-4A6C-8027-1CDA5405877B}" presName="childNode" presStyleLbl="node1" presStyleIdx="1" presStyleCnt="3" custScaleX="118228">
        <dgm:presLayoutVars>
          <dgm:bulletEnabled val="1"/>
        </dgm:presLayoutVars>
      </dgm:prSet>
      <dgm:spPr/>
    </dgm:pt>
    <dgm:pt modelId="{555AECB5-3785-4D4F-9EB8-87DBB50CB7BF}" type="pres">
      <dgm:prSet presAssocID="{9405F54C-3387-441D-AB4A-F6ABDC6711C6}" presName="aSpace" presStyleCnt="0"/>
      <dgm:spPr/>
    </dgm:pt>
    <dgm:pt modelId="{A85FA67F-AA09-41F2-9CBE-D9400EA5BA87}" type="pres">
      <dgm:prSet presAssocID="{19C28C72-3B0D-4FC4-B72D-0464379C4237}" presName="compNode" presStyleCnt="0"/>
      <dgm:spPr/>
    </dgm:pt>
    <dgm:pt modelId="{B4B71305-2C36-48A9-9474-85EF77B71A34}" type="pres">
      <dgm:prSet presAssocID="{19C28C72-3B0D-4FC4-B72D-0464379C4237}" presName="aNode" presStyleLbl="bgShp" presStyleIdx="2" presStyleCnt="3" custScaleX="140255"/>
      <dgm:spPr/>
    </dgm:pt>
    <dgm:pt modelId="{87D4341B-235B-4069-B4D7-FC23A2C38CB4}" type="pres">
      <dgm:prSet presAssocID="{19C28C72-3B0D-4FC4-B72D-0464379C4237}" presName="textNode" presStyleLbl="bgShp" presStyleIdx="2" presStyleCnt="3"/>
      <dgm:spPr/>
    </dgm:pt>
    <dgm:pt modelId="{22453001-57CE-4A24-A275-1F864AF9D424}" type="pres">
      <dgm:prSet presAssocID="{19C28C72-3B0D-4FC4-B72D-0464379C4237}" presName="compChildNode" presStyleCnt="0"/>
      <dgm:spPr/>
    </dgm:pt>
    <dgm:pt modelId="{28CB6CD0-D545-415D-8CBE-A71486086841}" type="pres">
      <dgm:prSet presAssocID="{19C28C72-3B0D-4FC4-B72D-0464379C4237}" presName="theInnerList" presStyleCnt="0"/>
      <dgm:spPr/>
    </dgm:pt>
    <dgm:pt modelId="{3D2C6B21-12D3-4484-9579-E52AE5870A97}" type="pres">
      <dgm:prSet presAssocID="{406CC086-8C53-417C-A2E8-FA3704BCC55C}" presName="childNode" presStyleLbl="node1" presStyleIdx="2" presStyleCnt="3" custScaleX="153028">
        <dgm:presLayoutVars>
          <dgm:bulletEnabled val="1"/>
        </dgm:presLayoutVars>
      </dgm:prSet>
      <dgm:spPr/>
    </dgm:pt>
  </dgm:ptLst>
  <dgm:cxnLst>
    <dgm:cxn modelId="{8BAD8C06-4F4A-419F-B552-B079CA31BB78}" type="presOf" srcId="{19C28C72-3B0D-4FC4-B72D-0464379C4237}" destId="{87D4341B-235B-4069-B4D7-FC23A2C38CB4}" srcOrd="1" destOrd="0" presId="urn:microsoft.com/office/officeart/2005/8/layout/lProcess2"/>
    <dgm:cxn modelId="{22DB0F0C-A3B1-4BED-91BB-5C5A4FE10FFF}" type="presOf" srcId="{9405F54C-3387-441D-AB4A-F6ABDC6711C6}" destId="{AD30D4A6-C639-406C-AB69-76E43D8F6B20}" srcOrd="1" destOrd="0" presId="urn:microsoft.com/office/officeart/2005/8/layout/lProcess2"/>
    <dgm:cxn modelId="{053A0613-75A3-47D5-82BD-B9EA5C540CF7}" type="presOf" srcId="{6429E181-BC6B-4633-B6FF-B5232DCD44C5}" destId="{CBECBCF5-73ED-4D4E-A83F-7A9A0F37CC5F}" srcOrd="0" destOrd="0" presId="urn:microsoft.com/office/officeart/2005/8/layout/lProcess2"/>
    <dgm:cxn modelId="{1043A51F-089E-4753-9D5F-C302E4052720}" srcId="{6429E181-BC6B-4633-B6FF-B5232DCD44C5}" destId="{19C28C72-3B0D-4FC4-B72D-0464379C4237}" srcOrd="2" destOrd="0" parTransId="{277B06B1-A071-4415-8832-AD0FD6BA66C7}" sibTransId="{8178D1CC-C5C3-455F-B860-3C18EE1C8EB0}"/>
    <dgm:cxn modelId="{FC8FD551-B537-49D6-A648-6CE966FB5DAF}" type="presOf" srcId="{406CC086-8C53-417C-A2E8-FA3704BCC55C}" destId="{3D2C6B21-12D3-4484-9579-E52AE5870A97}" srcOrd="0" destOrd="0" presId="urn:microsoft.com/office/officeart/2005/8/layout/lProcess2"/>
    <dgm:cxn modelId="{77E54A62-3652-4427-9F9F-9FD375E9F298}" type="presOf" srcId="{03540E74-CB80-451E-900D-20BED9AF7D59}" destId="{BA65FD94-F032-40AA-B907-C6B24EDB213A}" srcOrd="1" destOrd="0" presId="urn:microsoft.com/office/officeart/2005/8/layout/lProcess2"/>
    <dgm:cxn modelId="{4C0A3374-F0FF-4CC3-9022-CE934AC1F115}" srcId="{03540E74-CB80-451E-900D-20BED9AF7D59}" destId="{0A859880-CFBC-437D-AFB1-DBB260A213EF}" srcOrd="0" destOrd="0" parTransId="{98521F9A-B29B-4505-81C3-645D469D18AC}" sibTransId="{517C4CE1-3481-492A-B39B-76122F263904}"/>
    <dgm:cxn modelId="{90E8A67D-B38A-4741-BED1-FCD22D3EC0BE}" srcId="{6429E181-BC6B-4633-B6FF-B5232DCD44C5}" destId="{9405F54C-3387-441D-AB4A-F6ABDC6711C6}" srcOrd="1" destOrd="0" parTransId="{BA2C7084-932C-4CF0-A51B-34457C09EFD9}" sibTransId="{B9A1A115-02C7-4FB0-A635-ED3ABA5F1210}"/>
    <dgm:cxn modelId="{EB884B8B-3253-4157-AE52-B2E002387E78}" type="presOf" srcId="{19C28C72-3B0D-4FC4-B72D-0464379C4237}" destId="{B4B71305-2C36-48A9-9474-85EF77B71A34}" srcOrd="0" destOrd="0" presId="urn:microsoft.com/office/officeart/2005/8/layout/lProcess2"/>
    <dgm:cxn modelId="{3F9B5E8D-5F37-4D25-9133-48F054ED0FAB}" srcId="{19C28C72-3B0D-4FC4-B72D-0464379C4237}" destId="{406CC086-8C53-417C-A2E8-FA3704BCC55C}" srcOrd="0" destOrd="0" parTransId="{966F07EF-4788-4630-8382-89960D343076}" sibTransId="{DB110325-F6BE-4C85-A555-EF8A49ABF95F}"/>
    <dgm:cxn modelId="{DEED149D-7944-41E5-87A8-E7F3FC37D625}" srcId="{9405F54C-3387-441D-AB4A-F6ABDC6711C6}" destId="{C0482B83-9720-4A6C-8027-1CDA5405877B}" srcOrd="0" destOrd="0" parTransId="{F3742152-DC59-452A-B04A-39066C1B97D9}" sibTransId="{4801EC9D-6797-4A7D-BEA2-ED7C58B3AF28}"/>
    <dgm:cxn modelId="{A37A85A6-E392-4E60-9401-ED0B2F9DCD1B}" type="presOf" srcId="{0A859880-CFBC-437D-AFB1-DBB260A213EF}" destId="{486F65B6-F1D9-43E6-B3E6-A126C91E8393}" srcOrd="0" destOrd="0" presId="urn:microsoft.com/office/officeart/2005/8/layout/lProcess2"/>
    <dgm:cxn modelId="{A2249DA8-E45C-4C02-AD69-49DFF82CA3C4}" type="presOf" srcId="{9405F54C-3387-441D-AB4A-F6ABDC6711C6}" destId="{1470BD67-A7B6-42E6-8609-E8959345C4B0}" srcOrd="0" destOrd="0" presId="urn:microsoft.com/office/officeart/2005/8/layout/lProcess2"/>
    <dgm:cxn modelId="{93DB08E4-E128-48F8-B527-3E9D7CB3F5AA}" type="presOf" srcId="{C0482B83-9720-4A6C-8027-1CDA5405877B}" destId="{C251453C-30B4-4FB1-97E7-5821C9512DA6}" srcOrd="0" destOrd="0" presId="urn:microsoft.com/office/officeart/2005/8/layout/lProcess2"/>
    <dgm:cxn modelId="{F87F57E4-A7B5-499F-AD68-ECB0CC906212}" type="presOf" srcId="{03540E74-CB80-451E-900D-20BED9AF7D59}" destId="{84A85831-E5C6-4C90-BC7E-860D5C9C7927}" srcOrd="0" destOrd="0" presId="urn:microsoft.com/office/officeart/2005/8/layout/lProcess2"/>
    <dgm:cxn modelId="{062018F4-83E6-435C-BBD1-00ED600070F7}" srcId="{6429E181-BC6B-4633-B6FF-B5232DCD44C5}" destId="{03540E74-CB80-451E-900D-20BED9AF7D59}" srcOrd="0" destOrd="0" parTransId="{16DCAC2F-C5BB-4CE9-9417-1F774C3FDDF3}" sibTransId="{D74A0424-1748-4AA9-9127-8DDD0E24E87A}"/>
    <dgm:cxn modelId="{20C14CF2-56A3-403E-9B8F-4C6598929A88}" type="presParOf" srcId="{CBECBCF5-73ED-4D4E-A83F-7A9A0F37CC5F}" destId="{CBE5EB1C-759C-4431-BFEC-C6CA220E467F}" srcOrd="0" destOrd="0" presId="urn:microsoft.com/office/officeart/2005/8/layout/lProcess2"/>
    <dgm:cxn modelId="{60524DF3-C193-4B62-91BB-29112D38ABC0}" type="presParOf" srcId="{CBE5EB1C-759C-4431-BFEC-C6CA220E467F}" destId="{84A85831-E5C6-4C90-BC7E-860D5C9C7927}" srcOrd="0" destOrd="0" presId="urn:microsoft.com/office/officeart/2005/8/layout/lProcess2"/>
    <dgm:cxn modelId="{C866D6DF-9F9F-430D-816E-3729583930FA}" type="presParOf" srcId="{CBE5EB1C-759C-4431-BFEC-C6CA220E467F}" destId="{BA65FD94-F032-40AA-B907-C6B24EDB213A}" srcOrd="1" destOrd="0" presId="urn:microsoft.com/office/officeart/2005/8/layout/lProcess2"/>
    <dgm:cxn modelId="{549ABD53-80C7-4E01-B0D4-C0FA778FFBC0}" type="presParOf" srcId="{CBE5EB1C-759C-4431-BFEC-C6CA220E467F}" destId="{C46F324E-139A-4D81-B5AE-2A2E20DAE776}" srcOrd="2" destOrd="0" presId="urn:microsoft.com/office/officeart/2005/8/layout/lProcess2"/>
    <dgm:cxn modelId="{66A604F8-68B9-4816-820A-A92942B76E53}" type="presParOf" srcId="{C46F324E-139A-4D81-B5AE-2A2E20DAE776}" destId="{835E9A48-4F3C-4D64-A88E-628D72FA1883}" srcOrd="0" destOrd="0" presId="urn:microsoft.com/office/officeart/2005/8/layout/lProcess2"/>
    <dgm:cxn modelId="{65551027-7EBF-48A5-9B57-081654E71ABA}" type="presParOf" srcId="{835E9A48-4F3C-4D64-A88E-628D72FA1883}" destId="{486F65B6-F1D9-43E6-B3E6-A126C91E8393}" srcOrd="0" destOrd="0" presId="urn:microsoft.com/office/officeart/2005/8/layout/lProcess2"/>
    <dgm:cxn modelId="{C9DE8833-B5E6-4FC3-9796-93E0DA49E21A}" type="presParOf" srcId="{CBECBCF5-73ED-4D4E-A83F-7A9A0F37CC5F}" destId="{1165FC3E-E5B1-4C28-A34A-89EF3D0CD1E5}" srcOrd="1" destOrd="0" presId="urn:microsoft.com/office/officeart/2005/8/layout/lProcess2"/>
    <dgm:cxn modelId="{96F7C1C4-75C3-4451-9B11-9D844915EBE2}" type="presParOf" srcId="{CBECBCF5-73ED-4D4E-A83F-7A9A0F37CC5F}" destId="{94288200-46F1-4F4E-A0DE-C14C27A6E6E6}" srcOrd="2" destOrd="0" presId="urn:microsoft.com/office/officeart/2005/8/layout/lProcess2"/>
    <dgm:cxn modelId="{EB89B43E-D9B4-4102-BBC0-9B9155EED5F5}" type="presParOf" srcId="{94288200-46F1-4F4E-A0DE-C14C27A6E6E6}" destId="{1470BD67-A7B6-42E6-8609-E8959345C4B0}" srcOrd="0" destOrd="0" presId="urn:microsoft.com/office/officeart/2005/8/layout/lProcess2"/>
    <dgm:cxn modelId="{3E7C43ED-E03B-4AFC-A636-90BD9DDE6F16}" type="presParOf" srcId="{94288200-46F1-4F4E-A0DE-C14C27A6E6E6}" destId="{AD30D4A6-C639-406C-AB69-76E43D8F6B20}" srcOrd="1" destOrd="0" presId="urn:microsoft.com/office/officeart/2005/8/layout/lProcess2"/>
    <dgm:cxn modelId="{C829AE7A-B72C-442D-B14E-E15CCEF68ABE}" type="presParOf" srcId="{94288200-46F1-4F4E-A0DE-C14C27A6E6E6}" destId="{5A29B85F-5A0D-4F15-B484-76815B258D10}" srcOrd="2" destOrd="0" presId="urn:microsoft.com/office/officeart/2005/8/layout/lProcess2"/>
    <dgm:cxn modelId="{35B2D022-25C0-448E-9EAA-FFE9A4EF59D7}" type="presParOf" srcId="{5A29B85F-5A0D-4F15-B484-76815B258D10}" destId="{F8C06809-12D7-4343-BE6F-0BD7FD13811D}" srcOrd="0" destOrd="0" presId="urn:microsoft.com/office/officeart/2005/8/layout/lProcess2"/>
    <dgm:cxn modelId="{B5024D53-87F6-4524-89D6-893BAD11BD6A}" type="presParOf" srcId="{F8C06809-12D7-4343-BE6F-0BD7FD13811D}" destId="{C251453C-30B4-4FB1-97E7-5821C9512DA6}" srcOrd="0" destOrd="0" presId="urn:microsoft.com/office/officeart/2005/8/layout/lProcess2"/>
    <dgm:cxn modelId="{7F2F2EED-9888-445F-B1B4-7C761A6D00F8}" type="presParOf" srcId="{CBECBCF5-73ED-4D4E-A83F-7A9A0F37CC5F}" destId="{555AECB5-3785-4D4F-9EB8-87DBB50CB7BF}" srcOrd="3" destOrd="0" presId="urn:microsoft.com/office/officeart/2005/8/layout/lProcess2"/>
    <dgm:cxn modelId="{9C97A230-B46F-4187-B7BB-5B17E550BF6B}" type="presParOf" srcId="{CBECBCF5-73ED-4D4E-A83F-7A9A0F37CC5F}" destId="{A85FA67F-AA09-41F2-9CBE-D9400EA5BA87}" srcOrd="4" destOrd="0" presId="urn:microsoft.com/office/officeart/2005/8/layout/lProcess2"/>
    <dgm:cxn modelId="{D5E217F2-82FE-4B38-A5F3-DD748384E54F}" type="presParOf" srcId="{A85FA67F-AA09-41F2-9CBE-D9400EA5BA87}" destId="{B4B71305-2C36-48A9-9474-85EF77B71A34}" srcOrd="0" destOrd="0" presId="urn:microsoft.com/office/officeart/2005/8/layout/lProcess2"/>
    <dgm:cxn modelId="{82BB3008-B563-4354-B01D-27ED68E282F3}" type="presParOf" srcId="{A85FA67F-AA09-41F2-9CBE-D9400EA5BA87}" destId="{87D4341B-235B-4069-B4D7-FC23A2C38CB4}" srcOrd="1" destOrd="0" presId="urn:microsoft.com/office/officeart/2005/8/layout/lProcess2"/>
    <dgm:cxn modelId="{C55930C1-626E-4595-AA4C-7D4DC1E222DD}" type="presParOf" srcId="{A85FA67F-AA09-41F2-9CBE-D9400EA5BA87}" destId="{22453001-57CE-4A24-A275-1F864AF9D424}" srcOrd="2" destOrd="0" presId="urn:microsoft.com/office/officeart/2005/8/layout/lProcess2"/>
    <dgm:cxn modelId="{732F8A04-E38A-4F7E-82F1-1918B05887A7}" type="presParOf" srcId="{22453001-57CE-4A24-A275-1F864AF9D424}" destId="{28CB6CD0-D545-415D-8CBE-A71486086841}" srcOrd="0" destOrd="0" presId="urn:microsoft.com/office/officeart/2005/8/layout/lProcess2"/>
    <dgm:cxn modelId="{3E2919FE-A4D3-44DD-8B02-353653B7AD11}" type="presParOf" srcId="{28CB6CD0-D545-415D-8CBE-A71486086841}" destId="{3D2C6B21-12D3-4484-9579-E52AE5870A97}" srcOrd="0"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8012ECE-650C-49D4-BB30-AA325F60BEAD}" type="doc">
      <dgm:prSet loTypeId="urn:microsoft.com/office/officeart/2005/8/layout/orgChart1" loCatId="hierarchy" qsTypeId="urn:microsoft.com/office/officeart/2005/8/quickstyle/3d2#4" qsCatId="3D" csTypeId="urn:microsoft.com/office/officeart/2005/8/colors/colorful4" csCatId="colorful" phldr="1"/>
      <dgm:spPr/>
      <dgm:t>
        <a:bodyPr/>
        <a:lstStyle/>
        <a:p>
          <a:endParaRPr lang="es-ES"/>
        </a:p>
      </dgm:t>
    </dgm:pt>
    <dgm:pt modelId="{6057FF90-6CB2-422D-B9F4-6732BA01264C}">
      <dgm:prSet phldrT="[Texto]" custT="1"/>
      <dgm:spPr/>
      <dgm:t>
        <a:bodyPr/>
        <a:lstStyle/>
        <a:p>
          <a:r>
            <a:rPr lang="es-ES" sz="2000" b="1" dirty="0">
              <a:effectLst>
                <a:outerShdw blurRad="38100" dist="38100" dir="2700000" algn="tl">
                  <a:srgbClr val="000000">
                    <a:alpha val="43137"/>
                  </a:srgbClr>
                </a:outerShdw>
              </a:effectLst>
            </a:rPr>
            <a:t>“</a:t>
          </a:r>
          <a:r>
            <a:rPr lang="es-ES" sz="2000" b="1" dirty="0" err="1">
              <a:effectLst>
                <a:outerShdw blurRad="38100" dist="38100" dir="2700000" algn="tl">
                  <a:srgbClr val="000000">
                    <a:alpha val="43137"/>
                  </a:srgbClr>
                </a:outerShdw>
              </a:effectLst>
            </a:rPr>
            <a:t>Il</a:t>
          </a:r>
          <a:r>
            <a:rPr lang="es-ES" sz="2000" b="1" dirty="0">
              <a:effectLst>
                <a:outerShdw blurRad="38100" dist="38100" dir="2700000" algn="tl">
                  <a:srgbClr val="000000">
                    <a:alpha val="43137"/>
                  </a:srgbClr>
                </a:outerShdw>
              </a:effectLst>
            </a:rPr>
            <a:t> compimento della Legge è l’amore” (Romani 13:10)</a:t>
          </a:r>
        </a:p>
      </dgm:t>
    </dgm:pt>
    <dgm:pt modelId="{44BACFB9-A7C4-4C8D-A6E7-07F66B4FD93B}" type="parTrans" cxnId="{3E218A53-46B4-4F5C-B0F2-209F8BE24E42}">
      <dgm:prSet/>
      <dgm:spPr/>
      <dgm:t>
        <a:bodyPr/>
        <a:lstStyle/>
        <a:p>
          <a:endParaRPr lang="es-ES" sz="2000" b="1">
            <a:effectLst>
              <a:outerShdw blurRad="38100" dist="38100" dir="2700000" algn="tl">
                <a:srgbClr val="000000">
                  <a:alpha val="43137"/>
                </a:srgbClr>
              </a:outerShdw>
            </a:effectLst>
          </a:endParaRPr>
        </a:p>
      </dgm:t>
    </dgm:pt>
    <dgm:pt modelId="{E1A495C6-A431-4B5E-AAA2-0E76761A2CED}" type="sibTrans" cxnId="{3E218A53-46B4-4F5C-B0F2-209F8BE24E42}">
      <dgm:prSet/>
      <dgm:spPr/>
      <dgm:t>
        <a:bodyPr/>
        <a:lstStyle/>
        <a:p>
          <a:endParaRPr lang="es-ES" sz="2000" b="1">
            <a:effectLst>
              <a:outerShdw blurRad="38100" dist="38100" dir="2700000" algn="tl">
                <a:srgbClr val="000000">
                  <a:alpha val="43137"/>
                </a:srgbClr>
              </a:outerShdw>
            </a:effectLst>
          </a:endParaRPr>
        </a:p>
      </dgm:t>
    </dgm:pt>
    <dgm:pt modelId="{97A8C87F-51FC-4552-8B60-7EA820B91ADA}">
      <dgm:prSet phldrT="[Texto]" custT="1"/>
      <dgm:spPr/>
      <dgm:t>
        <a:bodyPr/>
        <a:lstStyle/>
        <a:p>
          <a:r>
            <a:rPr lang="es-ES" sz="2000" b="1" dirty="0">
              <a:effectLst>
                <a:outerShdw blurRad="38100" dist="38100" dir="2700000" algn="tl">
                  <a:srgbClr val="000000">
                    <a:alpha val="43137"/>
                  </a:srgbClr>
                </a:outerShdw>
              </a:effectLst>
            </a:rPr>
            <a:t>Amare Dio (De 6:5; Es 20:3-11)</a:t>
          </a:r>
        </a:p>
      </dgm:t>
    </dgm:pt>
    <dgm:pt modelId="{284A6915-0FC8-4029-903B-3D0703BC6A91}" type="parTrans" cxnId="{8A4C80A6-DAAA-4E62-9BEA-0A21CB2CFDC7}">
      <dgm:prSet/>
      <dgm:spPr/>
      <dgm:t>
        <a:bodyPr/>
        <a:lstStyle/>
        <a:p>
          <a:endParaRPr lang="es-ES" sz="2000" b="1">
            <a:effectLst>
              <a:outerShdw blurRad="38100" dist="38100" dir="2700000" algn="tl">
                <a:srgbClr val="000000">
                  <a:alpha val="43137"/>
                </a:srgbClr>
              </a:outerShdw>
            </a:effectLst>
          </a:endParaRPr>
        </a:p>
      </dgm:t>
    </dgm:pt>
    <dgm:pt modelId="{2AD7CDB3-05BF-4E13-88F5-6287B626CE50}" type="sibTrans" cxnId="{8A4C80A6-DAAA-4E62-9BEA-0A21CB2CFDC7}">
      <dgm:prSet/>
      <dgm:spPr/>
      <dgm:t>
        <a:bodyPr/>
        <a:lstStyle/>
        <a:p>
          <a:endParaRPr lang="es-ES" sz="2000" b="1">
            <a:effectLst>
              <a:outerShdw blurRad="38100" dist="38100" dir="2700000" algn="tl">
                <a:srgbClr val="000000">
                  <a:alpha val="43137"/>
                </a:srgbClr>
              </a:outerShdw>
            </a:effectLst>
          </a:endParaRPr>
        </a:p>
      </dgm:t>
    </dgm:pt>
    <dgm:pt modelId="{D83E2C08-9C3B-42EF-A6FC-0C85B97D2694}">
      <dgm:prSet phldrT="[Texto]" custT="1"/>
      <dgm:spPr/>
      <dgm:t>
        <a:bodyPr/>
        <a:lstStyle/>
        <a:p>
          <a:r>
            <a:rPr lang="es-ES" sz="2000" b="1" dirty="0">
              <a:effectLst>
                <a:outerShdw blurRad="38100" dist="38100" dir="2700000" algn="tl">
                  <a:srgbClr val="000000">
                    <a:alpha val="43137"/>
                  </a:srgbClr>
                </a:outerShdw>
              </a:effectLst>
            </a:rPr>
            <a:t>Amare il prossimo (Le 19:18; Es 20:12-17)</a:t>
          </a:r>
        </a:p>
      </dgm:t>
    </dgm:pt>
    <dgm:pt modelId="{1BA10BDB-DD97-4B3D-8B7D-2327625CAC7B}" type="parTrans" cxnId="{FA9B31F9-C8F4-43A9-8EAD-CDAD0F20A829}">
      <dgm:prSet/>
      <dgm:spPr/>
      <dgm:t>
        <a:bodyPr/>
        <a:lstStyle/>
        <a:p>
          <a:endParaRPr lang="es-ES" sz="2000" b="1">
            <a:effectLst>
              <a:outerShdw blurRad="38100" dist="38100" dir="2700000" algn="tl">
                <a:srgbClr val="000000">
                  <a:alpha val="43137"/>
                </a:srgbClr>
              </a:outerShdw>
            </a:effectLst>
          </a:endParaRPr>
        </a:p>
      </dgm:t>
    </dgm:pt>
    <dgm:pt modelId="{44800040-037E-40B2-BA05-F3A7BD2EE513}" type="sibTrans" cxnId="{FA9B31F9-C8F4-43A9-8EAD-CDAD0F20A829}">
      <dgm:prSet/>
      <dgm:spPr/>
      <dgm:t>
        <a:bodyPr/>
        <a:lstStyle/>
        <a:p>
          <a:endParaRPr lang="es-ES" sz="2000" b="1">
            <a:effectLst>
              <a:outerShdw blurRad="38100" dist="38100" dir="2700000" algn="tl">
                <a:srgbClr val="000000">
                  <a:alpha val="43137"/>
                </a:srgbClr>
              </a:outerShdw>
            </a:effectLst>
          </a:endParaRPr>
        </a:p>
      </dgm:t>
    </dgm:pt>
    <dgm:pt modelId="{733CFF50-0B2E-435C-9C77-6B7339B55927}">
      <dgm:prSet phldrT="[Texto]" custT="1"/>
      <dgm:spPr>
        <a:solidFill>
          <a:schemeClr val="accent1">
            <a:lumMod val="75000"/>
          </a:schemeClr>
        </a:solidFill>
      </dgm:spPr>
      <dgm:t>
        <a:bodyPr lIns="144000" rIns="144000"/>
        <a:lstStyle/>
        <a:p>
          <a:r>
            <a:rPr lang="es-ES" sz="2000" b="1" dirty="0">
              <a:effectLst>
                <a:outerShdw blurRad="38100" dist="38100" dir="2700000" algn="tl">
                  <a:srgbClr val="000000">
                    <a:alpha val="43137"/>
                  </a:srgbClr>
                </a:outerShdw>
              </a:effectLst>
            </a:rPr>
            <a:t>Rispettare noi stessi affinché nessun desiderio egoista macchi il nostro carattere</a:t>
          </a:r>
        </a:p>
      </dgm:t>
    </dgm:pt>
    <dgm:pt modelId="{EFD5E843-46BA-4812-9EE5-7139D238E779}" type="parTrans" cxnId="{E4F15332-710D-4F65-96E1-471891EBE95E}">
      <dgm:prSet/>
      <dgm:spPr>
        <a:ln>
          <a:solidFill>
            <a:schemeClr val="accent1">
              <a:lumMod val="75000"/>
            </a:schemeClr>
          </a:solidFill>
        </a:ln>
      </dgm:spPr>
      <dgm:t>
        <a:bodyPr/>
        <a:lstStyle/>
        <a:p>
          <a:endParaRPr lang="es-ES" sz="2000" b="1">
            <a:effectLst>
              <a:outerShdw blurRad="38100" dist="38100" dir="2700000" algn="tl">
                <a:srgbClr val="000000">
                  <a:alpha val="43137"/>
                </a:srgbClr>
              </a:outerShdw>
            </a:effectLst>
          </a:endParaRPr>
        </a:p>
      </dgm:t>
    </dgm:pt>
    <dgm:pt modelId="{6036DB81-5D52-4EAB-A280-3B4543A4804B}" type="sibTrans" cxnId="{E4F15332-710D-4F65-96E1-471891EBE95E}">
      <dgm:prSet/>
      <dgm:spPr/>
      <dgm:t>
        <a:bodyPr/>
        <a:lstStyle/>
        <a:p>
          <a:endParaRPr lang="es-ES" sz="2000" b="1">
            <a:effectLst>
              <a:outerShdw blurRad="38100" dist="38100" dir="2700000" algn="tl">
                <a:srgbClr val="000000">
                  <a:alpha val="43137"/>
                </a:srgbClr>
              </a:outerShdw>
            </a:effectLst>
          </a:endParaRPr>
        </a:p>
      </dgm:t>
    </dgm:pt>
    <dgm:pt modelId="{C3EDE315-5FD9-4C7C-BA6E-ACAF21766CE6}">
      <dgm:prSet phldrT="[Texto]" custT="1"/>
      <dgm:spPr/>
      <dgm:t>
        <a:bodyPr lIns="144000" rIns="144000"/>
        <a:lstStyle/>
        <a:p>
          <a:r>
            <a:rPr lang="es-ES" sz="2000" b="1" dirty="0">
              <a:effectLst>
                <a:outerShdw blurRad="38100" dist="38100" dir="2700000" algn="tl">
                  <a:srgbClr val="000000">
                    <a:alpha val="43137"/>
                  </a:srgbClr>
                </a:outerShdw>
              </a:effectLst>
            </a:rPr>
            <a:t>Onorare il suo giorno di riposo e adorazione, il sabato</a:t>
          </a:r>
        </a:p>
      </dgm:t>
    </dgm:pt>
    <dgm:pt modelId="{DE1067E2-CA74-481A-893E-7028E9FC5F04}" type="parTrans" cxnId="{E8C16981-41E9-4738-9EAD-8BCC4082734A}">
      <dgm:prSet/>
      <dgm:spPr/>
      <dgm:t>
        <a:bodyPr/>
        <a:lstStyle/>
        <a:p>
          <a:endParaRPr lang="es-ES" sz="2000" b="1">
            <a:effectLst>
              <a:outerShdw blurRad="38100" dist="38100" dir="2700000" algn="tl">
                <a:srgbClr val="000000">
                  <a:alpha val="43137"/>
                </a:srgbClr>
              </a:outerShdw>
            </a:effectLst>
          </a:endParaRPr>
        </a:p>
      </dgm:t>
    </dgm:pt>
    <dgm:pt modelId="{D25144DE-AA63-4FF6-B90E-C43533BDA9D2}" type="sibTrans" cxnId="{E8C16981-41E9-4738-9EAD-8BCC4082734A}">
      <dgm:prSet/>
      <dgm:spPr/>
      <dgm:t>
        <a:bodyPr/>
        <a:lstStyle/>
        <a:p>
          <a:endParaRPr lang="es-ES" sz="2000" b="1">
            <a:effectLst>
              <a:outerShdw blurRad="38100" dist="38100" dir="2700000" algn="tl">
                <a:srgbClr val="000000">
                  <a:alpha val="43137"/>
                </a:srgbClr>
              </a:outerShdw>
            </a:effectLst>
          </a:endParaRPr>
        </a:p>
      </dgm:t>
    </dgm:pt>
    <dgm:pt modelId="{04B97841-878A-4EBD-B402-655ECAF4DC5F}">
      <dgm:prSet phldrT="[Texto]" custT="1"/>
      <dgm:spPr>
        <a:solidFill>
          <a:srgbClr val="352FAF"/>
        </a:solidFill>
      </dgm:spPr>
      <dgm:t>
        <a:bodyPr lIns="144000" rIns="144000"/>
        <a:lstStyle/>
        <a:p>
          <a:r>
            <a:rPr lang="es-ES" sz="2000" b="1" dirty="0">
              <a:effectLst>
                <a:outerShdw blurRad="38100" dist="38100" dir="2700000" algn="tl">
                  <a:srgbClr val="000000">
                    <a:alpha val="43137"/>
                  </a:srgbClr>
                </a:outerShdw>
              </a:effectLst>
            </a:rPr>
            <a:t>Onorare e adorare Dio concedendogli il primo posto nella nostra vita.</a:t>
          </a:r>
        </a:p>
      </dgm:t>
    </dgm:pt>
    <dgm:pt modelId="{87DD8472-D0F7-42B3-997F-E95EA5F2B14A}" type="parTrans" cxnId="{9664CCC7-F770-4E95-9181-DF8ACAA90381}">
      <dgm:prSet/>
      <dgm:spPr/>
      <dgm:t>
        <a:bodyPr/>
        <a:lstStyle/>
        <a:p>
          <a:endParaRPr lang="es-ES" sz="2000" b="1">
            <a:effectLst>
              <a:outerShdw blurRad="38100" dist="38100" dir="2700000" algn="tl">
                <a:srgbClr val="000000">
                  <a:alpha val="43137"/>
                </a:srgbClr>
              </a:outerShdw>
            </a:effectLst>
          </a:endParaRPr>
        </a:p>
      </dgm:t>
    </dgm:pt>
    <dgm:pt modelId="{0EE4665C-F1CE-48DF-8D3D-4813C9E2BAD4}" type="sibTrans" cxnId="{9664CCC7-F770-4E95-9181-DF8ACAA90381}">
      <dgm:prSet/>
      <dgm:spPr/>
      <dgm:t>
        <a:bodyPr/>
        <a:lstStyle/>
        <a:p>
          <a:endParaRPr lang="es-ES" sz="2000" b="1">
            <a:effectLst>
              <a:outerShdw blurRad="38100" dist="38100" dir="2700000" algn="tl">
                <a:srgbClr val="000000">
                  <a:alpha val="43137"/>
                </a:srgbClr>
              </a:outerShdw>
            </a:effectLst>
          </a:endParaRPr>
        </a:p>
      </dgm:t>
    </dgm:pt>
    <dgm:pt modelId="{15A45A51-5A50-4AC1-8FCD-2A778D783B57}">
      <dgm:prSet phldrT="[Texto]" custT="1"/>
      <dgm:spPr/>
      <dgm:t>
        <a:bodyPr lIns="144000" rIns="144000"/>
        <a:lstStyle/>
        <a:p>
          <a:r>
            <a:rPr lang="es-ES" sz="2000" b="1" dirty="0">
              <a:effectLst>
                <a:outerShdw blurRad="38100" dist="38100" dir="2700000" algn="tl">
                  <a:srgbClr val="000000">
                    <a:alpha val="43137"/>
                  </a:srgbClr>
                </a:outerShdw>
              </a:effectLst>
            </a:rPr>
            <a:t>Onorare Dio senza sostituirlo con nessun idolo</a:t>
          </a:r>
        </a:p>
      </dgm:t>
    </dgm:pt>
    <dgm:pt modelId="{A3A31124-D136-47CD-AE31-AF61EA21A79A}" type="parTrans" cxnId="{1BD03454-8C4D-4DD0-AFBC-6DF614AB4CE2}">
      <dgm:prSet/>
      <dgm:spPr/>
      <dgm:t>
        <a:bodyPr/>
        <a:lstStyle/>
        <a:p>
          <a:endParaRPr lang="es-ES" sz="2000" b="1">
            <a:effectLst>
              <a:outerShdw blurRad="38100" dist="38100" dir="2700000" algn="tl">
                <a:srgbClr val="000000">
                  <a:alpha val="43137"/>
                </a:srgbClr>
              </a:outerShdw>
            </a:effectLst>
          </a:endParaRPr>
        </a:p>
      </dgm:t>
    </dgm:pt>
    <dgm:pt modelId="{F2BD394C-E9B3-447E-8BC7-857176C4F715}" type="sibTrans" cxnId="{1BD03454-8C4D-4DD0-AFBC-6DF614AB4CE2}">
      <dgm:prSet/>
      <dgm:spPr/>
      <dgm:t>
        <a:bodyPr/>
        <a:lstStyle/>
        <a:p>
          <a:endParaRPr lang="es-ES" sz="2000" b="1">
            <a:effectLst>
              <a:outerShdw blurRad="38100" dist="38100" dir="2700000" algn="tl">
                <a:srgbClr val="000000">
                  <a:alpha val="43137"/>
                </a:srgbClr>
              </a:outerShdw>
            </a:effectLst>
          </a:endParaRPr>
        </a:p>
      </dgm:t>
    </dgm:pt>
    <dgm:pt modelId="{8F6C1667-D5B0-4BC7-9279-82EBDD53AB8A}">
      <dgm:prSet phldrT="[Texto]" custT="1"/>
      <dgm:spPr>
        <a:solidFill>
          <a:srgbClr val="352FAF"/>
        </a:solidFill>
      </dgm:spPr>
      <dgm:t>
        <a:bodyPr lIns="144000" rIns="144000"/>
        <a:lstStyle/>
        <a:p>
          <a:r>
            <a:rPr lang="es-ES" sz="2000" b="1" dirty="0">
              <a:effectLst>
                <a:outerShdw blurRad="38100" dist="38100" dir="2700000" algn="tl">
                  <a:srgbClr val="000000">
                    <a:alpha val="43137"/>
                  </a:srgbClr>
                </a:outerShdw>
              </a:effectLst>
            </a:rPr>
            <a:t>Rispettare il nome di Dio, la sua reputazione e il suo carattere</a:t>
          </a:r>
        </a:p>
      </dgm:t>
    </dgm:pt>
    <dgm:pt modelId="{205EC1C5-20AF-4D69-A286-A40913220410}" type="parTrans" cxnId="{BCA1CF5F-088F-4CA2-A42F-86DCAA7D94D9}">
      <dgm:prSet/>
      <dgm:spPr/>
      <dgm:t>
        <a:bodyPr/>
        <a:lstStyle/>
        <a:p>
          <a:endParaRPr lang="es-ES" sz="2000" b="1">
            <a:effectLst>
              <a:outerShdw blurRad="38100" dist="38100" dir="2700000" algn="tl">
                <a:srgbClr val="000000">
                  <a:alpha val="43137"/>
                </a:srgbClr>
              </a:outerShdw>
            </a:effectLst>
          </a:endParaRPr>
        </a:p>
      </dgm:t>
    </dgm:pt>
    <dgm:pt modelId="{2C83EA5B-137E-439E-92E7-EB9924D9DF03}" type="sibTrans" cxnId="{BCA1CF5F-088F-4CA2-A42F-86DCAA7D94D9}">
      <dgm:prSet/>
      <dgm:spPr/>
      <dgm:t>
        <a:bodyPr/>
        <a:lstStyle/>
        <a:p>
          <a:endParaRPr lang="es-ES" sz="2000" b="1">
            <a:effectLst>
              <a:outerShdw blurRad="38100" dist="38100" dir="2700000" algn="tl">
                <a:srgbClr val="000000">
                  <a:alpha val="43137"/>
                </a:srgbClr>
              </a:outerShdw>
            </a:effectLst>
          </a:endParaRPr>
        </a:p>
      </dgm:t>
    </dgm:pt>
    <dgm:pt modelId="{F478071C-9F61-4D1C-8944-51C0E82BDAE7}">
      <dgm:prSet phldrT="[Texto]" custT="1"/>
      <dgm:spPr>
        <a:solidFill>
          <a:srgbClr val="1B7330"/>
        </a:solidFill>
      </dgm:spPr>
      <dgm:t>
        <a:bodyPr lIns="144000" rIns="144000"/>
        <a:lstStyle/>
        <a:p>
          <a:r>
            <a:rPr lang="es-ES" sz="2000" b="1" dirty="0">
              <a:effectLst>
                <a:outerShdw blurRad="38100" dist="38100" dir="2700000" algn="tl">
                  <a:srgbClr val="000000">
                    <a:alpha val="43137"/>
                  </a:srgbClr>
                </a:outerShdw>
              </a:effectLst>
            </a:rPr>
            <a:t>Rispettare i genitori</a:t>
          </a:r>
        </a:p>
      </dgm:t>
    </dgm:pt>
    <dgm:pt modelId="{75306DBA-C567-442A-BD79-3E616B3461C0}" type="parTrans" cxnId="{A9A3633A-9261-42E3-B3D7-C280EB2CD13B}">
      <dgm:prSet/>
      <dgm:spPr>
        <a:ln>
          <a:solidFill>
            <a:schemeClr val="accent1">
              <a:lumMod val="75000"/>
            </a:schemeClr>
          </a:solidFill>
        </a:ln>
      </dgm:spPr>
      <dgm:t>
        <a:bodyPr/>
        <a:lstStyle/>
        <a:p>
          <a:endParaRPr lang="es-ES" sz="2000" b="1">
            <a:effectLst>
              <a:outerShdw blurRad="38100" dist="38100" dir="2700000" algn="tl">
                <a:srgbClr val="000000">
                  <a:alpha val="43137"/>
                </a:srgbClr>
              </a:outerShdw>
            </a:effectLst>
          </a:endParaRPr>
        </a:p>
      </dgm:t>
    </dgm:pt>
    <dgm:pt modelId="{9DD5E977-8B8B-4DF2-AA30-9D5C5BD8955D}" type="sibTrans" cxnId="{A9A3633A-9261-42E3-B3D7-C280EB2CD13B}">
      <dgm:prSet/>
      <dgm:spPr/>
      <dgm:t>
        <a:bodyPr/>
        <a:lstStyle/>
        <a:p>
          <a:endParaRPr lang="es-ES" sz="2000" b="1">
            <a:effectLst>
              <a:outerShdw blurRad="38100" dist="38100" dir="2700000" algn="tl">
                <a:srgbClr val="000000">
                  <a:alpha val="43137"/>
                </a:srgbClr>
              </a:outerShdw>
            </a:effectLst>
          </a:endParaRPr>
        </a:p>
      </dgm:t>
    </dgm:pt>
    <dgm:pt modelId="{21A566DD-B444-4AC7-8A86-142782C999C6}">
      <dgm:prSet phldrT="[Texto]" custT="1"/>
      <dgm:spPr>
        <a:solidFill>
          <a:schemeClr val="accent1">
            <a:lumMod val="75000"/>
          </a:schemeClr>
        </a:solidFill>
      </dgm:spPr>
      <dgm:t>
        <a:bodyPr lIns="144000" rIns="144000"/>
        <a:lstStyle/>
        <a:p>
          <a:r>
            <a:rPr lang="es-ES" sz="2000" b="1" dirty="0">
              <a:effectLst>
                <a:outerShdw blurRad="38100" dist="38100" dir="2700000" algn="tl">
                  <a:srgbClr val="000000">
                    <a:alpha val="43137"/>
                  </a:srgbClr>
                </a:outerShdw>
              </a:effectLst>
            </a:rPr>
            <a:t>Rispettare la vita</a:t>
          </a:r>
        </a:p>
      </dgm:t>
    </dgm:pt>
    <dgm:pt modelId="{E7D27415-61A9-46A7-AB37-3E4617827E1F}" type="parTrans" cxnId="{33363852-3116-4038-9707-8E45E33655F3}">
      <dgm:prSet/>
      <dgm:spPr>
        <a:ln>
          <a:solidFill>
            <a:schemeClr val="accent1">
              <a:lumMod val="75000"/>
            </a:schemeClr>
          </a:solidFill>
        </a:ln>
      </dgm:spPr>
      <dgm:t>
        <a:bodyPr/>
        <a:lstStyle/>
        <a:p>
          <a:endParaRPr lang="es-ES" sz="2000" b="1">
            <a:effectLst>
              <a:outerShdw blurRad="38100" dist="38100" dir="2700000" algn="tl">
                <a:srgbClr val="000000">
                  <a:alpha val="43137"/>
                </a:srgbClr>
              </a:outerShdw>
            </a:effectLst>
          </a:endParaRPr>
        </a:p>
      </dgm:t>
    </dgm:pt>
    <dgm:pt modelId="{406AE697-3A99-40A8-81EE-F5CCD9D8943B}" type="sibTrans" cxnId="{33363852-3116-4038-9707-8E45E33655F3}">
      <dgm:prSet/>
      <dgm:spPr/>
      <dgm:t>
        <a:bodyPr/>
        <a:lstStyle/>
        <a:p>
          <a:endParaRPr lang="es-ES" sz="2000" b="1">
            <a:effectLst>
              <a:outerShdw blurRad="38100" dist="38100" dir="2700000" algn="tl">
                <a:srgbClr val="000000">
                  <a:alpha val="43137"/>
                </a:srgbClr>
              </a:outerShdw>
            </a:effectLst>
          </a:endParaRPr>
        </a:p>
      </dgm:t>
    </dgm:pt>
    <dgm:pt modelId="{D8EC33DD-3526-4C8D-9225-B34DF5D64941}">
      <dgm:prSet phldrT="[Texto]" custT="1"/>
      <dgm:spPr>
        <a:solidFill>
          <a:srgbClr val="1B7330"/>
        </a:solidFill>
      </dgm:spPr>
      <dgm:t>
        <a:bodyPr lIns="144000" rIns="144000"/>
        <a:lstStyle/>
        <a:p>
          <a:r>
            <a:rPr lang="es-ES" sz="2000" b="1" dirty="0">
              <a:effectLst>
                <a:outerShdw blurRad="38100" dist="38100" dir="2700000" algn="tl">
                  <a:srgbClr val="000000">
                    <a:alpha val="43137"/>
                  </a:srgbClr>
                </a:outerShdw>
              </a:effectLst>
            </a:rPr>
            <a:t>Rispettare il matrimonio</a:t>
          </a:r>
        </a:p>
      </dgm:t>
    </dgm:pt>
    <dgm:pt modelId="{F1299A80-5CCD-43E3-9BA1-6E7662333F10}" type="parTrans" cxnId="{E158851C-F206-4303-9B9A-3C93F684CB71}">
      <dgm:prSet/>
      <dgm:spPr>
        <a:ln>
          <a:solidFill>
            <a:schemeClr val="accent1">
              <a:lumMod val="75000"/>
            </a:schemeClr>
          </a:solidFill>
        </a:ln>
      </dgm:spPr>
      <dgm:t>
        <a:bodyPr/>
        <a:lstStyle/>
        <a:p>
          <a:endParaRPr lang="es-ES" sz="2000" b="1">
            <a:effectLst>
              <a:outerShdw blurRad="38100" dist="38100" dir="2700000" algn="tl">
                <a:srgbClr val="000000">
                  <a:alpha val="43137"/>
                </a:srgbClr>
              </a:outerShdw>
            </a:effectLst>
          </a:endParaRPr>
        </a:p>
      </dgm:t>
    </dgm:pt>
    <dgm:pt modelId="{167E5B15-8E0A-40B9-91B5-A605A1449F76}" type="sibTrans" cxnId="{E158851C-F206-4303-9B9A-3C93F684CB71}">
      <dgm:prSet/>
      <dgm:spPr/>
      <dgm:t>
        <a:bodyPr/>
        <a:lstStyle/>
        <a:p>
          <a:endParaRPr lang="es-ES" sz="2000" b="1">
            <a:effectLst>
              <a:outerShdw blurRad="38100" dist="38100" dir="2700000" algn="tl">
                <a:srgbClr val="000000">
                  <a:alpha val="43137"/>
                </a:srgbClr>
              </a:outerShdw>
            </a:effectLst>
          </a:endParaRPr>
        </a:p>
      </dgm:t>
    </dgm:pt>
    <dgm:pt modelId="{E10019FD-3117-4903-8D03-BC7FB2A360A0}">
      <dgm:prSet phldrT="[Texto]" custT="1"/>
      <dgm:spPr>
        <a:solidFill>
          <a:schemeClr val="accent1">
            <a:lumMod val="75000"/>
          </a:schemeClr>
        </a:solidFill>
      </dgm:spPr>
      <dgm:t>
        <a:bodyPr lIns="144000" rIns="144000"/>
        <a:lstStyle/>
        <a:p>
          <a:r>
            <a:rPr lang="es-ES" sz="2000" b="1" dirty="0">
              <a:effectLst>
                <a:outerShdw blurRad="38100" dist="38100" dir="2700000" algn="tl">
                  <a:srgbClr val="000000">
                    <a:alpha val="43137"/>
                  </a:srgbClr>
                </a:outerShdw>
              </a:effectLst>
            </a:rPr>
            <a:t>Rispettare la proprietà delle persone</a:t>
          </a:r>
        </a:p>
      </dgm:t>
    </dgm:pt>
    <dgm:pt modelId="{14DD8EE7-C402-420B-AC9B-75C827875149}" type="parTrans" cxnId="{213B1E77-FC3D-4F05-BE87-EF89F3639555}">
      <dgm:prSet/>
      <dgm:spPr>
        <a:ln>
          <a:solidFill>
            <a:schemeClr val="accent1">
              <a:lumMod val="75000"/>
            </a:schemeClr>
          </a:solidFill>
        </a:ln>
      </dgm:spPr>
      <dgm:t>
        <a:bodyPr/>
        <a:lstStyle/>
        <a:p>
          <a:endParaRPr lang="es-ES" sz="2000" b="1">
            <a:effectLst>
              <a:outerShdw blurRad="38100" dist="38100" dir="2700000" algn="tl">
                <a:srgbClr val="000000">
                  <a:alpha val="43137"/>
                </a:srgbClr>
              </a:outerShdw>
            </a:effectLst>
          </a:endParaRPr>
        </a:p>
      </dgm:t>
    </dgm:pt>
    <dgm:pt modelId="{03EC2587-E185-478A-B962-193408561A79}" type="sibTrans" cxnId="{213B1E77-FC3D-4F05-BE87-EF89F3639555}">
      <dgm:prSet/>
      <dgm:spPr/>
      <dgm:t>
        <a:bodyPr/>
        <a:lstStyle/>
        <a:p>
          <a:endParaRPr lang="es-ES" sz="2000" b="1">
            <a:effectLst>
              <a:outerShdw blurRad="38100" dist="38100" dir="2700000" algn="tl">
                <a:srgbClr val="000000">
                  <a:alpha val="43137"/>
                </a:srgbClr>
              </a:outerShdw>
            </a:effectLst>
          </a:endParaRPr>
        </a:p>
      </dgm:t>
    </dgm:pt>
    <dgm:pt modelId="{146683BC-C78C-4147-9237-977DBB9198BE}">
      <dgm:prSet phldrT="[Texto]" custT="1"/>
      <dgm:spPr>
        <a:solidFill>
          <a:srgbClr val="1B7330"/>
        </a:solidFill>
      </dgm:spPr>
      <dgm:t>
        <a:bodyPr lIns="144000" rIns="144000"/>
        <a:lstStyle/>
        <a:p>
          <a:r>
            <a:rPr lang="es-ES" sz="2000" b="1" dirty="0">
              <a:effectLst>
                <a:outerShdw blurRad="38100" dist="38100" dir="2700000" algn="tl">
                  <a:srgbClr val="000000">
                    <a:alpha val="43137"/>
                  </a:srgbClr>
                </a:outerShdw>
              </a:effectLst>
            </a:rPr>
            <a:t>Rispettare la reputazione degli altri</a:t>
          </a:r>
        </a:p>
      </dgm:t>
    </dgm:pt>
    <dgm:pt modelId="{5E7A8A15-4B7B-4277-A91B-EC52D98868CC}" type="parTrans" cxnId="{F3C05538-07DF-47B6-910F-7043E2D94511}">
      <dgm:prSet/>
      <dgm:spPr>
        <a:ln>
          <a:solidFill>
            <a:schemeClr val="accent1">
              <a:lumMod val="75000"/>
            </a:schemeClr>
          </a:solidFill>
        </a:ln>
      </dgm:spPr>
      <dgm:t>
        <a:bodyPr/>
        <a:lstStyle/>
        <a:p>
          <a:endParaRPr lang="es-ES" sz="2000" b="1">
            <a:effectLst>
              <a:outerShdw blurRad="38100" dist="38100" dir="2700000" algn="tl">
                <a:srgbClr val="000000">
                  <a:alpha val="43137"/>
                </a:srgbClr>
              </a:outerShdw>
            </a:effectLst>
          </a:endParaRPr>
        </a:p>
      </dgm:t>
    </dgm:pt>
    <dgm:pt modelId="{1FEEF00B-F517-459A-BCED-1BA3344297CB}" type="sibTrans" cxnId="{F3C05538-07DF-47B6-910F-7043E2D94511}">
      <dgm:prSet/>
      <dgm:spPr/>
      <dgm:t>
        <a:bodyPr/>
        <a:lstStyle/>
        <a:p>
          <a:endParaRPr lang="es-ES" sz="2000" b="1">
            <a:effectLst>
              <a:outerShdw blurRad="38100" dist="38100" dir="2700000" algn="tl">
                <a:srgbClr val="000000">
                  <a:alpha val="43137"/>
                </a:srgbClr>
              </a:outerShdw>
            </a:effectLst>
          </a:endParaRPr>
        </a:p>
      </dgm:t>
    </dgm:pt>
    <dgm:pt modelId="{18B8BB39-B20D-4269-8749-D02AD1D3B66C}" type="pres">
      <dgm:prSet presAssocID="{E8012ECE-650C-49D4-BB30-AA325F60BEAD}" presName="hierChild1" presStyleCnt="0">
        <dgm:presLayoutVars>
          <dgm:orgChart val="1"/>
          <dgm:chPref val="1"/>
          <dgm:dir/>
          <dgm:animOne val="branch"/>
          <dgm:animLvl val="lvl"/>
          <dgm:resizeHandles/>
        </dgm:presLayoutVars>
      </dgm:prSet>
      <dgm:spPr/>
    </dgm:pt>
    <dgm:pt modelId="{1CC09267-5446-4DBB-A980-AE3182AF805B}" type="pres">
      <dgm:prSet presAssocID="{6057FF90-6CB2-422D-B9F4-6732BA01264C}" presName="hierRoot1" presStyleCnt="0">
        <dgm:presLayoutVars>
          <dgm:hierBranch val="init"/>
        </dgm:presLayoutVars>
      </dgm:prSet>
      <dgm:spPr/>
    </dgm:pt>
    <dgm:pt modelId="{E19A1482-5897-499F-9B0F-756192C3DA90}" type="pres">
      <dgm:prSet presAssocID="{6057FF90-6CB2-422D-B9F4-6732BA01264C}" presName="rootComposite1" presStyleCnt="0"/>
      <dgm:spPr/>
    </dgm:pt>
    <dgm:pt modelId="{6364A95A-DB9A-48D3-91AE-E586227A0918}" type="pres">
      <dgm:prSet presAssocID="{6057FF90-6CB2-422D-B9F4-6732BA01264C}" presName="rootText1" presStyleLbl="node0" presStyleIdx="0" presStyleCnt="1" custScaleX="1447672" custScaleY="127040" custLinFactNeighborX="-29824">
        <dgm:presLayoutVars>
          <dgm:chPref val="3"/>
        </dgm:presLayoutVars>
      </dgm:prSet>
      <dgm:spPr/>
    </dgm:pt>
    <dgm:pt modelId="{70E553EE-24B3-4F3D-86F5-4FBFD0284D88}" type="pres">
      <dgm:prSet presAssocID="{6057FF90-6CB2-422D-B9F4-6732BA01264C}" presName="rootConnector1" presStyleLbl="node1" presStyleIdx="0" presStyleCnt="0"/>
      <dgm:spPr/>
    </dgm:pt>
    <dgm:pt modelId="{468D764B-D7DC-4D12-B2AC-DAACDDA3C9DF}" type="pres">
      <dgm:prSet presAssocID="{6057FF90-6CB2-422D-B9F4-6732BA01264C}" presName="hierChild2" presStyleCnt="0"/>
      <dgm:spPr/>
    </dgm:pt>
    <dgm:pt modelId="{A5083AD9-D266-49A1-AFD4-5EB07031C419}" type="pres">
      <dgm:prSet presAssocID="{284A6915-0FC8-4029-903B-3D0703BC6A91}" presName="Name37" presStyleLbl="parChTrans1D2" presStyleIdx="0" presStyleCnt="2"/>
      <dgm:spPr/>
    </dgm:pt>
    <dgm:pt modelId="{DF391720-F00A-42A6-B7CC-AE4B7D051B02}" type="pres">
      <dgm:prSet presAssocID="{97A8C87F-51FC-4552-8B60-7EA820B91ADA}" presName="hierRoot2" presStyleCnt="0">
        <dgm:presLayoutVars>
          <dgm:hierBranch val="init"/>
        </dgm:presLayoutVars>
      </dgm:prSet>
      <dgm:spPr/>
    </dgm:pt>
    <dgm:pt modelId="{3B91E967-AB9C-4347-B255-5596997A1BB2}" type="pres">
      <dgm:prSet presAssocID="{97A8C87F-51FC-4552-8B60-7EA820B91ADA}" presName="rootComposite" presStyleCnt="0"/>
      <dgm:spPr/>
    </dgm:pt>
    <dgm:pt modelId="{91CC5459-8EEF-41EA-AF20-D848C0D6FEAD}" type="pres">
      <dgm:prSet presAssocID="{97A8C87F-51FC-4552-8B60-7EA820B91ADA}" presName="rootText" presStyleLbl="node2" presStyleIdx="0" presStyleCnt="2" custScaleX="809767" custScaleY="127040" custLinFactNeighborX="-73853">
        <dgm:presLayoutVars>
          <dgm:chPref val="3"/>
        </dgm:presLayoutVars>
      </dgm:prSet>
      <dgm:spPr/>
    </dgm:pt>
    <dgm:pt modelId="{9FDC92D8-A21A-4546-A9DD-462B1F1D36F0}" type="pres">
      <dgm:prSet presAssocID="{97A8C87F-51FC-4552-8B60-7EA820B91ADA}" presName="rootConnector" presStyleLbl="node2" presStyleIdx="0" presStyleCnt="2"/>
      <dgm:spPr/>
    </dgm:pt>
    <dgm:pt modelId="{9D1F1931-1FC9-4205-ACE7-AF590B454DA2}" type="pres">
      <dgm:prSet presAssocID="{97A8C87F-51FC-4552-8B60-7EA820B91ADA}" presName="hierChild4" presStyleCnt="0"/>
      <dgm:spPr/>
    </dgm:pt>
    <dgm:pt modelId="{DFB2E827-CD7B-4244-A13C-6B5B884F266F}" type="pres">
      <dgm:prSet presAssocID="{87DD8472-D0F7-42B3-997F-E95EA5F2B14A}" presName="Name37" presStyleLbl="parChTrans1D3" presStyleIdx="0" presStyleCnt="10"/>
      <dgm:spPr/>
    </dgm:pt>
    <dgm:pt modelId="{5C81EFB8-0762-41E4-B33F-C47F3DC5284E}" type="pres">
      <dgm:prSet presAssocID="{04B97841-878A-4EBD-B402-655ECAF4DC5F}" presName="hierRoot2" presStyleCnt="0">
        <dgm:presLayoutVars>
          <dgm:hierBranch val="init"/>
        </dgm:presLayoutVars>
      </dgm:prSet>
      <dgm:spPr/>
    </dgm:pt>
    <dgm:pt modelId="{C0317144-16CB-43C6-99DB-3873F879780F}" type="pres">
      <dgm:prSet presAssocID="{04B97841-878A-4EBD-B402-655ECAF4DC5F}" presName="rootComposite" presStyleCnt="0"/>
      <dgm:spPr/>
    </dgm:pt>
    <dgm:pt modelId="{10C7FA8C-45AC-4F60-B838-992E3E7F424F}" type="pres">
      <dgm:prSet presAssocID="{04B97841-878A-4EBD-B402-655ECAF4DC5F}" presName="rootText" presStyleLbl="node3" presStyleIdx="0" presStyleCnt="10" custScaleX="799834" custScaleY="404347" custLinFactX="-11488" custLinFactNeighborX="-100000">
        <dgm:presLayoutVars>
          <dgm:chPref val="3"/>
        </dgm:presLayoutVars>
      </dgm:prSet>
      <dgm:spPr/>
    </dgm:pt>
    <dgm:pt modelId="{F379CBAB-D013-47C5-8D14-EC9E235A996E}" type="pres">
      <dgm:prSet presAssocID="{04B97841-878A-4EBD-B402-655ECAF4DC5F}" presName="rootConnector" presStyleLbl="node3" presStyleIdx="0" presStyleCnt="10"/>
      <dgm:spPr/>
    </dgm:pt>
    <dgm:pt modelId="{C0687960-7A8D-4111-937B-7FF96C5DF3EB}" type="pres">
      <dgm:prSet presAssocID="{04B97841-878A-4EBD-B402-655ECAF4DC5F}" presName="hierChild4" presStyleCnt="0"/>
      <dgm:spPr/>
    </dgm:pt>
    <dgm:pt modelId="{5C7E1143-5AB3-4DC3-8B27-1976537FFD22}" type="pres">
      <dgm:prSet presAssocID="{04B97841-878A-4EBD-B402-655ECAF4DC5F}" presName="hierChild5" presStyleCnt="0"/>
      <dgm:spPr/>
    </dgm:pt>
    <dgm:pt modelId="{87CF5A56-6533-44B2-9D9B-F96E716A1A56}" type="pres">
      <dgm:prSet presAssocID="{A3A31124-D136-47CD-AE31-AF61EA21A79A}" presName="Name37" presStyleLbl="parChTrans1D3" presStyleIdx="1" presStyleCnt="10"/>
      <dgm:spPr/>
    </dgm:pt>
    <dgm:pt modelId="{5F98A6C5-4EFE-4742-BC27-774176AC23B1}" type="pres">
      <dgm:prSet presAssocID="{15A45A51-5A50-4AC1-8FCD-2A778D783B57}" presName="hierRoot2" presStyleCnt="0">
        <dgm:presLayoutVars>
          <dgm:hierBranch val="init"/>
        </dgm:presLayoutVars>
      </dgm:prSet>
      <dgm:spPr/>
    </dgm:pt>
    <dgm:pt modelId="{5A24469B-EE19-43A6-821E-F10D4C371F4C}" type="pres">
      <dgm:prSet presAssocID="{15A45A51-5A50-4AC1-8FCD-2A778D783B57}" presName="rootComposite" presStyleCnt="0"/>
      <dgm:spPr/>
    </dgm:pt>
    <dgm:pt modelId="{5D6CA769-3983-4A7E-8C9B-2918405B7715}" type="pres">
      <dgm:prSet presAssocID="{15A45A51-5A50-4AC1-8FCD-2A778D783B57}" presName="rootText" presStyleLbl="node3" presStyleIdx="1" presStyleCnt="10" custScaleX="799834" custScaleY="299293" custLinFactX="-11488" custLinFactNeighborX="-100000">
        <dgm:presLayoutVars>
          <dgm:chPref val="3"/>
        </dgm:presLayoutVars>
      </dgm:prSet>
      <dgm:spPr/>
    </dgm:pt>
    <dgm:pt modelId="{CC672C38-FA1C-47C7-BA10-8107CC453BB7}" type="pres">
      <dgm:prSet presAssocID="{15A45A51-5A50-4AC1-8FCD-2A778D783B57}" presName="rootConnector" presStyleLbl="node3" presStyleIdx="1" presStyleCnt="10"/>
      <dgm:spPr/>
    </dgm:pt>
    <dgm:pt modelId="{DA9775C2-A482-4735-B9D9-933511858E46}" type="pres">
      <dgm:prSet presAssocID="{15A45A51-5A50-4AC1-8FCD-2A778D783B57}" presName="hierChild4" presStyleCnt="0"/>
      <dgm:spPr/>
    </dgm:pt>
    <dgm:pt modelId="{DF196C2B-FE05-481F-AA1E-0A186E75C587}" type="pres">
      <dgm:prSet presAssocID="{15A45A51-5A50-4AC1-8FCD-2A778D783B57}" presName="hierChild5" presStyleCnt="0"/>
      <dgm:spPr/>
    </dgm:pt>
    <dgm:pt modelId="{D79A16DB-6103-4405-BEDA-2451AB8A6FC6}" type="pres">
      <dgm:prSet presAssocID="{205EC1C5-20AF-4D69-A286-A40913220410}" presName="Name37" presStyleLbl="parChTrans1D3" presStyleIdx="2" presStyleCnt="10"/>
      <dgm:spPr/>
    </dgm:pt>
    <dgm:pt modelId="{FF52C85A-61F6-4661-BE7E-58F41BEDC2FE}" type="pres">
      <dgm:prSet presAssocID="{8F6C1667-D5B0-4BC7-9279-82EBDD53AB8A}" presName="hierRoot2" presStyleCnt="0">
        <dgm:presLayoutVars>
          <dgm:hierBranch val="init"/>
        </dgm:presLayoutVars>
      </dgm:prSet>
      <dgm:spPr/>
    </dgm:pt>
    <dgm:pt modelId="{A07D1B8B-3C56-4C6A-8930-B2406E144F53}" type="pres">
      <dgm:prSet presAssocID="{8F6C1667-D5B0-4BC7-9279-82EBDD53AB8A}" presName="rootComposite" presStyleCnt="0"/>
      <dgm:spPr/>
    </dgm:pt>
    <dgm:pt modelId="{C20EFE85-0AA0-41C5-98B5-841936C487C2}" type="pres">
      <dgm:prSet presAssocID="{8F6C1667-D5B0-4BC7-9279-82EBDD53AB8A}" presName="rootText" presStyleLbl="node3" presStyleIdx="2" presStyleCnt="10" custScaleX="799834" custScaleY="299293" custLinFactX="-11488" custLinFactNeighborX="-100000">
        <dgm:presLayoutVars>
          <dgm:chPref val="3"/>
        </dgm:presLayoutVars>
      </dgm:prSet>
      <dgm:spPr/>
    </dgm:pt>
    <dgm:pt modelId="{A593F487-51AF-4890-93DF-0622C5B0DEBF}" type="pres">
      <dgm:prSet presAssocID="{8F6C1667-D5B0-4BC7-9279-82EBDD53AB8A}" presName="rootConnector" presStyleLbl="node3" presStyleIdx="2" presStyleCnt="10"/>
      <dgm:spPr/>
    </dgm:pt>
    <dgm:pt modelId="{281E6D78-3392-456B-8C7D-9CD36106CA7D}" type="pres">
      <dgm:prSet presAssocID="{8F6C1667-D5B0-4BC7-9279-82EBDD53AB8A}" presName="hierChild4" presStyleCnt="0"/>
      <dgm:spPr/>
    </dgm:pt>
    <dgm:pt modelId="{E554D95E-30F9-47B3-9818-5B86514412D6}" type="pres">
      <dgm:prSet presAssocID="{8F6C1667-D5B0-4BC7-9279-82EBDD53AB8A}" presName="hierChild5" presStyleCnt="0"/>
      <dgm:spPr/>
    </dgm:pt>
    <dgm:pt modelId="{D7C370F9-CC80-4B7D-98BE-D4730596C968}" type="pres">
      <dgm:prSet presAssocID="{DE1067E2-CA74-481A-893E-7028E9FC5F04}" presName="Name37" presStyleLbl="parChTrans1D3" presStyleIdx="3" presStyleCnt="10"/>
      <dgm:spPr/>
    </dgm:pt>
    <dgm:pt modelId="{1E5CBBC5-FF40-4B74-BA70-B4F4BDB62797}" type="pres">
      <dgm:prSet presAssocID="{C3EDE315-5FD9-4C7C-BA6E-ACAF21766CE6}" presName="hierRoot2" presStyleCnt="0">
        <dgm:presLayoutVars>
          <dgm:hierBranch val="init"/>
        </dgm:presLayoutVars>
      </dgm:prSet>
      <dgm:spPr/>
    </dgm:pt>
    <dgm:pt modelId="{D9207A8A-7EC5-4066-A03C-5D358D8DE8B9}" type="pres">
      <dgm:prSet presAssocID="{C3EDE315-5FD9-4C7C-BA6E-ACAF21766CE6}" presName="rootComposite" presStyleCnt="0"/>
      <dgm:spPr/>
    </dgm:pt>
    <dgm:pt modelId="{2D09C7DE-F35F-4F9B-878E-987E2909F691}" type="pres">
      <dgm:prSet presAssocID="{C3EDE315-5FD9-4C7C-BA6E-ACAF21766CE6}" presName="rootText" presStyleLbl="node3" presStyleIdx="3" presStyleCnt="10" custScaleX="799834" custScaleY="299293" custLinFactX="-11488" custLinFactNeighborX="-100000">
        <dgm:presLayoutVars>
          <dgm:chPref val="3"/>
        </dgm:presLayoutVars>
      </dgm:prSet>
      <dgm:spPr/>
    </dgm:pt>
    <dgm:pt modelId="{804CF45B-3669-443C-A7B5-AE32C365EC0D}" type="pres">
      <dgm:prSet presAssocID="{C3EDE315-5FD9-4C7C-BA6E-ACAF21766CE6}" presName="rootConnector" presStyleLbl="node3" presStyleIdx="3" presStyleCnt="10"/>
      <dgm:spPr/>
    </dgm:pt>
    <dgm:pt modelId="{C80034C1-D06C-4ECB-8A6A-C611469E7F4E}" type="pres">
      <dgm:prSet presAssocID="{C3EDE315-5FD9-4C7C-BA6E-ACAF21766CE6}" presName="hierChild4" presStyleCnt="0"/>
      <dgm:spPr/>
    </dgm:pt>
    <dgm:pt modelId="{F2CA77A1-CF8D-4303-8CB5-19EA698DC958}" type="pres">
      <dgm:prSet presAssocID="{C3EDE315-5FD9-4C7C-BA6E-ACAF21766CE6}" presName="hierChild5" presStyleCnt="0"/>
      <dgm:spPr/>
    </dgm:pt>
    <dgm:pt modelId="{FB8B6B3E-EB12-41C7-ABEE-609143B71EAB}" type="pres">
      <dgm:prSet presAssocID="{97A8C87F-51FC-4552-8B60-7EA820B91ADA}" presName="hierChild5" presStyleCnt="0"/>
      <dgm:spPr/>
    </dgm:pt>
    <dgm:pt modelId="{617A6107-FB2D-43B7-870A-B54F3C1CAAD7}" type="pres">
      <dgm:prSet presAssocID="{1BA10BDB-DD97-4B3D-8B7D-2327625CAC7B}" presName="Name37" presStyleLbl="parChTrans1D2" presStyleIdx="1" presStyleCnt="2"/>
      <dgm:spPr/>
    </dgm:pt>
    <dgm:pt modelId="{57369A6A-898C-4B38-8DDF-4124273C0547}" type="pres">
      <dgm:prSet presAssocID="{D83E2C08-9C3B-42EF-A6FC-0C85B97D2694}" presName="hierRoot2" presStyleCnt="0">
        <dgm:presLayoutVars>
          <dgm:hierBranch val="init"/>
        </dgm:presLayoutVars>
      </dgm:prSet>
      <dgm:spPr/>
    </dgm:pt>
    <dgm:pt modelId="{A3771D5E-FC75-4291-85CF-7FC95E04B203}" type="pres">
      <dgm:prSet presAssocID="{D83E2C08-9C3B-42EF-A6FC-0C85B97D2694}" presName="rootComposite" presStyleCnt="0"/>
      <dgm:spPr/>
    </dgm:pt>
    <dgm:pt modelId="{80C787CF-6ED0-4DA8-8321-4B66D291DAD3}" type="pres">
      <dgm:prSet presAssocID="{D83E2C08-9C3B-42EF-A6FC-0C85B97D2694}" presName="rootText" presStyleLbl="node2" presStyleIdx="1" presStyleCnt="2" custScaleX="964279" custScaleY="127040" custLinFactNeighborX="90012">
        <dgm:presLayoutVars>
          <dgm:chPref val="3"/>
        </dgm:presLayoutVars>
      </dgm:prSet>
      <dgm:spPr/>
    </dgm:pt>
    <dgm:pt modelId="{22F4A0F0-268F-465C-AE9F-F39871210AC7}" type="pres">
      <dgm:prSet presAssocID="{D83E2C08-9C3B-42EF-A6FC-0C85B97D2694}" presName="rootConnector" presStyleLbl="node2" presStyleIdx="1" presStyleCnt="2"/>
      <dgm:spPr/>
    </dgm:pt>
    <dgm:pt modelId="{8BD8E6DF-6131-43E3-AEA0-C490B787E855}" type="pres">
      <dgm:prSet presAssocID="{D83E2C08-9C3B-42EF-A6FC-0C85B97D2694}" presName="hierChild4" presStyleCnt="0"/>
      <dgm:spPr/>
    </dgm:pt>
    <dgm:pt modelId="{B3283705-E326-4046-91D2-855FC144AA8F}" type="pres">
      <dgm:prSet presAssocID="{75306DBA-C567-442A-BD79-3E616B3461C0}" presName="Name37" presStyleLbl="parChTrans1D3" presStyleIdx="4" presStyleCnt="10"/>
      <dgm:spPr/>
    </dgm:pt>
    <dgm:pt modelId="{809BA637-28B9-48BB-B4EE-A50313F1E508}" type="pres">
      <dgm:prSet presAssocID="{F478071C-9F61-4D1C-8944-51C0E82BDAE7}" presName="hierRoot2" presStyleCnt="0">
        <dgm:presLayoutVars>
          <dgm:hierBranch val="init"/>
        </dgm:presLayoutVars>
      </dgm:prSet>
      <dgm:spPr/>
    </dgm:pt>
    <dgm:pt modelId="{3E9208C0-F2CC-4C71-90D6-5D4C8538BCA7}" type="pres">
      <dgm:prSet presAssocID="{F478071C-9F61-4D1C-8944-51C0E82BDAE7}" presName="rootComposite" presStyleCnt="0"/>
      <dgm:spPr/>
    </dgm:pt>
    <dgm:pt modelId="{D76F753B-4A80-4132-A137-6BD41DFEBF05}" type="pres">
      <dgm:prSet presAssocID="{F478071C-9F61-4D1C-8944-51C0E82BDAE7}" presName="rootText" presStyleLbl="node3" presStyleIdx="4" presStyleCnt="10" custScaleX="1256105" custScaleY="184982">
        <dgm:presLayoutVars>
          <dgm:chPref val="3"/>
        </dgm:presLayoutVars>
      </dgm:prSet>
      <dgm:spPr/>
    </dgm:pt>
    <dgm:pt modelId="{9B6C519A-922B-4FB0-8310-9B0A38CAC842}" type="pres">
      <dgm:prSet presAssocID="{F478071C-9F61-4D1C-8944-51C0E82BDAE7}" presName="rootConnector" presStyleLbl="node3" presStyleIdx="4" presStyleCnt="10"/>
      <dgm:spPr/>
    </dgm:pt>
    <dgm:pt modelId="{A2B71700-7CDD-4606-A348-FAC0EBD2BFD1}" type="pres">
      <dgm:prSet presAssocID="{F478071C-9F61-4D1C-8944-51C0E82BDAE7}" presName="hierChild4" presStyleCnt="0"/>
      <dgm:spPr/>
    </dgm:pt>
    <dgm:pt modelId="{4EA9825E-2315-434F-8C9B-022CAEE204C8}" type="pres">
      <dgm:prSet presAssocID="{F478071C-9F61-4D1C-8944-51C0E82BDAE7}" presName="hierChild5" presStyleCnt="0"/>
      <dgm:spPr/>
    </dgm:pt>
    <dgm:pt modelId="{77C1DF45-5E33-487A-87D3-2E62A2DBEABC}" type="pres">
      <dgm:prSet presAssocID="{E7D27415-61A9-46A7-AB37-3E4617827E1F}" presName="Name37" presStyleLbl="parChTrans1D3" presStyleIdx="5" presStyleCnt="10"/>
      <dgm:spPr/>
    </dgm:pt>
    <dgm:pt modelId="{51117F02-2F66-428A-9876-BC4DD44486AA}" type="pres">
      <dgm:prSet presAssocID="{21A566DD-B444-4AC7-8A86-142782C999C6}" presName="hierRoot2" presStyleCnt="0">
        <dgm:presLayoutVars>
          <dgm:hierBranch val="init"/>
        </dgm:presLayoutVars>
      </dgm:prSet>
      <dgm:spPr/>
    </dgm:pt>
    <dgm:pt modelId="{5D40E3AC-CBF9-4EE3-AA05-50968A63A145}" type="pres">
      <dgm:prSet presAssocID="{21A566DD-B444-4AC7-8A86-142782C999C6}" presName="rootComposite" presStyleCnt="0"/>
      <dgm:spPr/>
    </dgm:pt>
    <dgm:pt modelId="{1931318A-37E3-4189-918D-B0803777C1F1}" type="pres">
      <dgm:prSet presAssocID="{21A566DD-B444-4AC7-8A86-142782C999C6}" presName="rootText" presStyleLbl="node3" presStyleIdx="5" presStyleCnt="10" custScaleX="1256105" custScaleY="184982">
        <dgm:presLayoutVars>
          <dgm:chPref val="3"/>
        </dgm:presLayoutVars>
      </dgm:prSet>
      <dgm:spPr/>
    </dgm:pt>
    <dgm:pt modelId="{A18CECDE-C187-46A3-B0AF-7A6BE6912C15}" type="pres">
      <dgm:prSet presAssocID="{21A566DD-B444-4AC7-8A86-142782C999C6}" presName="rootConnector" presStyleLbl="node3" presStyleIdx="5" presStyleCnt="10"/>
      <dgm:spPr/>
    </dgm:pt>
    <dgm:pt modelId="{11B7B25E-BD9D-47E3-BEA7-76A2A32AFCEF}" type="pres">
      <dgm:prSet presAssocID="{21A566DD-B444-4AC7-8A86-142782C999C6}" presName="hierChild4" presStyleCnt="0"/>
      <dgm:spPr/>
    </dgm:pt>
    <dgm:pt modelId="{0828D542-D287-46BB-9B1E-BABE6F5E4A77}" type="pres">
      <dgm:prSet presAssocID="{21A566DD-B444-4AC7-8A86-142782C999C6}" presName="hierChild5" presStyleCnt="0"/>
      <dgm:spPr/>
    </dgm:pt>
    <dgm:pt modelId="{83EA11F8-64BA-4277-8B43-D302B8878893}" type="pres">
      <dgm:prSet presAssocID="{F1299A80-5CCD-43E3-9BA1-6E7662333F10}" presName="Name37" presStyleLbl="parChTrans1D3" presStyleIdx="6" presStyleCnt="10"/>
      <dgm:spPr/>
    </dgm:pt>
    <dgm:pt modelId="{E4BA2DDE-682B-42D3-BE43-7A9B8955F261}" type="pres">
      <dgm:prSet presAssocID="{D8EC33DD-3526-4C8D-9225-B34DF5D64941}" presName="hierRoot2" presStyleCnt="0">
        <dgm:presLayoutVars>
          <dgm:hierBranch val="init"/>
        </dgm:presLayoutVars>
      </dgm:prSet>
      <dgm:spPr/>
    </dgm:pt>
    <dgm:pt modelId="{FAA2BDC1-051D-4B4A-B471-0A62057D72BD}" type="pres">
      <dgm:prSet presAssocID="{D8EC33DD-3526-4C8D-9225-B34DF5D64941}" presName="rootComposite" presStyleCnt="0"/>
      <dgm:spPr/>
    </dgm:pt>
    <dgm:pt modelId="{DB394086-E051-4A5A-8AB8-F5B678A33421}" type="pres">
      <dgm:prSet presAssocID="{D8EC33DD-3526-4C8D-9225-B34DF5D64941}" presName="rootText" presStyleLbl="node3" presStyleIdx="6" presStyleCnt="10" custScaleX="1256105" custScaleY="184982">
        <dgm:presLayoutVars>
          <dgm:chPref val="3"/>
        </dgm:presLayoutVars>
      </dgm:prSet>
      <dgm:spPr/>
    </dgm:pt>
    <dgm:pt modelId="{3D51F8F9-4974-47A7-A609-D5C6C110D9C1}" type="pres">
      <dgm:prSet presAssocID="{D8EC33DD-3526-4C8D-9225-B34DF5D64941}" presName="rootConnector" presStyleLbl="node3" presStyleIdx="6" presStyleCnt="10"/>
      <dgm:spPr/>
    </dgm:pt>
    <dgm:pt modelId="{9BE3AC88-DC76-4628-96F7-B1F47530DA63}" type="pres">
      <dgm:prSet presAssocID="{D8EC33DD-3526-4C8D-9225-B34DF5D64941}" presName="hierChild4" presStyleCnt="0"/>
      <dgm:spPr/>
    </dgm:pt>
    <dgm:pt modelId="{BC469C73-3276-4574-A7E4-5E89E48CBEFC}" type="pres">
      <dgm:prSet presAssocID="{D8EC33DD-3526-4C8D-9225-B34DF5D64941}" presName="hierChild5" presStyleCnt="0"/>
      <dgm:spPr/>
    </dgm:pt>
    <dgm:pt modelId="{7D255F3B-EADB-4B1C-85EA-4384EBB09499}" type="pres">
      <dgm:prSet presAssocID="{14DD8EE7-C402-420B-AC9B-75C827875149}" presName="Name37" presStyleLbl="parChTrans1D3" presStyleIdx="7" presStyleCnt="10"/>
      <dgm:spPr/>
    </dgm:pt>
    <dgm:pt modelId="{5A557083-0727-4337-9CB3-22A84FC23123}" type="pres">
      <dgm:prSet presAssocID="{E10019FD-3117-4903-8D03-BC7FB2A360A0}" presName="hierRoot2" presStyleCnt="0">
        <dgm:presLayoutVars>
          <dgm:hierBranch val="init"/>
        </dgm:presLayoutVars>
      </dgm:prSet>
      <dgm:spPr/>
    </dgm:pt>
    <dgm:pt modelId="{1F55D2E4-95CA-4262-AA63-0E74FD424E2C}" type="pres">
      <dgm:prSet presAssocID="{E10019FD-3117-4903-8D03-BC7FB2A360A0}" presName="rootComposite" presStyleCnt="0"/>
      <dgm:spPr/>
    </dgm:pt>
    <dgm:pt modelId="{4BA21399-A7DD-48CE-892B-137D2903460A}" type="pres">
      <dgm:prSet presAssocID="{E10019FD-3117-4903-8D03-BC7FB2A360A0}" presName="rootText" presStyleLbl="node3" presStyleIdx="7" presStyleCnt="10" custScaleX="1256105" custScaleY="184982">
        <dgm:presLayoutVars>
          <dgm:chPref val="3"/>
        </dgm:presLayoutVars>
      </dgm:prSet>
      <dgm:spPr/>
    </dgm:pt>
    <dgm:pt modelId="{37A4F924-0145-48C8-B640-FF714D4FEB8F}" type="pres">
      <dgm:prSet presAssocID="{E10019FD-3117-4903-8D03-BC7FB2A360A0}" presName="rootConnector" presStyleLbl="node3" presStyleIdx="7" presStyleCnt="10"/>
      <dgm:spPr/>
    </dgm:pt>
    <dgm:pt modelId="{7617653D-1718-4FC5-8A9B-2CC27A2294AC}" type="pres">
      <dgm:prSet presAssocID="{E10019FD-3117-4903-8D03-BC7FB2A360A0}" presName="hierChild4" presStyleCnt="0"/>
      <dgm:spPr/>
    </dgm:pt>
    <dgm:pt modelId="{E1E2E350-E6E1-439A-8063-C5741F36C450}" type="pres">
      <dgm:prSet presAssocID="{E10019FD-3117-4903-8D03-BC7FB2A360A0}" presName="hierChild5" presStyleCnt="0"/>
      <dgm:spPr/>
    </dgm:pt>
    <dgm:pt modelId="{8A17CE26-4455-41FA-AE8F-57590800FD5C}" type="pres">
      <dgm:prSet presAssocID="{5E7A8A15-4B7B-4277-A91B-EC52D98868CC}" presName="Name37" presStyleLbl="parChTrans1D3" presStyleIdx="8" presStyleCnt="10"/>
      <dgm:spPr/>
    </dgm:pt>
    <dgm:pt modelId="{6F4D4BC3-7399-4CC2-ABD9-3122902B1068}" type="pres">
      <dgm:prSet presAssocID="{146683BC-C78C-4147-9237-977DBB9198BE}" presName="hierRoot2" presStyleCnt="0">
        <dgm:presLayoutVars>
          <dgm:hierBranch val="init"/>
        </dgm:presLayoutVars>
      </dgm:prSet>
      <dgm:spPr/>
    </dgm:pt>
    <dgm:pt modelId="{E9166B65-9618-4ED8-8C38-5D238C9B9ED4}" type="pres">
      <dgm:prSet presAssocID="{146683BC-C78C-4147-9237-977DBB9198BE}" presName="rootComposite" presStyleCnt="0"/>
      <dgm:spPr/>
    </dgm:pt>
    <dgm:pt modelId="{A46A958C-2BEB-4761-8612-6EDDADDECAC0}" type="pres">
      <dgm:prSet presAssocID="{146683BC-C78C-4147-9237-977DBB9198BE}" presName="rootText" presStyleLbl="node3" presStyleIdx="8" presStyleCnt="10" custScaleX="1256105" custScaleY="184982">
        <dgm:presLayoutVars>
          <dgm:chPref val="3"/>
        </dgm:presLayoutVars>
      </dgm:prSet>
      <dgm:spPr/>
    </dgm:pt>
    <dgm:pt modelId="{BA7336A9-FD7D-4A1C-8A9C-882688B6E62A}" type="pres">
      <dgm:prSet presAssocID="{146683BC-C78C-4147-9237-977DBB9198BE}" presName="rootConnector" presStyleLbl="node3" presStyleIdx="8" presStyleCnt="10"/>
      <dgm:spPr/>
    </dgm:pt>
    <dgm:pt modelId="{CD451DA1-B48E-46EB-8A47-D747802B8763}" type="pres">
      <dgm:prSet presAssocID="{146683BC-C78C-4147-9237-977DBB9198BE}" presName="hierChild4" presStyleCnt="0"/>
      <dgm:spPr/>
    </dgm:pt>
    <dgm:pt modelId="{5BE87BFF-3D62-4737-B94E-037DF68F60CD}" type="pres">
      <dgm:prSet presAssocID="{146683BC-C78C-4147-9237-977DBB9198BE}" presName="hierChild5" presStyleCnt="0"/>
      <dgm:spPr/>
    </dgm:pt>
    <dgm:pt modelId="{928ECF96-D7D6-47B1-8103-6932D5E5FC04}" type="pres">
      <dgm:prSet presAssocID="{EFD5E843-46BA-4812-9EE5-7139D238E779}" presName="Name37" presStyleLbl="parChTrans1D3" presStyleIdx="9" presStyleCnt="10"/>
      <dgm:spPr/>
    </dgm:pt>
    <dgm:pt modelId="{1B1A945C-5CBF-4A91-85E2-53BD11D84C51}" type="pres">
      <dgm:prSet presAssocID="{733CFF50-0B2E-435C-9C77-6B7339B55927}" presName="hierRoot2" presStyleCnt="0">
        <dgm:presLayoutVars>
          <dgm:hierBranch val="init"/>
        </dgm:presLayoutVars>
      </dgm:prSet>
      <dgm:spPr/>
    </dgm:pt>
    <dgm:pt modelId="{66FDB879-59F2-429B-BEE6-688EC216FD18}" type="pres">
      <dgm:prSet presAssocID="{733CFF50-0B2E-435C-9C77-6B7339B55927}" presName="rootComposite" presStyleCnt="0"/>
      <dgm:spPr/>
    </dgm:pt>
    <dgm:pt modelId="{1551E7EB-5BC8-4B79-AA4E-ABD9F7B00FC2}" type="pres">
      <dgm:prSet presAssocID="{733CFF50-0B2E-435C-9C77-6B7339B55927}" presName="rootText" presStyleLbl="node3" presStyleIdx="9" presStyleCnt="10" custScaleX="1256105" custScaleY="246356">
        <dgm:presLayoutVars>
          <dgm:chPref val="3"/>
        </dgm:presLayoutVars>
      </dgm:prSet>
      <dgm:spPr/>
    </dgm:pt>
    <dgm:pt modelId="{FB332D33-4E3C-458C-B24F-EAD8131B5DC1}" type="pres">
      <dgm:prSet presAssocID="{733CFF50-0B2E-435C-9C77-6B7339B55927}" presName="rootConnector" presStyleLbl="node3" presStyleIdx="9" presStyleCnt="10"/>
      <dgm:spPr/>
    </dgm:pt>
    <dgm:pt modelId="{C0C5A2B5-CDFB-4136-8D45-79312013BA3E}" type="pres">
      <dgm:prSet presAssocID="{733CFF50-0B2E-435C-9C77-6B7339B55927}" presName="hierChild4" presStyleCnt="0"/>
      <dgm:spPr/>
    </dgm:pt>
    <dgm:pt modelId="{DCF652B6-0EF3-4ACB-9EB8-4B4F28D02BC8}" type="pres">
      <dgm:prSet presAssocID="{733CFF50-0B2E-435C-9C77-6B7339B55927}" presName="hierChild5" presStyleCnt="0"/>
      <dgm:spPr/>
    </dgm:pt>
    <dgm:pt modelId="{D8EF4DE4-83A2-4B87-B65B-A6437B499FEA}" type="pres">
      <dgm:prSet presAssocID="{D83E2C08-9C3B-42EF-A6FC-0C85B97D2694}" presName="hierChild5" presStyleCnt="0"/>
      <dgm:spPr/>
    </dgm:pt>
    <dgm:pt modelId="{266EE33B-3D21-4F1C-A61E-3B4F0968267B}" type="pres">
      <dgm:prSet presAssocID="{6057FF90-6CB2-422D-B9F4-6732BA01264C}" presName="hierChild3" presStyleCnt="0"/>
      <dgm:spPr/>
    </dgm:pt>
  </dgm:ptLst>
  <dgm:cxnLst>
    <dgm:cxn modelId="{54F61703-B2A0-4E58-8324-6096D9A0FD0D}" type="presOf" srcId="{284A6915-0FC8-4029-903B-3D0703BC6A91}" destId="{A5083AD9-D266-49A1-AFD4-5EB07031C419}" srcOrd="0" destOrd="0" presId="urn:microsoft.com/office/officeart/2005/8/layout/orgChart1"/>
    <dgm:cxn modelId="{4B308E0D-D427-4B10-AD0C-540BFD75D7B2}" type="presOf" srcId="{C3EDE315-5FD9-4C7C-BA6E-ACAF21766CE6}" destId="{2D09C7DE-F35F-4F9B-878E-987E2909F691}" srcOrd="0" destOrd="0" presId="urn:microsoft.com/office/officeart/2005/8/layout/orgChart1"/>
    <dgm:cxn modelId="{34228D11-3A32-47EC-ADC8-118FAB90DCEB}" type="presOf" srcId="{14DD8EE7-C402-420B-AC9B-75C827875149}" destId="{7D255F3B-EADB-4B1C-85EA-4384EBB09499}" srcOrd="0" destOrd="0" presId="urn:microsoft.com/office/officeart/2005/8/layout/orgChart1"/>
    <dgm:cxn modelId="{925FE314-B43D-4064-81FB-DE867196DBFE}" type="presOf" srcId="{E7D27415-61A9-46A7-AB37-3E4617827E1F}" destId="{77C1DF45-5E33-487A-87D3-2E62A2DBEABC}" srcOrd="0" destOrd="0" presId="urn:microsoft.com/office/officeart/2005/8/layout/orgChart1"/>
    <dgm:cxn modelId="{50531C19-869F-4CF6-9906-AD78274E8195}" type="presOf" srcId="{F1299A80-5CCD-43E3-9BA1-6E7662333F10}" destId="{83EA11F8-64BA-4277-8B43-D302B8878893}" srcOrd="0" destOrd="0" presId="urn:microsoft.com/office/officeart/2005/8/layout/orgChart1"/>
    <dgm:cxn modelId="{031C351B-7F49-47DE-BE37-D966D703CFE0}" type="presOf" srcId="{F478071C-9F61-4D1C-8944-51C0E82BDAE7}" destId="{D76F753B-4A80-4132-A137-6BD41DFEBF05}" srcOrd="0" destOrd="0" presId="urn:microsoft.com/office/officeart/2005/8/layout/orgChart1"/>
    <dgm:cxn modelId="{E158851C-F206-4303-9B9A-3C93F684CB71}" srcId="{D83E2C08-9C3B-42EF-A6FC-0C85B97D2694}" destId="{D8EC33DD-3526-4C8D-9225-B34DF5D64941}" srcOrd="2" destOrd="0" parTransId="{F1299A80-5CCD-43E3-9BA1-6E7662333F10}" sibTransId="{167E5B15-8E0A-40B9-91B5-A605A1449F76}"/>
    <dgm:cxn modelId="{A6E3201E-548A-4CC7-8D67-AE76F8E126E2}" type="presOf" srcId="{733CFF50-0B2E-435C-9C77-6B7339B55927}" destId="{FB332D33-4E3C-458C-B24F-EAD8131B5DC1}" srcOrd="1" destOrd="0" presId="urn:microsoft.com/office/officeart/2005/8/layout/orgChart1"/>
    <dgm:cxn modelId="{7AC3042B-A783-44C7-A2E6-D9BEDB59CC1F}" type="presOf" srcId="{E10019FD-3117-4903-8D03-BC7FB2A360A0}" destId="{4BA21399-A7DD-48CE-892B-137D2903460A}" srcOrd="0" destOrd="0" presId="urn:microsoft.com/office/officeart/2005/8/layout/orgChart1"/>
    <dgm:cxn modelId="{14EF572C-C768-446B-90D4-ADE5063EDABE}" type="presOf" srcId="{87DD8472-D0F7-42B3-997F-E95EA5F2B14A}" destId="{DFB2E827-CD7B-4244-A13C-6B5B884F266F}" srcOrd="0" destOrd="0" presId="urn:microsoft.com/office/officeart/2005/8/layout/orgChart1"/>
    <dgm:cxn modelId="{0A8ACB31-72B2-4CE0-AC7D-A791EF9613A1}" type="presOf" srcId="{E8012ECE-650C-49D4-BB30-AA325F60BEAD}" destId="{18B8BB39-B20D-4269-8749-D02AD1D3B66C}" srcOrd="0" destOrd="0" presId="urn:microsoft.com/office/officeart/2005/8/layout/orgChart1"/>
    <dgm:cxn modelId="{E4F15332-710D-4F65-96E1-471891EBE95E}" srcId="{D83E2C08-9C3B-42EF-A6FC-0C85B97D2694}" destId="{733CFF50-0B2E-435C-9C77-6B7339B55927}" srcOrd="5" destOrd="0" parTransId="{EFD5E843-46BA-4812-9EE5-7139D238E779}" sibTransId="{6036DB81-5D52-4EAB-A280-3B4543A4804B}"/>
    <dgm:cxn modelId="{C7AB3638-29A0-4620-BF70-2C16A053F8F8}" type="presOf" srcId="{1BA10BDB-DD97-4B3D-8B7D-2327625CAC7B}" destId="{617A6107-FB2D-43B7-870A-B54F3C1CAAD7}" srcOrd="0" destOrd="0" presId="urn:microsoft.com/office/officeart/2005/8/layout/orgChart1"/>
    <dgm:cxn modelId="{F3C05538-07DF-47B6-910F-7043E2D94511}" srcId="{D83E2C08-9C3B-42EF-A6FC-0C85B97D2694}" destId="{146683BC-C78C-4147-9237-977DBB9198BE}" srcOrd="4" destOrd="0" parTransId="{5E7A8A15-4B7B-4277-A91B-EC52D98868CC}" sibTransId="{1FEEF00B-F517-459A-BCED-1BA3344297CB}"/>
    <dgm:cxn modelId="{A9A3633A-9261-42E3-B3D7-C280EB2CD13B}" srcId="{D83E2C08-9C3B-42EF-A6FC-0C85B97D2694}" destId="{F478071C-9F61-4D1C-8944-51C0E82BDAE7}" srcOrd="0" destOrd="0" parTransId="{75306DBA-C567-442A-BD79-3E616B3461C0}" sibTransId="{9DD5E977-8B8B-4DF2-AA30-9D5C5BD8955D}"/>
    <dgm:cxn modelId="{6570413C-2F12-412D-9B6F-1FE0C1A68A30}" type="presOf" srcId="{15A45A51-5A50-4AC1-8FCD-2A778D783B57}" destId="{5D6CA769-3983-4A7E-8C9B-2918405B7715}" srcOrd="0" destOrd="0" presId="urn:microsoft.com/office/officeart/2005/8/layout/orgChart1"/>
    <dgm:cxn modelId="{BEDFB440-E0CE-44F6-BF25-97B8C8F0CDF9}" type="presOf" srcId="{DE1067E2-CA74-481A-893E-7028E9FC5F04}" destId="{D7C370F9-CC80-4B7D-98BE-D4730596C968}" srcOrd="0" destOrd="0" presId="urn:microsoft.com/office/officeart/2005/8/layout/orgChart1"/>
    <dgm:cxn modelId="{B3A06841-18FC-4CD7-89B4-DE924AE82E50}" type="presOf" srcId="{146683BC-C78C-4147-9237-977DBB9198BE}" destId="{BA7336A9-FD7D-4A1C-8A9C-882688B6E62A}" srcOrd="1" destOrd="0" presId="urn:microsoft.com/office/officeart/2005/8/layout/orgChart1"/>
    <dgm:cxn modelId="{48224F4E-91F9-480E-A699-2BD154C2249F}" type="presOf" srcId="{5E7A8A15-4B7B-4277-A91B-EC52D98868CC}" destId="{8A17CE26-4455-41FA-AE8F-57590800FD5C}" srcOrd="0" destOrd="0" presId="urn:microsoft.com/office/officeart/2005/8/layout/orgChart1"/>
    <dgm:cxn modelId="{DE82EE4E-A85F-4631-BB28-B7B12EF36C52}" type="presOf" srcId="{8F6C1667-D5B0-4BC7-9279-82EBDD53AB8A}" destId="{C20EFE85-0AA0-41C5-98B5-841936C487C2}" srcOrd="0" destOrd="0" presId="urn:microsoft.com/office/officeart/2005/8/layout/orgChart1"/>
    <dgm:cxn modelId="{9BF1F74F-C95E-487C-B74F-DB80F00015D9}" type="presOf" srcId="{97A8C87F-51FC-4552-8B60-7EA820B91ADA}" destId="{9FDC92D8-A21A-4546-A9DD-462B1F1D36F0}" srcOrd="1" destOrd="0" presId="urn:microsoft.com/office/officeart/2005/8/layout/orgChart1"/>
    <dgm:cxn modelId="{33363852-3116-4038-9707-8E45E33655F3}" srcId="{D83E2C08-9C3B-42EF-A6FC-0C85B97D2694}" destId="{21A566DD-B444-4AC7-8A86-142782C999C6}" srcOrd="1" destOrd="0" parTransId="{E7D27415-61A9-46A7-AB37-3E4617827E1F}" sibTransId="{406AE697-3A99-40A8-81EE-F5CCD9D8943B}"/>
    <dgm:cxn modelId="{3E218A53-46B4-4F5C-B0F2-209F8BE24E42}" srcId="{E8012ECE-650C-49D4-BB30-AA325F60BEAD}" destId="{6057FF90-6CB2-422D-B9F4-6732BA01264C}" srcOrd="0" destOrd="0" parTransId="{44BACFB9-A7C4-4C8D-A6E7-07F66B4FD93B}" sibTransId="{E1A495C6-A431-4B5E-AAA2-0E76761A2CED}"/>
    <dgm:cxn modelId="{1BD03454-8C4D-4DD0-AFBC-6DF614AB4CE2}" srcId="{97A8C87F-51FC-4552-8B60-7EA820B91ADA}" destId="{15A45A51-5A50-4AC1-8FCD-2A778D783B57}" srcOrd="1" destOrd="0" parTransId="{A3A31124-D136-47CD-AE31-AF61EA21A79A}" sibTransId="{F2BD394C-E9B3-447E-8BC7-857176C4F715}"/>
    <dgm:cxn modelId="{BCA1CF5F-088F-4CA2-A42F-86DCAA7D94D9}" srcId="{97A8C87F-51FC-4552-8B60-7EA820B91ADA}" destId="{8F6C1667-D5B0-4BC7-9279-82EBDD53AB8A}" srcOrd="2" destOrd="0" parTransId="{205EC1C5-20AF-4D69-A286-A40913220410}" sibTransId="{2C83EA5B-137E-439E-92E7-EB9924D9DF03}"/>
    <dgm:cxn modelId="{EBD2C662-CC20-465B-98E7-000E757BC503}" type="presOf" srcId="{D83E2C08-9C3B-42EF-A6FC-0C85B97D2694}" destId="{22F4A0F0-268F-465C-AE9F-F39871210AC7}" srcOrd="1" destOrd="0" presId="urn:microsoft.com/office/officeart/2005/8/layout/orgChart1"/>
    <dgm:cxn modelId="{BF30A76A-5451-4E7B-B6C4-C176CA30794F}" type="presOf" srcId="{EFD5E843-46BA-4812-9EE5-7139D238E779}" destId="{928ECF96-D7D6-47B1-8103-6932D5E5FC04}" srcOrd="0" destOrd="0" presId="urn:microsoft.com/office/officeart/2005/8/layout/orgChart1"/>
    <dgm:cxn modelId="{C4996A6D-0ED6-4204-9E8B-05A2686F23A5}" type="presOf" srcId="{A3A31124-D136-47CD-AE31-AF61EA21A79A}" destId="{87CF5A56-6533-44B2-9D9B-F96E716A1A56}" srcOrd="0" destOrd="0" presId="urn:microsoft.com/office/officeart/2005/8/layout/orgChart1"/>
    <dgm:cxn modelId="{C1407670-1E96-4C6F-9616-FEE5BE76E229}" type="presOf" srcId="{97A8C87F-51FC-4552-8B60-7EA820B91ADA}" destId="{91CC5459-8EEF-41EA-AF20-D848C0D6FEAD}" srcOrd="0" destOrd="0" presId="urn:microsoft.com/office/officeart/2005/8/layout/orgChart1"/>
    <dgm:cxn modelId="{802D5B75-7744-4526-BE8C-0674251E10C8}" type="presOf" srcId="{75306DBA-C567-442A-BD79-3E616B3461C0}" destId="{B3283705-E326-4046-91D2-855FC144AA8F}" srcOrd="0" destOrd="0" presId="urn:microsoft.com/office/officeart/2005/8/layout/orgChart1"/>
    <dgm:cxn modelId="{213B1E77-FC3D-4F05-BE87-EF89F3639555}" srcId="{D83E2C08-9C3B-42EF-A6FC-0C85B97D2694}" destId="{E10019FD-3117-4903-8D03-BC7FB2A360A0}" srcOrd="3" destOrd="0" parTransId="{14DD8EE7-C402-420B-AC9B-75C827875149}" sibTransId="{03EC2587-E185-478A-B962-193408561A79}"/>
    <dgm:cxn modelId="{ECCD137E-9500-4D62-BC17-9A2C988CB3E3}" type="presOf" srcId="{04B97841-878A-4EBD-B402-655ECAF4DC5F}" destId="{10C7FA8C-45AC-4F60-B838-992E3E7F424F}" srcOrd="0" destOrd="0" presId="urn:microsoft.com/office/officeart/2005/8/layout/orgChart1"/>
    <dgm:cxn modelId="{E8C16981-41E9-4738-9EAD-8BCC4082734A}" srcId="{97A8C87F-51FC-4552-8B60-7EA820B91ADA}" destId="{C3EDE315-5FD9-4C7C-BA6E-ACAF21766CE6}" srcOrd="3" destOrd="0" parTransId="{DE1067E2-CA74-481A-893E-7028E9FC5F04}" sibTransId="{D25144DE-AA63-4FF6-B90E-C43533BDA9D2}"/>
    <dgm:cxn modelId="{56432383-637E-4BF9-952F-32FC849A1646}" type="presOf" srcId="{146683BC-C78C-4147-9237-977DBB9198BE}" destId="{A46A958C-2BEB-4761-8612-6EDDADDECAC0}" srcOrd="0" destOrd="0" presId="urn:microsoft.com/office/officeart/2005/8/layout/orgChart1"/>
    <dgm:cxn modelId="{DDA93A8F-F5FA-4149-8411-5D6A0F0D8A7D}" type="presOf" srcId="{04B97841-878A-4EBD-B402-655ECAF4DC5F}" destId="{F379CBAB-D013-47C5-8D14-EC9E235A996E}" srcOrd="1" destOrd="0" presId="urn:microsoft.com/office/officeart/2005/8/layout/orgChart1"/>
    <dgm:cxn modelId="{8A4C80A6-DAAA-4E62-9BEA-0A21CB2CFDC7}" srcId="{6057FF90-6CB2-422D-B9F4-6732BA01264C}" destId="{97A8C87F-51FC-4552-8B60-7EA820B91ADA}" srcOrd="0" destOrd="0" parTransId="{284A6915-0FC8-4029-903B-3D0703BC6A91}" sibTransId="{2AD7CDB3-05BF-4E13-88F5-6287B626CE50}"/>
    <dgm:cxn modelId="{082127B1-C959-4081-B5E5-BF3ED4B7B783}" type="presOf" srcId="{E10019FD-3117-4903-8D03-BC7FB2A360A0}" destId="{37A4F924-0145-48C8-B640-FF714D4FEB8F}" srcOrd="1" destOrd="0" presId="urn:microsoft.com/office/officeart/2005/8/layout/orgChart1"/>
    <dgm:cxn modelId="{261A3BBB-17E7-4356-970E-167830078B49}" type="presOf" srcId="{D8EC33DD-3526-4C8D-9225-B34DF5D64941}" destId="{3D51F8F9-4974-47A7-A609-D5C6C110D9C1}" srcOrd="1" destOrd="0" presId="urn:microsoft.com/office/officeart/2005/8/layout/orgChart1"/>
    <dgm:cxn modelId="{72E887C7-E571-41B9-BC18-3343AF1E110A}" type="presOf" srcId="{733CFF50-0B2E-435C-9C77-6B7339B55927}" destId="{1551E7EB-5BC8-4B79-AA4E-ABD9F7B00FC2}" srcOrd="0" destOrd="0" presId="urn:microsoft.com/office/officeart/2005/8/layout/orgChart1"/>
    <dgm:cxn modelId="{9664CCC7-F770-4E95-9181-DF8ACAA90381}" srcId="{97A8C87F-51FC-4552-8B60-7EA820B91ADA}" destId="{04B97841-878A-4EBD-B402-655ECAF4DC5F}" srcOrd="0" destOrd="0" parTransId="{87DD8472-D0F7-42B3-997F-E95EA5F2B14A}" sibTransId="{0EE4665C-F1CE-48DF-8D3D-4813C9E2BAD4}"/>
    <dgm:cxn modelId="{D51A0FCC-CBC0-4395-B4E9-9DCEAA4AD8B1}" type="presOf" srcId="{21A566DD-B444-4AC7-8A86-142782C999C6}" destId="{1931318A-37E3-4189-918D-B0803777C1F1}" srcOrd="0" destOrd="0" presId="urn:microsoft.com/office/officeart/2005/8/layout/orgChart1"/>
    <dgm:cxn modelId="{FA8871D5-7C98-4C21-B1ED-0FBC0284562B}" type="presOf" srcId="{15A45A51-5A50-4AC1-8FCD-2A778D783B57}" destId="{CC672C38-FA1C-47C7-BA10-8107CC453BB7}" srcOrd="1" destOrd="0" presId="urn:microsoft.com/office/officeart/2005/8/layout/orgChart1"/>
    <dgm:cxn modelId="{5122EBD5-DAE1-44EF-AE1E-09339CADC47A}" type="presOf" srcId="{8F6C1667-D5B0-4BC7-9279-82EBDD53AB8A}" destId="{A593F487-51AF-4890-93DF-0622C5B0DEBF}" srcOrd="1" destOrd="0" presId="urn:microsoft.com/office/officeart/2005/8/layout/orgChart1"/>
    <dgm:cxn modelId="{E23F76D7-4BF3-4513-8E46-735EEDB5F38F}" type="presOf" srcId="{6057FF90-6CB2-422D-B9F4-6732BA01264C}" destId="{6364A95A-DB9A-48D3-91AE-E586227A0918}" srcOrd="0" destOrd="0" presId="urn:microsoft.com/office/officeart/2005/8/layout/orgChart1"/>
    <dgm:cxn modelId="{88BE71EA-9AEB-47F3-941C-7C75D5BA2DF3}" type="presOf" srcId="{6057FF90-6CB2-422D-B9F4-6732BA01264C}" destId="{70E553EE-24B3-4F3D-86F5-4FBFD0284D88}" srcOrd="1" destOrd="0" presId="urn:microsoft.com/office/officeart/2005/8/layout/orgChart1"/>
    <dgm:cxn modelId="{104F2FEF-C897-40F3-B6C0-5B54F0C5B9C8}" type="presOf" srcId="{205EC1C5-20AF-4D69-A286-A40913220410}" destId="{D79A16DB-6103-4405-BEDA-2451AB8A6FC6}" srcOrd="0" destOrd="0" presId="urn:microsoft.com/office/officeart/2005/8/layout/orgChart1"/>
    <dgm:cxn modelId="{12EF72EF-BDBF-496A-9D73-994231EFC40C}" type="presOf" srcId="{C3EDE315-5FD9-4C7C-BA6E-ACAF21766CE6}" destId="{804CF45B-3669-443C-A7B5-AE32C365EC0D}" srcOrd="1" destOrd="0" presId="urn:microsoft.com/office/officeart/2005/8/layout/orgChart1"/>
    <dgm:cxn modelId="{D2982BF4-7836-40CC-BFBD-4E21EE403FD1}" type="presOf" srcId="{21A566DD-B444-4AC7-8A86-142782C999C6}" destId="{A18CECDE-C187-46A3-B0AF-7A6BE6912C15}" srcOrd="1" destOrd="0" presId="urn:microsoft.com/office/officeart/2005/8/layout/orgChart1"/>
    <dgm:cxn modelId="{FA9B31F9-C8F4-43A9-8EAD-CDAD0F20A829}" srcId="{6057FF90-6CB2-422D-B9F4-6732BA01264C}" destId="{D83E2C08-9C3B-42EF-A6FC-0C85B97D2694}" srcOrd="1" destOrd="0" parTransId="{1BA10BDB-DD97-4B3D-8B7D-2327625CAC7B}" sibTransId="{44800040-037E-40B2-BA05-F3A7BD2EE513}"/>
    <dgm:cxn modelId="{566A69FB-D42C-4E8A-86E1-E5FF80B03B2C}" type="presOf" srcId="{D83E2C08-9C3B-42EF-A6FC-0C85B97D2694}" destId="{80C787CF-6ED0-4DA8-8321-4B66D291DAD3}" srcOrd="0" destOrd="0" presId="urn:microsoft.com/office/officeart/2005/8/layout/orgChart1"/>
    <dgm:cxn modelId="{949C7AFB-945A-4DF4-AC87-01F57A63B673}" type="presOf" srcId="{D8EC33DD-3526-4C8D-9225-B34DF5D64941}" destId="{DB394086-E051-4A5A-8AB8-F5B678A33421}" srcOrd="0" destOrd="0" presId="urn:microsoft.com/office/officeart/2005/8/layout/orgChart1"/>
    <dgm:cxn modelId="{4A3A39FC-272A-4637-B557-4D4F027BF00B}" type="presOf" srcId="{F478071C-9F61-4D1C-8944-51C0E82BDAE7}" destId="{9B6C519A-922B-4FB0-8310-9B0A38CAC842}" srcOrd="1" destOrd="0" presId="urn:microsoft.com/office/officeart/2005/8/layout/orgChart1"/>
    <dgm:cxn modelId="{4D12F2FE-485D-4324-81C7-648E43CB5385}" type="presParOf" srcId="{18B8BB39-B20D-4269-8749-D02AD1D3B66C}" destId="{1CC09267-5446-4DBB-A980-AE3182AF805B}" srcOrd="0" destOrd="0" presId="urn:microsoft.com/office/officeart/2005/8/layout/orgChart1"/>
    <dgm:cxn modelId="{1926C3D5-7D13-4791-A769-190C4D964CA2}" type="presParOf" srcId="{1CC09267-5446-4DBB-A980-AE3182AF805B}" destId="{E19A1482-5897-499F-9B0F-756192C3DA90}" srcOrd="0" destOrd="0" presId="urn:microsoft.com/office/officeart/2005/8/layout/orgChart1"/>
    <dgm:cxn modelId="{C876855D-479F-407B-B55D-E514790028D9}" type="presParOf" srcId="{E19A1482-5897-499F-9B0F-756192C3DA90}" destId="{6364A95A-DB9A-48D3-91AE-E586227A0918}" srcOrd="0" destOrd="0" presId="urn:microsoft.com/office/officeart/2005/8/layout/orgChart1"/>
    <dgm:cxn modelId="{15925F3D-84B3-42C1-8A9B-9C866B824130}" type="presParOf" srcId="{E19A1482-5897-499F-9B0F-756192C3DA90}" destId="{70E553EE-24B3-4F3D-86F5-4FBFD0284D88}" srcOrd="1" destOrd="0" presId="urn:microsoft.com/office/officeart/2005/8/layout/orgChart1"/>
    <dgm:cxn modelId="{4E8AC26A-FF61-438B-8ABA-1C327EE548A3}" type="presParOf" srcId="{1CC09267-5446-4DBB-A980-AE3182AF805B}" destId="{468D764B-D7DC-4D12-B2AC-DAACDDA3C9DF}" srcOrd="1" destOrd="0" presId="urn:microsoft.com/office/officeart/2005/8/layout/orgChart1"/>
    <dgm:cxn modelId="{7478A2F9-66F6-47C2-B9E2-02DF10FA0E7A}" type="presParOf" srcId="{468D764B-D7DC-4D12-B2AC-DAACDDA3C9DF}" destId="{A5083AD9-D266-49A1-AFD4-5EB07031C419}" srcOrd="0" destOrd="0" presId="urn:microsoft.com/office/officeart/2005/8/layout/orgChart1"/>
    <dgm:cxn modelId="{8E2CAE2B-C1A8-494D-B0BB-5D36B2BED615}" type="presParOf" srcId="{468D764B-D7DC-4D12-B2AC-DAACDDA3C9DF}" destId="{DF391720-F00A-42A6-B7CC-AE4B7D051B02}" srcOrd="1" destOrd="0" presId="urn:microsoft.com/office/officeart/2005/8/layout/orgChart1"/>
    <dgm:cxn modelId="{1B569E3D-B51A-4A2C-ADA5-8E97E3CACE90}" type="presParOf" srcId="{DF391720-F00A-42A6-B7CC-AE4B7D051B02}" destId="{3B91E967-AB9C-4347-B255-5596997A1BB2}" srcOrd="0" destOrd="0" presId="urn:microsoft.com/office/officeart/2005/8/layout/orgChart1"/>
    <dgm:cxn modelId="{F40DEA15-5954-4DCE-AC7C-5E87D73375C2}" type="presParOf" srcId="{3B91E967-AB9C-4347-B255-5596997A1BB2}" destId="{91CC5459-8EEF-41EA-AF20-D848C0D6FEAD}" srcOrd="0" destOrd="0" presId="urn:microsoft.com/office/officeart/2005/8/layout/orgChart1"/>
    <dgm:cxn modelId="{EF1722B2-91B9-4F66-8A1C-F07992C09C4C}" type="presParOf" srcId="{3B91E967-AB9C-4347-B255-5596997A1BB2}" destId="{9FDC92D8-A21A-4546-A9DD-462B1F1D36F0}" srcOrd="1" destOrd="0" presId="urn:microsoft.com/office/officeart/2005/8/layout/orgChart1"/>
    <dgm:cxn modelId="{44436B5C-4095-4162-9739-E072EE095305}" type="presParOf" srcId="{DF391720-F00A-42A6-B7CC-AE4B7D051B02}" destId="{9D1F1931-1FC9-4205-ACE7-AF590B454DA2}" srcOrd="1" destOrd="0" presId="urn:microsoft.com/office/officeart/2005/8/layout/orgChart1"/>
    <dgm:cxn modelId="{37934AC2-EEE0-4DBF-B7D5-C976D2BB88AE}" type="presParOf" srcId="{9D1F1931-1FC9-4205-ACE7-AF590B454DA2}" destId="{DFB2E827-CD7B-4244-A13C-6B5B884F266F}" srcOrd="0" destOrd="0" presId="urn:microsoft.com/office/officeart/2005/8/layout/orgChart1"/>
    <dgm:cxn modelId="{6140AD92-7A4A-4C22-98AA-99523EEA18C3}" type="presParOf" srcId="{9D1F1931-1FC9-4205-ACE7-AF590B454DA2}" destId="{5C81EFB8-0762-41E4-B33F-C47F3DC5284E}" srcOrd="1" destOrd="0" presId="urn:microsoft.com/office/officeart/2005/8/layout/orgChart1"/>
    <dgm:cxn modelId="{82FE745F-88A5-4158-B8EC-D9CE7888CA14}" type="presParOf" srcId="{5C81EFB8-0762-41E4-B33F-C47F3DC5284E}" destId="{C0317144-16CB-43C6-99DB-3873F879780F}" srcOrd="0" destOrd="0" presId="urn:microsoft.com/office/officeart/2005/8/layout/orgChart1"/>
    <dgm:cxn modelId="{63C4322B-29D4-44FF-8740-A461635E2DC8}" type="presParOf" srcId="{C0317144-16CB-43C6-99DB-3873F879780F}" destId="{10C7FA8C-45AC-4F60-B838-992E3E7F424F}" srcOrd="0" destOrd="0" presId="urn:microsoft.com/office/officeart/2005/8/layout/orgChart1"/>
    <dgm:cxn modelId="{28EBA0A0-FEC2-44F2-98F4-5EE04BCA3C13}" type="presParOf" srcId="{C0317144-16CB-43C6-99DB-3873F879780F}" destId="{F379CBAB-D013-47C5-8D14-EC9E235A996E}" srcOrd="1" destOrd="0" presId="urn:microsoft.com/office/officeart/2005/8/layout/orgChart1"/>
    <dgm:cxn modelId="{19184DDE-7F90-4DE0-A342-F887758E7EE7}" type="presParOf" srcId="{5C81EFB8-0762-41E4-B33F-C47F3DC5284E}" destId="{C0687960-7A8D-4111-937B-7FF96C5DF3EB}" srcOrd="1" destOrd="0" presId="urn:microsoft.com/office/officeart/2005/8/layout/orgChart1"/>
    <dgm:cxn modelId="{1F96BA4C-CFC9-48BD-9A95-C5408F429554}" type="presParOf" srcId="{5C81EFB8-0762-41E4-B33F-C47F3DC5284E}" destId="{5C7E1143-5AB3-4DC3-8B27-1976537FFD22}" srcOrd="2" destOrd="0" presId="urn:microsoft.com/office/officeart/2005/8/layout/orgChart1"/>
    <dgm:cxn modelId="{BCAEEADB-BF92-463D-B304-E96C200F4D99}" type="presParOf" srcId="{9D1F1931-1FC9-4205-ACE7-AF590B454DA2}" destId="{87CF5A56-6533-44B2-9D9B-F96E716A1A56}" srcOrd="2" destOrd="0" presId="urn:microsoft.com/office/officeart/2005/8/layout/orgChart1"/>
    <dgm:cxn modelId="{4EA425FE-3E92-4D35-AE2F-E0FCCB88D366}" type="presParOf" srcId="{9D1F1931-1FC9-4205-ACE7-AF590B454DA2}" destId="{5F98A6C5-4EFE-4742-BC27-774176AC23B1}" srcOrd="3" destOrd="0" presId="urn:microsoft.com/office/officeart/2005/8/layout/orgChart1"/>
    <dgm:cxn modelId="{6C744D4C-A101-4BA7-8D1F-F63CA46026BD}" type="presParOf" srcId="{5F98A6C5-4EFE-4742-BC27-774176AC23B1}" destId="{5A24469B-EE19-43A6-821E-F10D4C371F4C}" srcOrd="0" destOrd="0" presId="urn:microsoft.com/office/officeart/2005/8/layout/orgChart1"/>
    <dgm:cxn modelId="{F12B8365-31B6-4EC9-98C0-B32301B49D6A}" type="presParOf" srcId="{5A24469B-EE19-43A6-821E-F10D4C371F4C}" destId="{5D6CA769-3983-4A7E-8C9B-2918405B7715}" srcOrd="0" destOrd="0" presId="urn:microsoft.com/office/officeart/2005/8/layout/orgChart1"/>
    <dgm:cxn modelId="{2D2945E0-3AEE-435B-84B7-43DFF6C22196}" type="presParOf" srcId="{5A24469B-EE19-43A6-821E-F10D4C371F4C}" destId="{CC672C38-FA1C-47C7-BA10-8107CC453BB7}" srcOrd="1" destOrd="0" presId="urn:microsoft.com/office/officeart/2005/8/layout/orgChart1"/>
    <dgm:cxn modelId="{BBC77547-D7F5-49A5-8AC8-E484A907AEF1}" type="presParOf" srcId="{5F98A6C5-4EFE-4742-BC27-774176AC23B1}" destId="{DA9775C2-A482-4735-B9D9-933511858E46}" srcOrd="1" destOrd="0" presId="urn:microsoft.com/office/officeart/2005/8/layout/orgChart1"/>
    <dgm:cxn modelId="{71A126E0-1DDA-44B5-9BBF-39F0E94D5404}" type="presParOf" srcId="{5F98A6C5-4EFE-4742-BC27-774176AC23B1}" destId="{DF196C2B-FE05-481F-AA1E-0A186E75C587}" srcOrd="2" destOrd="0" presId="urn:microsoft.com/office/officeart/2005/8/layout/orgChart1"/>
    <dgm:cxn modelId="{F77B6683-5631-4A84-8D68-9F4E78139440}" type="presParOf" srcId="{9D1F1931-1FC9-4205-ACE7-AF590B454DA2}" destId="{D79A16DB-6103-4405-BEDA-2451AB8A6FC6}" srcOrd="4" destOrd="0" presId="urn:microsoft.com/office/officeart/2005/8/layout/orgChart1"/>
    <dgm:cxn modelId="{3185179D-752B-44C2-B53E-E88220BA930F}" type="presParOf" srcId="{9D1F1931-1FC9-4205-ACE7-AF590B454DA2}" destId="{FF52C85A-61F6-4661-BE7E-58F41BEDC2FE}" srcOrd="5" destOrd="0" presId="urn:microsoft.com/office/officeart/2005/8/layout/orgChart1"/>
    <dgm:cxn modelId="{EAB5540A-66BC-4551-B5BC-25E78BF41CCE}" type="presParOf" srcId="{FF52C85A-61F6-4661-BE7E-58F41BEDC2FE}" destId="{A07D1B8B-3C56-4C6A-8930-B2406E144F53}" srcOrd="0" destOrd="0" presId="urn:microsoft.com/office/officeart/2005/8/layout/orgChart1"/>
    <dgm:cxn modelId="{82A3C2CC-672C-4D9A-8B4F-CF26E3D6BDC1}" type="presParOf" srcId="{A07D1B8B-3C56-4C6A-8930-B2406E144F53}" destId="{C20EFE85-0AA0-41C5-98B5-841936C487C2}" srcOrd="0" destOrd="0" presId="urn:microsoft.com/office/officeart/2005/8/layout/orgChart1"/>
    <dgm:cxn modelId="{694C7930-6CBC-4F79-9676-FDE3E61B0D4E}" type="presParOf" srcId="{A07D1B8B-3C56-4C6A-8930-B2406E144F53}" destId="{A593F487-51AF-4890-93DF-0622C5B0DEBF}" srcOrd="1" destOrd="0" presId="urn:microsoft.com/office/officeart/2005/8/layout/orgChart1"/>
    <dgm:cxn modelId="{FDF3392B-9FBC-4F24-B0C5-2BBACE0B5A91}" type="presParOf" srcId="{FF52C85A-61F6-4661-BE7E-58F41BEDC2FE}" destId="{281E6D78-3392-456B-8C7D-9CD36106CA7D}" srcOrd="1" destOrd="0" presId="urn:microsoft.com/office/officeart/2005/8/layout/orgChart1"/>
    <dgm:cxn modelId="{A2C91CA6-D1F9-4D85-8D14-83326E20BC33}" type="presParOf" srcId="{FF52C85A-61F6-4661-BE7E-58F41BEDC2FE}" destId="{E554D95E-30F9-47B3-9818-5B86514412D6}" srcOrd="2" destOrd="0" presId="urn:microsoft.com/office/officeart/2005/8/layout/orgChart1"/>
    <dgm:cxn modelId="{9AAB77D9-E81E-4DC3-8C39-856D13862EC6}" type="presParOf" srcId="{9D1F1931-1FC9-4205-ACE7-AF590B454DA2}" destId="{D7C370F9-CC80-4B7D-98BE-D4730596C968}" srcOrd="6" destOrd="0" presId="urn:microsoft.com/office/officeart/2005/8/layout/orgChart1"/>
    <dgm:cxn modelId="{843A409D-266E-4EDF-9089-EC8808F2CE94}" type="presParOf" srcId="{9D1F1931-1FC9-4205-ACE7-AF590B454DA2}" destId="{1E5CBBC5-FF40-4B74-BA70-B4F4BDB62797}" srcOrd="7" destOrd="0" presId="urn:microsoft.com/office/officeart/2005/8/layout/orgChart1"/>
    <dgm:cxn modelId="{BBE94898-FA6B-4A8A-BB0A-152157573BE1}" type="presParOf" srcId="{1E5CBBC5-FF40-4B74-BA70-B4F4BDB62797}" destId="{D9207A8A-7EC5-4066-A03C-5D358D8DE8B9}" srcOrd="0" destOrd="0" presId="urn:microsoft.com/office/officeart/2005/8/layout/orgChart1"/>
    <dgm:cxn modelId="{95475539-D7EB-47FB-84A1-98D7E3F4E116}" type="presParOf" srcId="{D9207A8A-7EC5-4066-A03C-5D358D8DE8B9}" destId="{2D09C7DE-F35F-4F9B-878E-987E2909F691}" srcOrd="0" destOrd="0" presId="urn:microsoft.com/office/officeart/2005/8/layout/orgChart1"/>
    <dgm:cxn modelId="{772E88DE-25BF-4623-A73B-5A574883F175}" type="presParOf" srcId="{D9207A8A-7EC5-4066-A03C-5D358D8DE8B9}" destId="{804CF45B-3669-443C-A7B5-AE32C365EC0D}" srcOrd="1" destOrd="0" presId="urn:microsoft.com/office/officeart/2005/8/layout/orgChart1"/>
    <dgm:cxn modelId="{5AB1C1FB-931C-428F-9C16-92959A0A990D}" type="presParOf" srcId="{1E5CBBC5-FF40-4B74-BA70-B4F4BDB62797}" destId="{C80034C1-D06C-4ECB-8A6A-C611469E7F4E}" srcOrd="1" destOrd="0" presId="urn:microsoft.com/office/officeart/2005/8/layout/orgChart1"/>
    <dgm:cxn modelId="{E3DEEF10-2CEF-4703-A0AC-4A33E7C99191}" type="presParOf" srcId="{1E5CBBC5-FF40-4B74-BA70-B4F4BDB62797}" destId="{F2CA77A1-CF8D-4303-8CB5-19EA698DC958}" srcOrd="2" destOrd="0" presId="urn:microsoft.com/office/officeart/2005/8/layout/orgChart1"/>
    <dgm:cxn modelId="{090CB102-0AC2-491A-86BF-0B0D92DF72B5}" type="presParOf" srcId="{DF391720-F00A-42A6-B7CC-AE4B7D051B02}" destId="{FB8B6B3E-EB12-41C7-ABEE-609143B71EAB}" srcOrd="2" destOrd="0" presId="urn:microsoft.com/office/officeart/2005/8/layout/orgChart1"/>
    <dgm:cxn modelId="{1A38F2BB-E36C-4613-9BDF-57F5E759350E}" type="presParOf" srcId="{468D764B-D7DC-4D12-B2AC-DAACDDA3C9DF}" destId="{617A6107-FB2D-43B7-870A-B54F3C1CAAD7}" srcOrd="2" destOrd="0" presId="urn:microsoft.com/office/officeart/2005/8/layout/orgChart1"/>
    <dgm:cxn modelId="{DFF9520F-F066-41DA-8CEF-0A73217356CE}" type="presParOf" srcId="{468D764B-D7DC-4D12-B2AC-DAACDDA3C9DF}" destId="{57369A6A-898C-4B38-8DDF-4124273C0547}" srcOrd="3" destOrd="0" presId="urn:microsoft.com/office/officeart/2005/8/layout/orgChart1"/>
    <dgm:cxn modelId="{A401896C-7B4D-4CAA-8FCF-54D531154B2E}" type="presParOf" srcId="{57369A6A-898C-4B38-8DDF-4124273C0547}" destId="{A3771D5E-FC75-4291-85CF-7FC95E04B203}" srcOrd="0" destOrd="0" presId="urn:microsoft.com/office/officeart/2005/8/layout/orgChart1"/>
    <dgm:cxn modelId="{63C58B33-B522-4657-B1E9-2C2391C955E5}" type="presParOf" srcId="{A3771D5E-FC75-4291-85CF-7FC95E04B203}" destId="{80C787CF-6ED0-4DA8-8321-4B66D291DAD3}" srcOrd="0" destOrd="0" presId="urn:microsoft.com/office/officeart/2005/8/layout/orgChart1"/>
    <dgm:cxn modelId="{0B243CD1-C634-4F5B-BA7E-EED9A20F38BB}" type="presParOf" srcId="{A3771D5E-FC75-4291-85CF-7FC95E04B203}" destId="{22F4A0F0-268F-465C-AE9F-F39871210AC7}" srcOrd="1" destOrd="0" presId="urn:microsoft.com/office/officeart/2005/8/layout/orgChart1"/>
    <dgm:cxn modelId="{A51BCB0C-CEC4-4720-B7E3-5446FC7E495F}" type="presParOf" srcId="{57369A6A-898C-4B38-8DDF-4124273C0547}" destId="{8BD8E6DF-6131-43E3-AEA0-C490B787E855}" srcOrd="1" destOrd="0" presId="urn:microsoft.com/office/officeart/2005/8/layout/orgChart1"/>
    <dgm:cxn modelId="{0FAEE66F-0AA4-4C15-B067-AFB72DBECB13}" type="presParOf" srcId="{8BD8E6DF-6131-43E3-AEA0-C490B787E855}" destId="{B3283705-E326-4046-91D2-855FC144AA8F}" srcOrd="0" destOrd="0" presId="urn:microsoft.com/office/officeart/2005/8/layout/orgChart1"/>
    <dgm:cxn modelId="{95744D8C-0E76-450F-8CF9-AB046D5CCB9B}" type="presParOf" srcId="{8BD8E6DF-6131-43E3-AEA0-C490B787E855}" destId="{809BA637-28B9-48BB-B4EE-A50313F1E508}" srcOrd="1" destOrd="0" presId="urn:microsoft.com/office/officeart/2005/8/layout/orgChart1"/>
    <dgm:cxn modelId="{85A56768-4F05-4152-A78B-6C9B292F4F15}" type="presParOf" srcId="{809BA637-28B9-48BB-B4EE-A50313F1E508}" destId="{3E9208C0-F2CC-4C71-90D6-5D4C8538BCA7}" srcOrd="0" destOrd="0" presId="urn:microsoft.com/office/officeart/2005/8/layout/orgChart1"/>
    <dgm:cxn modelId="{97B85A0B-2D80-4CE5-B470-B03A466A8A9C}" type="presParOf" srcId="{3E9208C0-F2CC-4C71-90D6-5D4C8538BCA7}" destId="{D76F753B-4A80-4132-A137-6BD41DFEBF05}" srcOrd="0" destOrd="0" presId="urn:microsoft.com/office/officeart/2005/8/layout/orgChart1"/>
    <dgm:cxn modelId="{58A088A2-EDC9-4EE2-8A75-F66B8D549927}" type="presParOf" srcId="{3E9208C0-F2CC-4C71-90D6-5D4C8538BCA7}" destId="{9B6C519A-922B-4FB0-8310-9B0A38CAC842}" srcOrd="1" destOrd="0" presId="urn:microsoft.com/office/officeart/2005/8/layout/orgChart1"/>
    <dgm:cxn modelId="{DDD880EE-51B1-40E8-91CA-24DD41542F6F}" type="presParOf" srcId="{809BA637-28B9-48BB-B4EE-A50313F1E508}" destId="{A2B71700-7CDD-4606-A348-FAC0EBD2BFD1}" srcOrd="1" destOrd="0" presId="urn:microsoft.com/office/officeart/2005/8/layout/orgChart1"/>
    <dgm:cxn modelId="{A513440A-C425-41A0-B7E0-70F04683A59F}" type="presParOf" srcId="{809BA637-28B9-48BB-B4EE-A50313F1E508}" destId="{4EA9825E-2315-434F-8C9B-022CAEE204C8}" srcOrd="2" destOrd="0" presId="urn:microsoft.com/office/officeart/2005/8/layout/orgChart1"/>
    <dgm:cxn modelId="{50BC6F82-46D3-4E7B-ABC2-ECE5C8CC3061}" type="presParOf" srcId="{8BD8E6DF-6131-43E3-AEA0-C490B787E855}" destId="{77C1DF45-5E33-487A-87D3-2E62A2DBEABC}" srcOrd="2" destOrd="0" presId="urn:microsoft.com/office/officeart/2005/8/layout/orgChart1"/>
    <dgm:cxn modelId="{1BDB0FAA-29D0-415D-8A45-72460E7D43AD}" type="presParOf" srcId="{8BD8E6DF-6131-43E3-AEA0-C490B787E855}" destId="{51117F02-2F66-428A-9876-BC4DD44486AA}" srcOrd="3" destOrd="0" presId="urn:microsoft.com/office/officeart/2005/8/layout/orgChart1"/>
    <dgm:cxn modelId="{CB4959F8-5035-4869-8038-5A6A3D760D67}" type="presParOf" srcId="{51117F02-2F66-428A-9876-BC4DD44486AA}" destId="{5D40E3AC-CBF9-4EE3-AA05-50968A63A145}" srcOrd="0" destOrd="0" presId="urn:microsoft.com/office/officeart/2005/8/layout/orgChart1"/>
    <dgm:cxn modelId="{253027FD-0E10-418E-B081-5E3A2E71A327}" type="presParOf" srcId="{5D40E3AC-CBF9-4EE3-AA05-50968A63A145}" destId="{1931318A-37E3-4189-918D-B0803777C1F1}" srcOrd="0" destOrd="0" presId="urn:microsoft.com/office/officeart/2005/8/layout/orgChart1"/>
    <dgm:cxn modelId="{D528C0F7-88C0-4350-B787-C49624B87BC3}" type="presParOf" srcId="{5D40E3AC-CBF9-4EE3-AA05-50968A63A145}" destId="{A18CECDE-C187-46A3-B0AF-7A6BE6912C15}" srcOrd="1" destOrd="0" presId="urn:microsoft.com/office/officeart/2005/8/layout/orgChart1"/>
    <dgm:cxn modelId="{AED23569-A539-4FA8-9737-56DF11EF9CFE}" type="presParOf" srcId="{51117F02-2F66-428A-9876-BC4DD44486AA}" destId="{11B7B25E-BD9D-47E3-BEA7-76A2A32AFCEF}" srcOrd="1" destOrd="0" presId="urn:microsoft.com/office/officeart/2005/8/layout/orgChart1"/>
    <dgm:cxn modelId="{9995D669-29C3-4ED6-8CEB-3965303E10FA}" type="presParOf" srcId="{51117F02-2F66-428A-9876-BC4DD44486AA}" destId="{0828D542-D287-46BB-9B1E-BABE6F5E4A77}" srcOrd="2" destOrd="0" presId="urn:microsoft.com/office/officeart/2005/8/layout/orgChart1"/>
    <dgm:cxn modelId="{D0184214-EB7F-4553-BAF4-1AAE3E7192B4}" type="presParOf" srcId="{8BD8E6DF-6131-43E3-AEA0-C490B787E855}" destId="{83EA11F8-64BA-4277-8B43-D302B8878893}" srcOrd="4" destOrd="0" presId="urn:microsoft.com/office/officeart/2005/8/layout/orgChart1"/>
    <dgm:cxn modelId="{EA24CC24-DE45-4FED-B386-0B7B3DF23362}" type="presParOf" srcId="{8BD8E6DF-6131-43E3-AEA0-C490B787E855}" destId="{E4BA2DDE-682B-42D3-BE43-7A9B8955F261}" srcOrd="5" destOrd="0" presId="urn:microsoft.com/office/officeart/2005/8/layout/orgChart1"/>
    <dgm:cxn modelId="{845F53EE-34A3-47D5-8312-31ACCF79F1E5}" type="presParOf" srcId="{E4BA2DDE-682B-42D3-BE43-7A9B8955F261}" destId="{FAA2BDC1-051D-4B4A-B471-0A62057D72BD}" srcOrd="0" destOrd="0" presId="urn:microsoft.com/office/officeart/2005/8/layout/orgChart1"/>
    <dgm:cxn modelId="{EF40F22A-2B12-4308-BDAF-64D68BBE506A}" type="presParOf" srcId="{FAA2BDC1-051D-4B4A-B471-0A62057D72BD}" destId="{DB394086-E051-4A5A-8AB8-F5B678A33421}" srcOrd="0" destOrd="0" presId="urn:microsoft.com/office/officeart/2005/8/layout/orgChart1"/>
    <dgm:cxn modelId="{972EE2A5-D85E-48D2-AFCB-4CF0D48BA2DC}" type="presParOf" srcId="{FAA2BDC1-051D-4B4A-B471-0A62057D72BD}" destId="{3D51F8F9-4974-47A7-A609-D5C6C110D9C1}" srcOrd="1" destOrd="0" presId="urn:microsoft.com/office/officeart/2005/8/layout/orgChart1"/>
    <dgm:cxn modelId="{029577EE-FADD-47A8-9E0E-76F51D38C3FE}" type="presParOf" srcId="{E4BA2DDE-682B-42D3-BE43-7A9B8955F261}" destId="{9BE3AC88-DC76-4628-96F7-B1F47530DA63}" srcOrd="1" destOrd="0" presId="urn:microsoft.com/office/officeart/2005/8/layout/orgChart1"/>
    <dgm:cxn modelId="{ECAA7A2D-3979-4F66-8E60-40AE456D13CD}" type="presParOf" srcId="{E4BA2DDE-682B-42D3-BE43-7A9B8955F261}" destId="{BC469C73-3276-4574-A7E4-5E89E48CBEFC}" srcOrd="2" destOrd="0" presId="urn:microsoft.com/office/officeart/2005/8/layout/orgChart1"/>
    <dgm:cxn modelId="{80DB4840-99A1-423A-A719-F207E28280FA}" type="presParOf" srcId="{8BD8E6DF-6131-43E3-AEA0-C490B787E855}" destId="{7D255F3B-EADB-4B1C-85EA-4384EBB09499}" srcOrd="6" destOrd="0" presId="urn:microsoft.com/office/officeart/2005/8/layout/orgChart1"/>
    <dgm:cxn modelId="{C6F576B1-02E2-49E2-88B4-78B0CA71A47B}" type="presParOf" srcId="{8BD8E6DF-6131-43E3-AEA0-C490B787E855}" destId="{5A557083-0727-4337-9CB3-22A84FC23123}" srcOrd="7" destOrd="0" presId="urn:microsoft.com/office/officeart/2005/8/layout/orgChart1"/>
    <dgm:cxn modelId="{86B4DDB5-5998-42CD-BD14-61195AD891CF}" type="presParOf" srcId="{5A557083-0727-4337-9CB3-22A84FC23123}" destId="{1F55D2E4-95CA-4262-AA63-0E74FD424E2C}" srcOrd="0" destOrd="0" presId="urn:microsoft.com/office/officeart/2005/8/layout/orgChart1"/>
    <dgm:cxn modelId="{D7C27830-24F5-475B-A29B-EDFDC2F8392B}" type="presParOf" srcId="{1F55D2E4-95CA-4262-AA63-0E74FD424E2C}" destId="{4BA21399-A7DD-48CE-892B-137D2903460A}" srcOrd="0" destOrd="0" presId="urn:microsoft.com/office/officeart/2005/8/layout/orgChart1"/>
    <dgm:cxn modelId="{45B1562B-13B7-4DE8-8032-0BCE3281FEBF}" type="presParOf" srcId="{1F55D2E4-95CA-4262-AA63-0E74FD424E2C}" destId="{37A4F924-0145-48C8-B640-FF714D4FEB8F}" srcOrd="1" destOrd="0" presId="urn:microsoft.com/office/officeart/2005/8/layout/orgChart1"/>
    <dgm:cxn modelId="{238D892C-7004-4A2F-9CB5-B47F524C71E0}" type="presParOf" srcId="{5A557083-0727-4337-9CB3-22A84FC23123}" destId="{7617653D-1718-4FC5-8A9B-2CC27A2294AC}" srcOrd="1" destOrd="0" presId="urn:microsoft.com/office/officeart/2005/8/layout/orgChart1"/>
    <dgm:cxn modelId="{3C95973F-B5E7-4B4C-902B-49998B78C533}" type="presParOf" srcId="{5A557083-0727-4337-9CB3-22A84FC23123}" destId="{E1E2E350-E6E1-439A-8063-C5741F36C450}" srcOrd="2" destOrd="0" presId="urn:microsoft.com/office/officeart/2005/8/layout/orgChart1"/>
    <dgm:cxn modelId="{BCA79C31-3453-4015-85F1-5683A23BB0C4}" type="presParOf" srcId="{8BD8E6DF-6131-43E3-AEA0-C490B787E855}" destId="{8A17CE26-4455-41FA-AE8F-57590800FD5C}" srcOrd="8" destOrd="0" presId="urn:microsoft.com/office/officeart/2005/8/layout/orgChart1"/>
    <dgm:cxn modelId="{8F9FB32D-1774-467E-A1B7-8780F99DE8A1}" type="presParOf" srcId="{8BD8E6DF-6131-43E3-AEA0-C490B787E855}" destId="{6F4D4BC3-7399-4CC2-ABD9-3122902B1068}" srcOrd="9" destOrd="0" presId="urn:microsoft.com/office/officeart/2005/8/layout/orgChart1"/>
    <dgm:cxn modelId="{DCD2A85B-93D9-4BDD-ACBD-32AA97DA722D}" type="presParOf" srcId="{6F4D4BC3-7399-4CC2-ABD9-3122902B1068}" destId="{E9166B65-9618-4ED8-8C38-5D238C9B9ED4}" srcOrd="0" destOrd="0" presId="urn:microsoft.com/office/officeart/2005/8/layout/orgChart1"/>
    <dgm:cxn modelId="{D415ECD1-CA97-4E0D-A2D4-A4050C88450F}" type="presParOf" srcId="{E9166B65-9618-4ED8-8C38-5D238C9B9ED4}" destId="{A46A958C-2BEB-4761-8612-6EDDADDECAC0}" srcOrd="0" destOrd="0" presId="urn:microsoft.com/office/officeart/2005/8/layout/orgChart1"/>
    <dgm:cxn modelId="{5210E528-B74B-4F64-A629-41BA31DDC6AC}" type="presParOf" srcId="{E9166B65-9618-4ED8-8C38-5D238C9B9ED4}" destId="{BA7336A9-FD7D-4A1C-8A9C-882688B6E62A}" srcOrd="1" destOrd="0" presId="urn:microsoft.com/office/officeart/2005/8/layout/orgChart1"/>
    <dgm:cxn modelId="{061C752F-8A3B-434D-8A28-B7FA9DB7BDA7}" type="presParOf" srcId="{6F4D4BC3-7399-4CC2-ABD9-3122902B1068}" destId="{CD451DA1-B48E-46EB-8A47-D747802B8763}" srcOrd="1" destOrd="0" presId="urn:microsoft.com/office/officeart/2005/8/layout/orgChart1"/>
    <dgm:cxn modelId="{6092A7A4-2000-4DB0-B1DD-979C13C54631}" type="presParOf" srcId="{6F4D4BC3-7399-4CC2-ABD9-3122902B1068}" destId="{5BE87BFF-3D62-4737-B94E-037DF68F60CD}" srcOrd="2" destOrd="0" presId="urn:microsoft.com/office/officeart/2005/8/layout/orgChart1"/>
    <dgm:cxn modelId="{E7161BA2-84F2-40F5-B1CC-94D7BEA8A7C8}" type="presParOf" srcId="{8BD8E6DF-6131-43E3-AEA0-C490B787E855}" destId="{928ECF96-D7D6-47B1-8103-6932D5E5FC04}" srcOrd="10" destOrd="0" presId="urn:microsoft.com/office/officeart/2005/8/layout/orgChart1"/>
    <dgm:cxn modelId="{0787922F-D381-41F0-88DC-115922780BB8}" type="presParOf" srcId="{8BD8E6DF-6131-43E3-AEA0-C490B787E855}" destId="{1B1A945C-5CBF-4A91-85E2-53BD11D84C51}" srcOrd="11" destOrd="0" presId="urn:microsoft.com/office/officeart/2005/8/layout/orgChart1"/>
    <dgm:cxn modelId="{7FCEB521-2BF7-4F3D-9FF3-6A48507C6BF5}" type="presParOf" srcId="{1B1A945C-5CBF-4A91-85E2-53BD11D84C51}" destId="{66FDB879-59F2-429B-BEE6-688EC216FD18}" srcOrd="0" destOrd="0" presId="urn:microsoft.com/office/officeart/2005/8/layout/orgChart1"/>
    <dgm:cxn modelId="{67CCEFF8-1A45-4086-8F59-FE87D5F87248}" type="presParOf" srcId="{66FDB879-59F2-429B-BEE6-688EC216FD18}" destId="{1551E7EB-5BC8-4B79-AA4E-ABD9F7B00FC2}" srcOrd="0" destOrd="0" presId="urn:microsoft.com/office/officeart/2005/8/layout/orgChart1"/>
    <dgm:cxn modelId="{5C7C4974-1C23-4925-A3D8-001258DD0B86}" type="presParOf" srcId="{66FDB879-59F2-429B-BEE6-688EC216FD18}" destId="{FB332D33-4E3C-458C-B24F-EAD8131B5DC1}" srcOrd="1" destOrd="0" presId="urn:microsoft.com/office/officeart/2005/8/layout/orgChart1"/>
    <dgm:cxn modelId="{B56EF225-F848-4E98-9A64-FD964F5A89D7}" type="presParOf" srcId="{1B1A945C-5CBF-4A91-85E2-53BD11D84C51}" destId="{C0C5A2B5-CDFB-4136-8D45-79312013BA3E}" srcOrd="1" destOrd="0" presId="urn:microsoft.com/office/officeart/2005/8/layout/orgChart1"/>
    <dgm:cxn modelId="{50D8BDFD-3222-4038-96F9-C0D661A51512}" type="presParOf" srcId="{1B1A945C-5CBF-4A91-85E2-53BD11D84C51}" destId="{DCF652B6-0EF3-4ACB-9EB8-4B4F28D02BC8}" srcOrd="2" destOrd="0" presId="urn:microsoft.com/office/officeart/2005/8/layout/orgChart1"/>
    <dgm:cxn modelId="{170808DD-D4A0-4E6C-8453-A95B8850DFCC}" type="presParOf" srcId="{57369A6A-898C-4B38-8DDF-4124273C0547}" destId="{D8EF4DE4-83A2-4B87-B65B-A6437B499FEA}" srcOrd="2" destOrd="0" presId="urn:microsoft.com/office/officeart/2005/8/layout/orgChart1"/>
    <dgm:cxn modelId="{63F7AF48-F382-4FE8-A8A4-3A2550D752AE}" type="presParOf" srcId="{1CC09267-5446-4DBB-A980-AE3182AF805B}" destId="{266EE33B-3D21-4F1C-A61E-3B4F0968267B}" srcOrd="2" destOrd="0" presId="urn:microsoft.com/office/officeart/2005/8/layout/orgChar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6575A89-4571-4B9D-A3EA-B1F369B4A110}" type="doc">
      <dgm:prSet loTypeId="urn:microsoft.com/office/officeart/2005/8/layout/venn1" loCatId="relationship" qsTypeId="urn:microsoft.com/office/officeart/2005/8/quickstyle/3d3" qsCatId="3D" csTypeId="urn:microsoft.com/office/officeart/2005/8/colors/colorful2" csCatId="colorful" phldr="1"/>
      <dgm:spPr/>
      <dgm:t>
        <a:bodyPr/>
        <a:lstStyle/>
        <a:p>
          <a:endParaRPr lang="es-ES"/>
        </a:p>
      </dgm:t>
    </dgm:pt>
    <dgm:pt modelId="{D9CAAFB6-C295-4D5A-8BE7-CEF1B82AC1D4}">
      <dgm:prSet custT="1"/>
      <dgm:spPr/>
      <dgm:t>
        <a:bodyPr>
          <a:scene3d>
            <a:camera prst="orthographicFront"/>
            <a:lightRig rig="threePt" dir="t"/>
          </a:scene3d>
          <a:sp3d extrusionH="57150">
            <a:bevelT w="38100" h="38100"/>
          </a:sp3d>
        </a:bodyPr>
        <a:lstStyle/>
        <a:p>
          <a:r>
            <a:rPr lang="es-ES" sz="2000" b="1" dirty="0">
              <a:solidFill>
                <a:srgbClr val="76612B"/>
              </a:solidFill>
            </a:rPr>
            <a:t>Ci allontana dal male (</a:t>
          </a:r>
          <a:r>
            <a:rPr lang="es-ES" sz="2000" b="1" dirty="0" err="1">
              <a:solidFill>
                <a:srgbClr val="76612B"/>
              </a:solidFill>
            </a:rPr>
            <a:t>Sl</a:t>
          </a:r>
          <a:r>
            <a:rPr lang="es-ES" sz="2000" b="1" dirty="0">
              <a:solidFill>
                <a:srgbClr val="76612B"/>
              </a:solidFill>
            </a:rPr>
            <a:t> 119:104)</a:t>
          </a:r>
          <a:endParaRPr lang="es-ES" sz="2000" dirty="0">
            <a:solidFill>
              <a:srgbClr val="76612B"/>
            </a:solidFill>
          </a:endParaRPr>
        </a:p>
      </dgm:t>
    </dgm:pt>
    <dgm:pt modelId="{83FB6680-86F3-4C19-8DCA-D5ED661AAC9A}" type="parTrans" cxnId="{1D38F5AA-C990-4C1C-8804-CD852244E21A}">
      <dgm:prSet/>
      <dgm:spPr/>
      <dgm:t>
        <a:bodyPr/>
        <a:lstStyle/>
        <a:p>
          <a:endParaRPr lang="es-ES" sz="2000"/>
        </a:p>
      </dgm:t>
    </dgm:pt>
    <dgm:pt modelId="{2603D884-2FC6-4F58-9EB8-2E6CFD0A8AD6}" type="sibTrans" cxnId="{1D38F5AA-C990-4C1C-8804-CD852244E21A}">
      <dgm:prSet/>
      <dgm:spPr/>
      <dgm:t>
        <a:bodyPr/>
        <a:lstStyle/>
        <a:p>
          <a:endParaRPr lang="es-ES" sz="2000"/>
        </a:p>
      </dgm:t>
    </dgm:pt>
    <dgm:pt modelId="{B89E0F86-45C7-486B-84E6-6181D817C271}">
      <dgm:prSet custT="1"/>
      <dgm:spPr/>
      <dgm:t>
        <a:bodyPr>
          <a:scene3d>
            <a:camera prst="orthographicFront"/>
            <a:lightRig rig="threePt" dir="t"/>
          </a:scene3d>
          <a:sp3d extrusionH="57150">
            <a:bevelT w="38100" h="38100"/>
          </a:sp3d>
        </a:bodyPr>
        <a:lstStyle/>
        <a:p>
          <a:r>
            <a:rPr lang="es-ES" sz="2000" b="1" dirty="0">
              <a:solidFill>
                <a:srgbClr val="56782A"/>
              </a:solidFill>
            </a:rPr>
            <a:t>Ci dà saggezza (De 4:6)</a:t>
          </a:r>
          <a:endParaRPr lang="es-ES" sz="2000" dirty="0">
            <a:solidFill>
              <a:srgbClr val="56782A"/>
            </a:solidFill>
          </a:endParaRPr>
        </a:p>
      </dgm:t>
    </dgm:pt>
    <dgm:pt modelId="{2C58793B-D1EB-4B76-B12A-995620B4E197}" type="parTrans" cxnId="{A6FFD80A-E038-4A7E-9789-70216F86599F}">
      <dgm:prSet/>
      <dgm:spPr/>
      <dgm:t>
        <a:bodyPr/>
        <a:lstStyle/>
        <a:p>
          <a:endParaRPr lang="es-ES" sz="2000"/>
        </a:p>
      </dgm:t>
    </dgm:pt>
    <dgm:pt modelId="{6989E06A-EB7E-4456-8B69-D2DB6D43C729}" type="sibTrans" cxnId="{A6FFD80A-E038-4A7E-9789-70216F86599F}">
      <dgm:prSet/>
      <dgm:spPr/>
      <dgm:t>
        <a:bodyPr/>
        <a:lstStyle/>
        <a:p>
          <a:endParaRPr lang="es-ES" sz="2000"/>
        </a:p>
      </dgm:t>
    </dgm:pt>
    <dgm:pt modelId="{CB4A7011-59AF-4D66-AA06-6A14B4439B2D}">
      <dgm:prSet custT="1"/>
      <dgm:spPr/>
      <dgm:t>
        <a:bodyPr>
          <a:scene3d>
            <a:camera prst="orthographicFront"/>
            <a:lightRig rig="threePt" dir="t"/>
          </a:scene3d>
          <a:sp3d extrusionH="57150">
            <a:bevelT w="38100" h="38100"/>
          </a:sp3d>
        </a:bodyPr>
        <a:lstStyle/>
        <a:p>
          <a:r>
            <a:rPr lang="es-ES" sz="2000" b="1" dirty="0">
              <a:solidFill>
                <a:srgbClr val="2B7337"/>
              </a:solidFill>
            </a:rPr>
            <a:t>Ci dà libertà (</a:t>
          </a:r>
          <a:r>
            <a:rPr lang="es-ES" sz="2000" b="1" dirty="0" err="1">
              <a:solidFill>
                <a:srgbClr val="2B7337"/>
              </a:solidFill>
            </a:rPr>
            <a:t>Gm</a:t>
          </a:r>
          <a:r>
            <a:rPr lang="es-ES" sz="2000" b="1" dirty="0">
              <a:solidFill>
                <a:srgbClr val="2B7337"/>
              </a:solidFill>
            </a:rPr>
            <a:t> 2:12)</a:t>
          </a:r>
          <a:endParaRPr lang="es-ES" sz="2000" dirty="0">
            <a:solidFill>
              <a:srgbClr val="2B7337"/>
            </a:solidFill>
          </a:endParaRPr>
        </a:p>
      </dgm:t>
    </dgm:pt>
    <dgm:pt modelId="{6610FC86-7F8C-4489-A607-27FCECB6BDDB}" type="parTrans" cxnId="{987A78DB-79E2-4AEE-A84B-470E878D36B4}">
      <dgm:prSet/>
      <dgm:spPr/>
      <dgm:t>
        <a:bodyPr/>
        <a:lstStyle/>
        <a:p>
          <a:endParaRPr lang="es-ES" sz="2000"/>
        </a:p>
      </dgm:t>
    </dgm:pt>
    <dgm:pt modelId="{29808E03-10A1-4E49-ABB3-DD47295C4B6B}" type="sibTrans" cxnId="{987A78DB-79E2-4AEE-A84B-470E878D36B4}">
      <dgm:prSet/>
      <dgm:spPr/>
      <dgm:t>
        <a:bodyPr/>
        <a:lstStyle/>
        <a:p>
          <a:endParaRPr lang="es-ES" sz="2000"/>
        </a:p>
      </dgm:t>
    </dgm:pt>
    <dgm:pt modelId="{DC9B5E9F-3D58-462C-91CF-5BA44E99D1A4}">
      <dgm:prSet custT="1"/>
      <dgm:spPr/>
      <dgm:t>
        <a:bodyPr>
          <a:scene3d>
            <a:camera prst="orthographicFront"/>
            <a:lightRig rig="threePt" dir="t"/>
          </a:scene3d>
          <a:sp3d extrusionH="57150">
            <a:bevelT w="38100" h="38100"/>
          </a:sp3d>
        </a:bodyPr>
        <a:lstStyle/>
        <a:p>
          <a:r>
            <a:rPr lang="es-ES" sz="2000" b="1" dirty="0">
              <a:solidFill>
                <a:srgbClr val="3FA59E"/>
              </a:solidFill>
            </a:rPr>
            <a:t>Ci dà pace  (</a:t>
          </a:r>
          <a:r>
            <a:rPr lang="es-ES" sz="2000" b="1" dirty="0" err="1">
              <a:solidFill>
                <a:srgbClr val="3FA59E"/>
              </a:solidFill>
            </a:rPr>
            <a:t>Sl</a:t>
          </a:r>
          <a:r>
            <a:rPr lang="es-ES" sz="2000" b="1" dirty="0">
              <a:solidFill>
                <a:srgbClr val="3FA59E"/>
              </a:solidFill>
            </a:rPr>
            <a:t> 119:165)</a:t>
          </a:r>
          <a:endParaRPr lang="es-ES" sz="2000" dirty="0">
            <a:solidFill>
              <a:srgbClr val="3FA59E"/>
            </a:solidFill>
          </a:endParaRPr>
        </a:p>
      </dgm:t>
    </dgm:pt>
    <dgm:pt modelId="{20C03514-0F49-4D84-8909-6817E7E0F9BB}" type="parTrans" cxnId="{E1F93DFD-7805-4A13-A9C3-E7299D2A6BB3}">
      <dgm:prSet/>
      <dgm:spPr/>
      <dgm:t>
        <a:bodyPr/>
        <a:lstStyle/>
        <a:p>
          <a:endParaRPr lang="es-ES" sz="2000"/>
        </a:p>
      </dgm:t>
    </dgm:pt>
    <dgm:pt modelId="{B075562D-E004-45C8-8B17-36D8746E3B96}" type="sibTrans" cxnId="{E1F93DFD-7805-4A13-A9C3-E7299D2A6BB3}">
      <dgm:prSet/>
      <dgm:spPr/>
      <dgm:t>
        <a:bodyPr/>
        <a:lstStyle/>
        <a:p>
          <a:endParaRPr lang="es-ES" sz="2000"/>
        </a:p>
      </dgm:t>
    </dgm:pt>
    <dgm:pt modelId="{2724542E-EC22-4BF8-86AF-0A882F1214C7}">
      <dgm:prSet custT="1"/>
      <dgm:spPr/>
      <dgm:t>
        <a:bodyPr>
          <a:scene3d>
            <a:camera prst="orthographicFront"/>
            <a:lightRig rig="threePt" dir="t"/>
          </a:scene3d>
          <a:sp3d extrusionH="57150">
            <a:bevelT w="38100" h="38100"/>
          </a:sp3d>
        </a:bodyPr>
        <a:lstStyle/>
        <a:p>
          <a:r>
            <a:rPr lang="es-ES" sz="2000" b="1" dirty="0">
              <a:solidFill>
                <a:srgbClr val="4466A9"/>
              </a:solidFill>
            </a:rPr>
            <a:t>Ci dà prosperità (Gs. 1:8)</a:t>
          </a:r>
          <a:endParaRPr lang="es-ES" sz="2000" dirty="0">
            <a:solidFill>
              <a:srgbClr val="4466A9"/>
            </a:solidFill>
          </a:endParaRPr>
        </a:p>
      </dgm:t>
    </dgm:pt>
    <dgm:pt modelId="{CD4CCADF-96A5-4D64-8A51-98F2F9EDEFF2}" type="parTrans" cxnId="{966ADC0D-FD24-4680-AD3A-D4D5BC2CA539}">
      <dgm:prSet/>
      <dgm:spPr/>
      <dgm:t>
        <a:bodyPr/>
        <a:lstStyle/>
        <a:p>
          <a:endParaRPr lang="es-ES" sz="2000"/>
        </a:p>
      </dgm:t>
    </dgm:pt>
    <dgm:pt modelId="{AD287CC3-4C34-430D-9E96-CDFE9E231540}" type="sibTrans" cxnId="{966ADC0D-FD24-4680-AD3A-D4D5BC2CA539}">
      <dgm:prSet/>
      <dgm:spPr/>
      <dgm:t>
        <a:bodyPr/>
        <a:lstStyle/>
        <a:p>
          <a:endParaRPr lang="es-ES" sz="2000"/>
        </a:p>
      </dgm:t>
    </dgm:pt>
    <dgm:pt modelId="{49E5BB3F-36E1-4935-86FC-AEA933FAFD69}">
      <dgm:prSet custT="1"/>
      <dgm:spPr/>
      <dgm:t>
        <a:bodyPr>
          <a:scene3d>
            <a:camera prst="orthographicFront"/>
            <a:lightRig rig="threePt" dir="t"/>
          </a:scene3d>
          <a:sp3d extrusionH="57150">
            <a:bevelT w="38100" h="38100"/>
          </a:sp3d>
        </a:bodyPr>
        <a:lstStyle/>
        <a:p>
          <a:r>
            <a:rPr lang="es-ES" sz="2000" b="1" dirty="0">
              <a:solidFill>
                <a:srgbClr val="623A91"/>
              </a:solidFill>
            </a:rPr>
            <a:t>Ci segnala il peccato (Ro 7:7)</a:t>
          </a:r>
          <a:endParaRPr lang="es-ES" sz="2000" dirty="0">
            <a:solidFill>
              <a:srgbClr val="623A91"/>
            </a:solidFill>
          </a:endParaRPr>
        </a:p>
      </dgm:t>
    </dgm:pt>
    <dgm:pt modelId="{31F32001-CBB9-4807-BF07-D8E55E223F51}" type="parTrans" cxnId="{AFD5B932-6BC4-4E1B-A8EB-45226EC26FEC}">
      <dgm:prSet/>
      <dgm:spPr/>
      <dgm:t>
        <a:bodyPr/>
        <a:lstStyle/>
        <a:p>
          <a:endParaRPr lang="es-ES" sz="2000"/>
        </a:p>
      </dgm:t>
    </dgm:pt>
    <dgm:pt modelId="{11273B7D-D51C-4925-BC2F-9921510B18DD}" type="sibTrans" cxnId="{AFD5B932-6BC4-4E1B-A8EB-45226EC26FEC}">
      <dgm:prSet/>
      <dgm:spPr/>
      <dgm:t>
        <a:bodyPr/>
        <a:lstStyle/>
        <a:p>
          <a:endParaRPr lang="es-ES" sz="2000"/>
        </a:p>
      </dgm:t>
    </dgm:pt>
    <dgm:pt modelId="{63EB7AB4-29F0-4F64-B7C1-D3031B446D2A}">
      <dgm:prSet custT="1"/>
      <dgm:spPr/>
      <dgm:t>
        <a:bodyPr>
          <a:scene3d>
            <a:camera prst="orthographicFront"/>
            <a:lightRig rig="threePt" dir="t"/>
          </a:scene3d>
          <a:sp3d extrusionH="57150">
            <a:bevelT w="38100" h="38100"/>
          </a:sp3d>
        </a:bodyPr>
        <a:lstStyle/>
        <a:p>
          <a:r>
            <a:rPr lang="es-ES" sz="2000" b="1" dirty="0">
              <a:solidFill>
                <a:srgbClr val="853974"/>
              </a:solidFill>
            </a:rPr>
            <a:t>Ci conduce a Cristo</a:t>
          </a:r>
          <a:br>
            <a:rPr lang="es-ES" sz="2000" b="1" dirty="0">
              <a:solidFill>
                <a:srgbClr val="853974"/>
              </a:solidFill>
            </a:rPr>
          </a:br>
          <a:r>
            <a:rPr lang="es-ES" sz="2000" b="1" dirty="0">
              <a:solidFill>
                <a:srgbClr val="853974"/>
              </a:solidFill>
            </a:rPr>
            <a:t>(Ga 3:24)</a:t>
          </a:r>
          <a:endParaRPr lang="es-ES" sz="2000" dirty="0">
            <a:solidFill>
              <a:srgbClr val="853974"/>
            </a:solidFill>
          </a:endParaRPr>
        </a:p>
      </dgm:t>
    </dgm:pt>
    <dgm:pt modelId="{66FA4413-7600-461A-AFE4-C1BA025CF05A}" type="parTrans" cxnId="{11604AC8-2C01-41F9-8A83-792AAE7787D7}">
      <dgm:prSet/>
      <dgm:spPr/>
      <dgm:t>
        <a:bodyPr/>
        <a:lstStyle/>
        <a:p>
          <a:endParaRPr lang="es-ES" sz="2000"/>
        </a:p>
      </dgm:t>
    </dgm:pt>
    <dgm:pt modelId="{6DCCFA35-A67C-4CEA-A6CB-459ABF153D56}" type="sibTrans" cxnId="{11604AC8-2C01-41F9-8A83-792AAE7787D7}">
      <dgm:prSet/>
      <dgm:spPr/>
      <dgm:t>
        <a:bodyPr/>
        <a:lstStyle/>
        <a:p>
          <a:endParaRPr lang="es-ES" sz="2000"/>
        </a:p>
      </dgm:t>
    </dgm:pt>
    <dgm:pt modelId="{5F7D80FD-D37B-4C05-95D4-FAF5D579CDBF}" type="pres">
      <dgm:prSet presAssocID="{76575A89-4571-4B9D-A3EA-B1F369B4A110}" presName="compositeShape" presStyleCnt="0">
        <dgm:presLayoutVars>
          <dgm:chMax val="7"/>
          <dgm:dir/>
          <dgm:resizeHandles val="exact"/>
        </dgm:presLayoutVars>
      </dgm:prSet>
      <dgm:spPr/>
    </dgm:pt>
    <dgm:pt modelId="{E36CFACE-699B-4756-BE72-23A3B304B544}" type="pres">
      <dgm:prSet presAssocID="{D9CAAFB6-C295-4D5A-8BE7-CEF1B82AC1D4}" presName="circ1" presStyleLbl="vennNode1" presStyleIdx="0" presStyleCnt="7"/>
      <dgm:spPr/>
    </dgm:pt>
    <dgm:pt modelId="{31BC030F-E416-4E9A-A26F-3C619E40BC26}" type="pres">
      <dgm:prSet presAssocID="{D9CAAFB6-C295-4D5A-8BE7-CEF1B82AC1D4}" presName="circ1Tx" presStyleLbl="revTx" presStyleIdx="0" presStyleCnt="0" custScaleX="147685">
        <dgm:presLayoutVars>
          <dgm:chMax val="0"/>
          <dgm:chPref val="0"/>
          <dgm:bulletEnabled val="1"/>
        </dgm:presLayoutVars>
      </dgm:prSet>
      <dgm:spPr/>
    </dgm:pt>
    <dgm:pt modelId="{01773855-98DE-46D6-BBE7-191E056DDB72}" type="pres">
      <dgm:prSet presAssocID="{B89E0F86-45C7-486B-84E6-6181D817C271}" presName="circ2" presStyleLbl="vennNode1" presStyleIdx="1" presStyleCnt="7"/>
      <dgm:spPr/>
    </dgm:pt>
    <dgm:pt modelId="{3F8244D3-82C0-4CB0-A398-F58A473D9688}" type="pres">
      <dgm:prSet presAssocID="{B89E0F86-45C7-486B-84E6-6181D817C271}" presName="circ2Tx" presStyleLbl="revTx" presStyleIdx="0" presStyleCnt="0">
        <dgm:presLayoutVars>
          <dgm:chMax val="0"/>
          <dgm:chPref val="0"/>
          <dgm:bulletEnabled val="1"/>
        </dgm:presLayoutVars>
      </dgm:prSet>
      <dgm:spPr/>
    </dgm:pt>
    <dgm:pt modelId="{B3794581-CAFB-4374-ADF0-749EF7D6687B}" type="pres">
      <dgm:prSet presAssocID="{CB4A7011-59AF-4D66-AA06-6A14B4439B2D}" presName="circ3" presStyleLbl="vennNode1" presStyleIdx="2" presStyleCnt="7"/>
      <dgm:spPr/>
    </dgm:pt>
    <dgm:pt modelId="{10168C84-CF3C-4627-A18A-73B3B73A36ED}" type="pres">
      <dgm:prSet presAssocID="{CB4A7011-59AF-4D66-AA06-6A14B4439B2D}" presName="circ3Tx" presStyleLbl="revTx" presStyleIdx="0" presStyleCnt="0">
        <dgm:presLayoutVars>
          <dgm:chMax val="0"/>
          <dgm:chPref val="0"/>
          <dgm:bulletEnabled val="1"/>
        </dgm:presLayoutVars>
      </dgm:prSet>
      <dgm:spPr/>
    </dgm:pt>
    <dgm:pt modelId="{2948A12B-36CA-4BE9-ADA1-58358E0571AA}" type="pres">
      <dgm:prSet presAssocID="{DC9B5E9F-3D58-462C-91CF-5BA44E99D1A4}" presName="circ4" presStyleLbl="vennNode1" presStyleIdx="3" presStyleCnt="7"/>
      <dgm:spPr/>
    </dgm:pt>
    <dgm:pt modelId="{857B4924-5818-4C63-B3E8-0A967285E5AA}" type="pres">
      <dgm:prSet presAssocID="{DC9B5E9F-3D58-462C-91CF-5BA44E99D1A4}" presName="circ4Tx" presStyleLbl="revTx" presStyleIdx="0" presStyleCnt="0" custScaleX="118325" custLinFactNeighborX="1312" custLinFactNeighborY="-14829">
        <dgm:presLayoutVars>
          <dgm:chMax val="0"/>
          <dgm:chPref val="0"/>
          <dgm:bulletEnabled val="1"/>
        </dgm:presLayoutVars>
      </dgm:prSet>
      <dgm:spPr/>
    </dgm:pt>
    <dgm:pt modelId="{F31445A7-B1B2-4106-A467-85A5BD7D7E72}" type="pres">
      <dgm:prSet presAssocID="{2724542E-EC22-4BF8-86AF-0A882F1214C7}" presName="circ5" presStyleLbl="vennNode1" presStyleIdx="4" presStyleCnt="7"/>
      <dgm:spPr/>
    </dgm:pt>
    <dgm:pt modelId="{5B47DAD3-5C8B-47C1-BB23-9D48BEEB80B5}" type="pres">
      <dgm:prSet presAssocID="{2724542E-EC22-4BF8-86AF-0A882F1214C7}" presName="circ5Tx" presStyleLbl="revTx" presStyleIdx="0" presStyleCnt="0">
        <dgm:presLayoutVars>
          <dgm:chMax val="0"/>
          <dgm:chPref val="0"/>
          <dgm:bulletEnabled val="1"/>
        </dgm:presLayoutVars>
      </dgm:prSet>
      <dgm:spPr/>
    </dgm:pt>
    <dgm:pt modelId="{841133F3-4289-4088-A1C7-11FD40326061}" type="pres">
      <dgm:prSet presAssocID="{49E5BB3F-36E1-4935-86FC-AEA933FAFD69}" presName="circ6" presStyleLbl="vennNode1" presStyleIdx="5" presStyleCnt="7"/>
      <dgm:spPr/>
    </dgm:pt>
    <dgm:pt modelId="{EBB7216E-93A8-4F0D-ABDC-CFD96121F723}" type="pres">
      <dgm:prSet presAssocID="{49E5BB3F-36E1-4935-86FC-AEA933FAFD69}" presName="circ6Tx" presStyleLbl="revTx" presStyleIdx="0" presStyleCnt="0">
        <dgm:presLayoutVars>
          <dgm:chMax val="0"/>
          <dgm:chPref val="0"/>
          <dgm:bulletEnabled val="1"/>
        </dgm:presLayoutVars>
      </dgm:prSet>
      <dgm:spPr/>
    </dgm:pt>
    <dgm:pt modelId="{0A48C909-9AF7-4595-8DB7-E64E0BE454BF}" type="pres">
      <dgm:prSet presAssocID="{63EB7AB4-29F0-4F64-B7C1-D3031B446D2A}" presName="circ7" presStyleLbl="vennNode1" presStyleIdx="6" presStyleCnt="7"/>
      <dgm:spPr/>
    </dgm:pt>
    <dgm:pt modelId="{4EB3F0A6-67E1-45C1-ADD5-AE7CA6A22F28}" type="pres">
      <dgm:prSet presAssocID="{63EB7AB4-29F0-4F64-B7C1-D3031B446D2A}" presName="circ7Tx" presStyleLbl="revTx" presStyleIdx="0" presStyleCnt="0" custScaleX="112266">
        <dgm:presLayoutVars>
          <dgm:chMax val="0"/>
          <dgm:chPref val="0"/>
          <dgm:bulletEnabled val="1"/>
        </dgm:presLayoutVars>
      </dgm:prSet>
      <dgm:spPr/>
    </dgm:pt>
  </dgm:ptLst>
  <dgm:cxnLst>
    <dgm:cxn modelId="{A6FFD80A-E038-4A7E-9789-70216F86599F}" srcId="{76575A89-4571-4B9D-A3EA-B1F369B4A110}" destId="{B89E0F86-45C7-486B-84E6-6181D817C271}" srcOrd="1" destOrd="0" parTransId="{2C58793B-D1EB-4B76-B12A-995620B4E197}" sibTransId="{6989E06A-EB7E-4456-8B69-D2DB6D43C729}"/>
    <dgm:cxn modelId="{966ADC0D-FD24-4680-AD3A-D4D5BC2CA539}" srcId="{76575A89-4571-4B9D-A3EA-B1F369B4A110}" destId="{2724542E-EC22-4BF8-86AF-0A882F1214C7}" srcOrd="4" destOrd="0" parTransId="{CD4CCADF-96A5-4D64-8A51-98F2F9EDEFF2}" sibTransId="{AD287CC3-4C34-430D-9E96-CDFE9E231540}"/>
    <dgm:cxn modelId="{80893930-81FC-449A-A221-0422E1F8DBF2}" type="presOf" srcId="{49E5BB3F-36E1-4935-86FC-AEA933FAFD69}" destId="{EBB7216E-93A8-4F0D-ABDC-CFD96121F723}" srcOrd="0" destOrd="0" presId="urn:microsoft.com/office/officeart/2005/8/layout/venn1"/>
    <dgm:cxn modelId="{AFD5B932-6BC4-4E1B-A8EB-45226EC26FEC}" srcId="{76575A89-4571-4B9D-A3EA-B1F369B4A110}" destId="{49E5BB3F-36E1-4935-86FC-AEA933FAFD69}" srcOrd="5" destOrd="0" parTransId="{31F32001-CBB9-4807-BF07-D8E55E223F51}" sibTransId="{11273B7D-D51C-4925-BC2F-9921510B18DD}"/>
    <dgm:cxn modelId="{6874CE42-4C46-4023-BBA3-FD7027FCD169}" type="presOf" srcId="{DC9B5E9F-3D58-462C-91CF-5BA44E99D1A4}" destId="{857B4924-5818-4C63-B3E8-0A967285E5AA}" srcOrd="0" destOrd="0" presId="urn:microsoft.com/office/officeart/2005/8/layout/venn1"/>
    <dgm:cxn modelId="{E98B6148-5836-4C3D-B9DC-2F40227822DB}" type="presOf" srcId="{CB4A7011-59AF-4D66-AA06-6A14B4439B2D}" destId="{10168C84-CF3C-4627-A18A-73B3B73A36ED}" srcOrd="0" destOrd="0" presId="urn:microsoft.com/office/officeart/2005/8/layout/venn1"/>
    <dgm:cxn modelId="{EAA1A866-449C-4608-9F4F-22623672D596}" type="presOf" srcId="{D9CAAFB6-C295-4D5A-8BE7-CEF1B82AC1D4}" destId="{31BC030F-E416-4E9A-A26F-3C619E40BC26}" srcOrd="0" destOrd="0" presId="urn:microsoft.com/office/officeart/2005/8/layout/venn1"/>
    <dgm:cxn modelId="{1DF7447B-5C4F-40F2-A8DF-00FE232BB0B9}" type="presOf" srcId="{63EB7AB4-29F0-4F64-B7C1-D3031B446D2A}" destId="{4EB3F0A6-67E1-45C1-ADD5-AE7CA6A22F28}" srcOrd="0" destOrd="0" presId="urn:microsoft.com/office/officeart/2005/8/layout/venn1"/>
    <dgm:cxn modelId="{69C5B684-C2B4-4551-B77E-86922936A60B}" type="presOf" srcId="{2724542E-EC22-4BF8-86AF-0A882F1214C7}" destId="{5B47DAD3-5C8B-47C1-BB23-9D48BEEB80B5}" srcOrd="0" destOrd="0" presId="urn:microsoft.com/office/officeart/2005/8/layout/venn1"/>
    <dgm:cxn modelId="{1D38F5AA-C990-4C1C-8804-CD852244E21A}" srcId="{76575A89-4571-4B9D-A3EA-B1F369B4A110}" destId="{D9CAAFB6-C295-4D5A-8BE7-CEF1B82AC1D4}" srcOrd="0" destOrd="0" parTransId="{83FB6680-86F3-4C19-8DCA-D5ED661AAC9A}" sibTransId="{2603D884-2FC6-4F58-9EB8-2E6CFD0A8AD6}"/>
    <dgm:cxn modelId="{11604AC8-2C01-41F9-8A83-792AAE7787D7}" srcId="{76575A89-4571-4B9D-A3EA-B1F369B4A110}" destId="{63EB7AB4-29F0-4F64-B7C1-D3031B446D2A}" srcOrd="6" destOrd="0" parTransId="{66FA4413-7600-461A-AFE4-C1BA025CF05A}" sibTransId="{6DCCFA35-A67C-4CEA-A6CB-459ABF153D56}"/>
    <dgm:cxn modelId="{69F074CF-24CF-4C58-BF2F-55871176B7BD}" type="presOf" srcId="{76575A89-4571-4B9D-A3EA-B1F369B4A110}" destId="{5F7D80FD-D37B-4C05-95D4-FAF5D579CDBF}" srcOrd="0" destOrd="0" presId="urn:microsoft.com/office/officeart/2005/8/layout/venn1"/>
    <dgm:cxn modelId="{987A78DB-79E2-4AEE-A84B-470E878D36B4}" srcId="{76575A89-4571-4B9D-A3EA-B1F369B4A110}" destId="{CB4A7011-59AF-4D66-AA06-6A14B4439B2D}" srcOrd="2" destOrd="0" parTransId="{6610FC86-7F8C-4489-A607-27FCECB6BDDB}" sibTransId="{29808E03-10A1-4E49-ABB3-DD47295C4B6B}"/>
    <dgm:cxn modelId="{D93879E1-AF8C-4F65-988D-223720D84D81}" type="presOf" srcId="{B89E0F86-45C7-486B-84E6-6181D817C271}" destId="{3F8244D3-82C0-4CB0-A398-F58A473D9688}" srcOrd="0" destOrd="0" presId="urn:microsoft.com/office/officeart/2005/8/layout/venn1"/>
    <dgm:cxn modelId="{E1F93DFD-7805-4A13-A9C3-E7299D2A6BB3}" srcId="{76575A89-4571-4B9D-A3EA-B1F369B4A110}" destId="{DC9B5E9F-3D58-462C-91CF-5BA44E99D1A4}" srcOrd="3" destOrd="0" parTransId="{20C03514-0F49-4D84-8909-6817E7E0F9BB}" sibTransId="{B075562D-E004-45C8-8B17-36D8746E3B96}"/>
    <dgm:cxn modelId="{BEA28465-BBD4-4C21-B872-ABC269E9929F}" type="presParOf" srcId="{5F7D80FD-D37B-4C05-95D4-FAF5D579CDBF}" destId="{E36CFACE-699B-4756-BE72-23A3B304B544}" srcOrd="0" destOrd="0" presId="urn:microsoft.com/office/officeart/2005/8/layout/venn1"/>
    <dgm:cxn modelId="{BE41253C-A980-4F66-B3B0-01D60327DD76}" type="presParOf" srcId="{5F7D80FD-D37B-4C05-95D4-FAF5D579CDBF}" destId="{31BC030F-E416-4E9A-A26F-3C619E40BC26}" srcOrd="1" destOrd="0" presId="urn:microsoft.com/office/officeart/2005/8/layout/venn1"/>
    <dgm:cxn modelId="{83435268-CA80-41D7-B01F-B6626E2103E7}" type="presParOf" srcId="{5F7D80FD-D37B-4C05-95D4-FAF5D579CDBF}" destId="{01773855-98DE-46D6-BBE7-191E056DDB72}" srcOrd="2" destOrd="0" presId="urn:microsoft.com/office/officeart/2005/8/layout/venn1"/>
    <dgm:cxn modelId="{9BB50558-68D5-4AA4-9884-4699B76F54E1}" type="presParOf" srcId="{5F7D80FD-D37B-4C05-95D4-FAF5D579CDBF}" destId="{3F8244D3-82C0-4CB0-A398-F58A473D9688}" srcOrd="3" destOrd="0" presId="urn:microsoft.com/office/officeart/2005/8/layout/venn1"/>
    <dgm:cxn modelId="{4E6450DC-5DF7-4E7C-9773-D747D8513D59}" type="presParOf" srcId="{5F7D80FD-D37B-4C05-95D4-FAF5D579CDBF}" destId="{B3794581-CAFB-4374-ADF0-749EF7D6687B}" srcOrd="4" destOrd="0" presId="urn:microsoft.com/office/officeart/2005/8/layout/venn1"/>
    <dgm:cxn modelId="{1D4734CD-A496-4EA7-AC17-5FCD148793F3}" type="presParOf" srcId="{5F7D80FD-D37B-4C05-95D4-FAF5D579CDBF}" destId="{10168C84-CF3C-4627-A18A-73B3B73A36ED}" srcOrd="5" destOrd="0" presId="urn:microsoft.com/office/officeart/2005/8/layout/venn1"/>
    <dgm:cxn modelId="{E82509EF-35B4-43F9-8D7A-751CBEFB2FC6}" type="presParOf" srcId="{5F7D80FD-D37B-4C05-95D4-FAF5D579CDBF}" destId="{2948A12B-36CA-4BE9-ADA1-58358E0571AA}" srcOrd="6" destOrd="0" presId="urn:microsoft.com/office/officeart/2005/8/layout/venn1"/>
    <dgm:cxn modelId="{B84E6BCD-F18C-4E35-BBFA-D56B1F359476}" type="presParOf" srcId="{5F7D80FD-D37B-4C05-95D4-FAF5D579CDBF}" destId="{857B4924-5818-4C63-B3E8-0A967285E5AA}" srcOrd="7" destOrd="0" presId="urn:microsoft.com/office/officeart/2005/8/layout/venn1"/>
    <dgm:cxn modelId="{824ABB61-675F-488D-A6BC-FC2F30CE7C27}" type="presParOf" srcId="{5F7D80FD-D37B-4C05-95D4-FAF5D579CDBF}" destId="{F31445A7-B1B2-4106-A467-85A5BD7D7E72}" srcOrd="8" destOrd="0" presId="urn:microsoft.com/office/officeart/2005/8/layout/venn1"/>
    <dgm:cxn modelId="{091583FC-F820-4D50-B151-0C9516463B29}" type="presParOf" srcId="{5F7D80FD-D37B-4C05-95D4-FAF5D579CDBF}" destId="{5B47DAD3-5C8B-47C1-BB23-9D48BEEB80B5}" srcOrd="9" destOrd="0" presId="urn:microsoft.com/office/officeart/2005/8/layout/venn1"/>
    <dgm:cxn modelId="{F0C34795-8A29-4A7F-8B6E-5C439BBF254E}" type="presParOf" srcId="{5F7D80FD-D37B-4C05-95D4-FAF5D579CDBF}" destId="{841133F3-4289-4088-A1C7-11FD40326061}" srcOrd="10" destOrd="0" presId="urn:microsoft.com/office/officeart/2005/8/layout/venn1"/>
    <dgm:cxn modelId="{034B90B7-DDDB-47AF-96AD-E07ECA2AABEA}" type="presParOf" srcId="{5F7D80FD-D37B-4C05-95D4-FAF5D579CDBF}" destId="{EBB7216E-93A8-4F0D-ABDC-CFD96121F723}" srcOrd="11" destOrd="0" presId="urn:microsoft.com/office/officeart/2005/8/layout/venn1"/>
    <dgm:cxn modelId="{538DA296-90E7-4EE2-B0A1-4F36382012BF}" type="presParOf" srcId="{5F7D80FD-D37B-4C05-95D4-FAF5D579CDBF}" destId="{0A48C909-9AF7-4595-8DB7-E64E0BE454BF}" srcOrd="12" destOrd="0" presId="urn:microsoft.com/office/officeart/2005/8/layout/venn1"/>
    <dgm:cxn modelId="{0AF58DA8-56E9-4E5C-BA88-D51456B8ED9E}" type="presParOf" srcId="{5F7D80FD-D37B-4C05-95D4-FAF5D579CDBF}" destId="{4EB3F0A6-67E1-45C1-ADD5-AE7CA6A22F28}" srcOrd="13" destOrd="0" presId="urn:microsoft.com/office/officeart/2005/8/layout/ven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A85831-E5C6-4C90-BC7E-860D5C9C7927}">
      <dsp:nvSpPr>
        <dsp:cNvPr id="0" name=""/>
        <dsp:cNvSpPr/>
      </dsp:nvSpPr>
      <dsp:spPr>
        <a:xfrm>
          <a:off x="3563" y="0"/>
          <a:ext cx="3234947" cy="2305050"/>
        </a:xfrm>
        <a:prstGeom prst="roundRect">
          <a:avLst>
            <a:gd name="adj" fmla="val 10000"/>
          </a:avLst>
        </a:prstGeom>
        <a:solidFill>
          <a:schemeClr val="accent3">
            <a:lumMod val="20000"/>
            <a:lumOff val="80000"/>
          </a:schemeClr>
        </a:solidFill>
        <a:ln>
          <a:noFill/>
        </a:ln>
        <a:effectLst>
          <a:outerShdw blurRad="50800" dist="25400" algn="bl" rotWithShape="0">
            <a:srgbClr val="000000">
              <a:alpha val="60000"/>
            </a:srgbClr>
          </a:outerShdw>
        </a:effectLst>
        <a:scene3d>
          <a:camera prst="orthographicFront"/>
          <a:lightRig rig="threePt" dir="t"/>
        </a:scene3d>
        <a:sp3d>
          <a:bevelT prst="convex"/>
        </a:sp3d>
      </dsp:spPr>
      <dsp:style>
        <a:lnRef idx="0">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sp3d extrusionH="57150">
            <a:bevelT w="38100" h="38100"/>
          </a:sp3d>
        </a:bodyPr>
        <a:lstStyle/>
        <a:p>
          <a:pPr marL="0" lvl="0" indent="0" algn="ctr" defTabSz="1066800">
            <a:lnSpc>
              <a:spcPct val="90000"/>
            </a:lnSpc>
            <a:spcBef>
              <a:spcPct val="0"/>
            </a:spcBef>
            <a:spcAft>
              <a:spcPct val="35000"/>
            </a:spcAft>
            <a:buNone/>
          </a:pPr>
          <a:r>
            <a:rPr lang="es-ES" sz="2400" b="1" kern="1200" dirty="0">
              <a:solidFill>
                <a:schemeClr val="accent3">
                  <a:lumMod val="75000"/>
                </a:schemeClr>
              </a:solidFill>
            </a:rPr>
            <a:t>GENTE SANTA</a:t>
          </a:r>
          <a:endParaRPr lang="es-ES" sz="2400" kern="1200" dirty="0">
            <a:solidFill>
              <a:schemeClr val="accent3">
                <a:lumMod val="75000"/>
              </a:schemeClr>
            </a:solidFill>
          </a:endParaRPr>
        </a:p>
      </dsp:txBody>
      <dsp:txXfrm>
        <a:off x="3563" y="0"/>
        <a:ext cx="3234947" cy="691514"/>
      </dsp:txXfrm>
    </dsp:sp>
    <dsp:sp modelId="{486F65B6-F1D9-43E6-B3E6-A126C91E8393}">
      <dsp:nvSpPr>
        <dsp:cNvPr id="0" name=""/>
        <dsp:cNvSpPr/>
      </dsp:nvSpPr>
      <dsp:spPr>
        <a:xfrm>
          <a:off x="327058" y="691514"/>
          <a:ext cx="2587957" cy="1498282"/>
        </a:xfrm>
        <a:prstGeom prst="roundRect">
          <a:avLst>
            <a:gd name="adj" fmla="val 10000"/>
          </a:avLst>
        </a:prstGeom>
        <a:solidFill>
          <a:schemeClr val="accent3">
            <a:hueOff val="0"/>
            <a:satOff val="0"/>
            <a:lumOff val="0"/>
            <a:alphaOff val="0"/>
          </a:schemeClr>
        </a:solidFill>
        <a:ln>
          <a:noFill/>
        </a:ln>
        <a:effectLst/>
        <a:scene3d>
          <a:camera prst="orthographicFront">
            <a:rot lat="0" lon="0" rev="0"/>
          </a:camera>
          <a:lightRig rig="brightRoom" dir="tl">
            <a:rot lat="0" lon="0" rev="1800000"/>
          </a:lightRig>
        </a:scene3d>
        <a:sp3d contourW="10160" prstMaterial="dkEdge">
          <a:bevelT w="38100" h="50800" prst="angle"/>
          <a:contourClr>
            <a:schemeClr val="accent3">
              <a:hueOff val="0"/>
              <a:satOff val="0"/>
              <a:lumOff val="0"/>
              <a:alphaOff val="0"/>
              <a:shade val="40000"/>
              <a:satMod val="15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Font typeface="Wingdings" panose="05000000000000000000" pitchFamily="2" charset="2"/>
            <a:buNone/>
          </a:pPr>
          <a:r>
            <a:rPr lang="es-ES" sz="2000" b="1" kern="1200" dirty="0">
              <a:effectLst>
                <a:outerShdw blurRad="38100" dist="38100" dir="2700000" algn="tl">
                  <a:srgbClr val="000000">
                    <a:alpha val="43137"/>
                  </a:srgbClr>
                </a:outerShdw>
              </a:effectLst>
            </a:rPr>
            <a:t>Si sarebbero consacrati a Dio, e avrebbero rivelato </a:t>
          </a:r>
          <a:r>
            <a:rPr lang="es-ES" sz="2000" b="1" kern="1200" dirty="0" err="1">
              <a:effectLst>
                <a:outerShdw blurRad="38100" dist="38100" dir="2700000" algn="tl">
                  <a:srgbClr val="000000">
                    <a:alpha val="43137"/>
                  </a:srgbClr>
                </a:outerShdw>
              </a:effectLst>
            </a:rPr>
            <a:t>il</a:t>
          </a:r>
          <a:r>
            <a:rPr lang="es-ES" sz="2000" b="1" kern="1200" dirty="0">
              <a:effectLst>
                <a:outerShdw blurRad="38100" dist="38100" dir="2700000" algn="tl">
                  <a:srgbClr val="000000">
                    <a:alpha val="43137"/>
                  </a:srgbClr>
                </a:outerShdw>
              </a:effectLst>
            </a:rPr>
            <a:t> </a:t>
          </a:r>
          <a:r>
            <a:rPr lang="es-ES" sz="2000" b="1" kern="1200" dirty="0" err="1">
              <a:effectLst>
                <a:outerShdw blurRad="38100" dist="38100" dir="2700000" algn="tl">
                  <a:srgbClr val="000000">
                    <a:alpha val="43137"/>
                  </a:srgbClr>
                </a:outerShdw>
              </a:effectLst>
            </a:rPr>
            <a:t>suo</a:t>
          </a:r>
          <a:r>
            <a:rPr lang="es-ES" sz="2000" b="1" kern="1200" dirty="0">
              <a:effectLst>
                <a:outerShdw blurRad="38100" dist="38100" dir="2700000" algn="tl">
                  <a:srgbClr val="000000">
                    <a:alpha val="43137"/>
                  </a:srgbClr>
                </a:outerShdw>
              </a:effectLst>
            </a:rPr>
            <a:t> </a:t>
          </a:r>
          <a:r>
            <a:rPr lang="es-ES" sz="2000" b="1" kern="1200" dirty="0" err="1">
              <a:effectLst>
                <a:outerShdw blurRad="38100" dist="38100" dir="2700000" algn="tl">
                  <a:srgbClr val="000000">
                    <a:alpha val="43137"/>
                  </a:srgbClr>
                </a:outerShdw>
              </a:effectLst>
            </a:rPr>
            <a:t>carattere</a:t>
          </a:r>
          <a:r>
            <a:rPr lang="es-ES" sz="2000" b="1" kern="1200" dirty="0">
              <a:effectLst>
                <a:outerShdw blurRad="38100" dist="38100" dir="2700000" algn="tl">
                  <a:srgbClr val="000000">
                    <a:alpha val="43137"/>
                  </a:srgbClr>
                </a:outerShdw>
              </a:effectLst>
            </a:rPr>
            <a:t>.</a:t>
          </a:r>
          <a:endParaRPr lang="es-ES" sz="2000" kern="1200" dirty="0">
            <a:effectLst>
              <a:outerShdw blurRad="38100" dist="38100" dir="2700000" algn="tl">
                <a:srgbClr val="000000">
                  <a:alpha val="43137"/>
                </a:srgbClr>
              </a:outerShdw>
            </a:effectLst>
          </a:endParaRPr>
        </a:p>
      </dsp:txBody>
      <dsp:txXfrm>
        <a:off x="370941" y="735397"/>
        <a:ext cx="2500191" cy="1410516"/>
      </dsp:txXfrm>
    </dsp:sp>
    <dsp:sp modelId="{1470BD67-A7B6-42E6-8609-E8959345C4B0}">
      <dsp:nvSpPr>
        <dsp:cNvPr id="0" name=""/>
        <dsp:cNvSpPr/>
      </dsp:nvSpPr>
      <dsp:spPr>
        <a:xfrm>
          <a:off x="3481131" y="0"/>
          <a:ext cx="3651284" cy="2305050"/>
        </a:xfrm>
        <a:prstGeom prst="roundRect">
          <a:avLst>
            <a:gd name="adj" fmla="val 10000"/>
          </a:avLst>
        </a:prstGeom>
        <a:solidFill>
          <a:schemeClr val="accent5">
            <a:lumMod val="20000"/>
            <a:lumOff val="80000"/>
          </a:schemeClr>
        </a:solidFill>
        <a:ln>
          <a:noFill/>
        </a:ln>
        <a:effectLst>
          <a:outerShdw blurRad="50800" dist="25400" algn="bl" rotWithShape="0">
            <a:srgbClr val="000000">
              <a:alpha val="60000"/>
            </a:srgbClr>
          </a:outerShdw>
        </a:effectLst>
        <a:scene3d>
          <a:camera prst="orthographicFront"/>
          <a:lightRig rig="threePt" dir="t"/>
        </a:scene3d>
        <a:sp3d>
          <a:bevelT prst="convex"/>
        </a:sp3d>
      </dsp:spPr>
      <dsp:style>
        <a:lnRef idx="0">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sp3d extrusionH="57150">
            <a:bevelT w="38100" h="38100"/>
          </a:sp3d>
        </a:bodyPr>
        <a:lstStyle/>
        <a:p>
          <a:pPr marL="0" lvl="0" indent="0" algn="ctr" defTabSz="1066800">
            <a:lnSpc>
              <a:spcPct val="90000"/>
            </a:lnSpc>
            <a:spcBef>
              <a:spcPct val="0"/>
            </a:spcBef>
            <a:spcAft>
              <a:spcPct val="35000"/>
            </a:spcAft>
            <a:buNone/>
          </a:pPr>
          <a:r>
            <a:rPr lang="es-ES" sz="2400" b="1" kern="1200" dirty="0">
              <a:solidFill>
                <a:schemeClr val="accent5">
                  <a:lumMod val="75000"/>
                </a:schemeClr>
              </a:solidFill>
            </a:rPr>
            <a:t>REGNO DI SACERDOTI</a:t>
          </a:r>
          <a:endParaRPr lang="es-ES" sz="2400" kern="1200" dirty="0">
            <a:solidFill>
              <a:schemeClr val="accent5">
                <a:lumMod val="75000"/>
              </a:schemeClr>
            </a:solidFill>
          </a:endParaRPr>
        </a:p>
      </dsp:txBody>
      <dsp:txXfrm>
        <a:off x="3481131" y="0"/>
        <a:ext cx="3651284" cy="691514"/>
      </dsp:txXfrm>
    </dsp:sp>
    <dsp:sp modelId="{C251453C-30B4-4FB1-97E7-5821C9512DA6}">
      <dsp:nvSpPr>
        <dsp:cNvPr id="0" name=""/>
        <dsp:cNvSpPr/>
      </dsp:nvSpPr>
      <dsp:spPr>
        <a:xfrm>
          <a:off x="3776928" y="691514"/>
          <a:ext cx="3059690" cy="1498282"/>
        </a:xfrm>
        <a:prstGeom prst="roundRect">
          <a:avLst>
            <a:gd name="adj" fmla="val 10000"/>
          </a:avLst>
        </a:prstGeom>
        <a:solidFill>
          <a:schemeClr val="accent5">
            <a:lumMod val="75000"/>
          </a:schemeClr>
        </a:solidFill>
        <a:ln>
          <a:noFill/>
        </a:ln>
        <a:effectLst/>
        <a:scene3d>
          <a:camera prst="orthographicFront">
            <a:rot lat="0" lon="0" rev="0"/>
          </a:camera>
          <a:lightRig rig="brightRoom" dir="tl">
            <a:rot lat="0" lon="0" rev="1800000"/>
          </a:lightRig>
        </a:scene3d>
        <a:sp3d contourW="10160" prstMaterial="dkEdge">
          <a:bevelT w="38100" h="50800" prst="angle"/>
          <a:contourClr>
            <a:schemeClr val="accent3">
              <a:hueOff val="-3639993"/>
              <a:satOff val="7195"/>
              <a:lumOff val="6863"/>
              <a:alphaOff val="0"/>
              <a:shade val="40000"/>
              <a:satMod val="15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Font typeface="Wingdings" panose="05000000000000000000" pitchFamily="2" charset="2"/>
            <a:buNone/>
          </a:pPr>
          <a:r>
            <a:rPr lang="es-ES" sz="2000" b="1" kern="1200" dirty="0">
              <a:effectLst>
                <a:outerShdw blurRad="38100" dist="38100" dir="2700000" algn="tl">
                  <a:srgbClr val="000000">
                    <a:alpha val="43137"/>
                  </a:srgbClr>
                </a:outerShdw>
              </a:effectLst>
            </a:rPr>
            <a:t>Avrebbero messo in contatto con Dio altre persone, e gli avrebbero insegnato le </a:t>
          </a:r>
          <a:r>
            <a:rPr lang="es-ES" sz="2000" b="1" kern="1200" dirty="0" err="1">
              <a:effectLst>
                <a:outerShdw blurRad="38100" dist="38100" dir="2700000" algn="tl">
                  <a:srgbClr val="000000">
                    <a:alpha val="43137"/>
                  </a:srgbClr>
                </a:outerShdw>
              </a:effectLst>
            </a:rPr>
            <a:t>sue</a:t>
          </a:r>
          <a:r>
            <a:rPr lang="es-ES" sz="2000" b="1" kern="1200" dirty="0">
              <a:effectLst>
                <a:outerShdw blurRad="38100" dist="38100" dir="2700000" algn="tl">
                  <a:srgbClr val="000000">
                    <a:alpha val="43137"/>
                  </a:srgbClr>
                </a:outerShdw>
              </a:effectLst>
            </a:rPr>
            <a:t> </a:t>
          </a:r>
          <a:r>
            <a:rPr lang="es-ES" sz="2000" b="1" kern="1200" dirty="0" err="1">
              <a:effectLst>
                <a:outerShdw blurRad="38100" dist="38100" dir="2700000" algn="tl">
                  <a:srgbClr val="000000">
                    <a:alpha val="43137"/>
                  </a:srgbClr>
                </a:outerShdw>
              </a:effectLst>
            </a:rPr>
            <a:t>leggi</a:t>
          </a:r>
          <a:r>
            <a:rPr lang="es-ES" sz="2000" b="1" kern="1200" dirty="0">
              <a:effectLst>
                <a:outerShdw blurRad="38100" dist="38100" dir="2700000" algn="tl">
                  <a:srgbClr val="000000">
                    <a:alpha val="43137"/>
                  </a:srgbClr>
                </a:outerShdw>
              </a:effectLst>
            </a:rPr>
            <a:t>.</a:t>
          </a:r>
          <a:endParaRPr lang="es-ES" sz="2000" kern="1200" dirty="0">
            <a:effectLst>
              <a:outerShdw blurRad="38100" dist="38100" dir="2700000" algn="tl">
                <a:srgbClr val="000000">
                  <a:alpha val="43137"/>
                </a:srgbClr>
              </a:outerShdw>
            </a:effectLst>
          </a:endParaRPr>
        </a:p>
      </dsp:txBody>
      <dsp:txXfrm>
        <a:off x="3820811" y="735397"/>
        <a:ext cx="2971924" cy="1410516"/>
      </dsp:txXfrm>
    </dsp:sp>
    <dsp:sp modelId="{B4B71305-2C36-48A9-9474-85EF77B71A34}">
      <dsp:nvSpPr>
        <dsp:cNvPr id="0" name=""/>
        <dsp:cNvSpPr/>
      </dsp:nvSpPr>
      <dsp:spPr>
        <a:xfrm>
          <a:off x="7375037" y="0"/>
          <a:ext cx="4537174" cy="2305050"/>
        </a:xfrm>
        <a:prstGeom prst="roundRect">
          <a:avLst>
            <a:gd name="adj" fmla="val 10000"/>
          </a:avLst>
        </a:prstGeom>
        <a:solidFill>
          <a:schemeClr val="accent4">
            <a:lumMod val="20000"/>
            <a:lumOff val="80000"/>
          </a:schemeClr>
        </a:solidFill>
        <a:ln>
          <a:noFill/>
        </a:ln>
        <a:effectLst>
          <a:outerShdw blurRad="50800" dist="25400" algn="bl" rotWithShape="0">
            <a:srgbClr val="000000">
              <a:alpha val="60000"/>
            </a:srgbClr>
          </a:outerShdw>
        </a:effectLst>
        <a:scene3d>
          <a:camera prst="orthographicFront"/>
          <a:lightRig rig="threePt" dir="t"/>
        </a:scene3d>
        <a:sp3d>
          <a:bevelT prst="convex"/>
        </a:sp3d>
      </dsp:spPr>
      <dsp:style>
        <a:lnRef idx="0">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sp3d extrusionH="57150">
            <a:bevelT w="38100" h="38100"/>
          </a:sp3d>
        </a:bodyPr>
        <a:lstStyle/>
        <a:p>
          <a:pPr marL="0" lvl="0" indent="0" algn="ctr" defTabSz="1066800">
            <a:lnSpc>
              <a:spcPct val="90000"/>
            </a:lnSpc>
            <a:spcBef>
              <a:spcPct val="0"/>
            </a:spcBef>
            <a:spcAft>
              <a:spcPct val="35000"/>
            </a:spcAft>
            <a:buNone/>
          </a:pPr>
          <a:r>
            <a:rPr lang="es-ES" sz="2400" b="1" kern="1200" dirty="0">
              <a:solidFill>
                <a:schemeClr val="accent4">
                  <a:lumMod val="50000"/>
                </a:schemeClr>
              </a:solidFill>
            </a:rPr>
            <a:t>UN TESORO PARTICOLARE</a:t>
          </a:r>
          <a:endParaRPr lang="es-ES" sz="2400" kern="1200" dirty="0">
            <a:solidFill>
              <a:schemeClr val="accent4">
                <a:lumMod val="50000"/>
              </a:schemeClr>
            </a:solidFill>
          </a:endParaRPr>
        </a:p>
      </dsp:txBody>
      <dsp:txXfrm>
        <a:off x="7375037" y="0"/>
        <a:ext cx="4537174" cy="691514"/>
      </dsp:txXfrm>
    </dsp:sp>
    <dsp:sp modelId="{3D2C6B21-12D3-4484-9579-E52AE5870A97}">
      <dsp:nvSpPr>
        <dsp:cNvPr id="0" name=""/>
        <dsp:cNvSpPr/>
      </dsp:nvSpPr>
      <dsp:spPr>
        <a:xfrm>
          <a:off x="7663474" y="692246"/>
          <a:ext cx="3960299" cy="1496819"/>
        </a:xfrm>
        <a:prstGeom prst="roundRect">
          <a:avLst>
            <a:gd name="adj" fmla="val 10000"/>
          </a:avLst>
        </a:prstGeom>
        <a:solidFill>
          <a:schemeClr val="accent4">
            <a:lumMod val="50000"/>
          </a:schemeClr>
        </a:solidFill>
        <a:ln>
          <a:noFill/>
        </a:ln>
        <a:effectLst/>
        <a:scene3d>
          <a:camera prst="orthographicFront">
            <a:rot lat="0" lon="0" rev="0"/>
          </a:camera>
          <a:lightRig rig="brightRoom" dir="tl">
            <a:rot lat="0" lon="0" rev="1800000"/>
          </a:lightRig>
        </a:scene3d>
        <a:sp3d contourW="10160" prstMaterial="dkEdge">
          <a:bevelT w="38100" h="50800" prst="angle"/>
          <a:contourClr>
            <a:schemeClr val="accent3">
              <a:hueOff val="-7279987"/>
              <a:satOff val="14389"/>
              <a:lumOff val="13726"/>
              <a:alphaOff val="0"/>
              <a:shade val="40000"/>
              <a:satMod val="15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Font typeface="Wingdings" panose="05000000000000000000" pitchFamily="2" charset="2"/>
            <a:buNone/>
          </a:pPr>
          <a:r>
            <a:rPr lang="es-ES" sz="2000" b="1" kern="1200" dirty="0">
              <a:effectLst>
                <a:outerShdw blurRad="38100" dist="38100" dir="2700000" algn="tl">
                  <a:srgbClr val="000000">
                    <a:alpha val="43137"/>
                  </a:srgbClr>
                </a:outerShdw>
              </a:effectLst>
            </a:rPr>
            <a:t>Dio avrebbe fatto di Israele un canale per illuminare il mondo con la conoscenza del vero Dio.</a:t>
          </a:r>
          <a:endParaRPr lang="es-ES" sz="2000" kern="1200" dirty="0">
            <a:effectLst>
              <a:outerShdw blurRad="38100" dist="38100" dir="2700000" algn="tl">
                <a:srgbClr val="000000">
                  <a:alpha val="43137"/>
                </a:srgbClr>
              </a:outerShdw>
            </a:effectLst>
          </a:endParaRPr>
        </a:p>
      </dsp:txBody>
      <dsp:txXfrm>
        <a:off x="7707314" y="736086"/>
        <a:ext cx="3872619" cy="140913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8ECF96-D7D6-47B1-8103-6932D5E5FC04}">
      <dsp:nvSpPr>
        <dsp:cNvPr id="0" name=""/>
        <dsp:cNvSpPr/>
      </dsp:nvSpPr>
      <dsp:spPr>
        <a:xfrm>
          <a:off x="5237400" y="738012"/>
          <a:ext cx="271580" cy="3231558"/>
        </a:xfrm>
        <a:custGeom>
          <a:avLst/>
          <a:gdLst/>
          <a:ahLst/>
          <a:cxnLst/>
          <a:rect l="0" t="0" r="0" b="0"/>
          <a:pathLst>
            <a:path>
              <a:moveTo>
                <a:pt x="0" y="0"/>
              </a:moveTo>
              <a:lnTo>
                <a:pt x="0" y="3231558"/>
              </a:lnTo>
              <a:lnTo>
                <a:pt x="271580" y="3231558"/>
              </a:lnTo>
            </a:path>
          </a:pathLst>
        </a:custGeom>
        <a:noFill/>
        <a:ln w="25400" cap="flat" cmpd="sng" algn="ctr">
          <a:solidFill>
            <a:schemeClr val="accent1">
              <a:lumMod val="7500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8A17CE26-4455-41FA-AE8F-57590800FD5C}">
      <dsp:nvSpPr>
        <dsp:cNvPr id="0" name=""/>
        <dsp:cNvSpPr/>
      </dsp:nvSpPr>
      <dsp:spPr>
        <a:xfrm>
          <a:off x="5237400" y="738012"/>
          <a:ext cx="271580" cy="2591084"/>
        </a:xfrm>
        <a:custGeom>
          <a:avLst/>
          <a:gdLst/>
          <a:ahLst/>
          <a:cxnLst/>
          <a:rect l="0" t="0" r="0" b="0"/>
          <a:pathLst>
            <a:path>
              <a:moveTo>
                <a:pt x="0" y="0"/>
              </a:moveTo>
              <a:lnTo>
                <a:pt x="0" y="2591084"/>
              </a:lnTo>
              <a:lnTo>
                <a:pt x="271580" y="2591084"/>
              </a:lnTo>
            </a:path>
          </a:pathLst>
        </a:custGeom>
        <a:noFill/>
        <a:ln w="25400" cap="flat" cmpd="sng" algn="ctr">
          <a:solidFill>
            <a:schemeClr val="accent1">
              <a:lumMod val="7500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D255F3B-EADB-4B1C-85EA-4384EBB09499}">
      <dsp:nvSpPr>
        <dsp:cNvPr id="0" name=""/>
        <dsp:cNvSpPr/>
      </dsp:nvSpPr>
      <dsp:spPr>
        <a:xfrm>
          <a:off x="5237400" y="738012"/>
          <a:ext cx="271580" cy="2026887"/>
        </a:xfrm>
        <a:custGeom>
          <a:avLst/>
          <a:gdLst/>
          <a:ahLst/>
          <a:cxnLst/>
          <a:rect l="0" t="0" r="0" b="0"/>
          <a:pathLst>
            <a:path>
              <a:moveTo>
                <a:pt x="0" y="0"/>
              </a:moveTo>
              <a:lnTo>
                <a:pt x="0" y="2026887"/>
              </a:lnTo>
              <a:lnTo>
                <a:pt x="271580" y="2026887"/>
              </a:lnTo>
            </a:path>
          </a:pathLst>
        </a:custGeom>
        <a:noFill/>
        <a:ln w="25400" cap="flat" cmpd="sng" algn="ctr">
          <a:solidFill>
            <a:schemeClr val="accent1">
              <a:lumMod val="7500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83EA11F8-64BA-4277-8B43-D302B8878893}">
      <dsp:nvSpPr>
        <dsp:cNvPr id="0" name=""/>
        <dsp:cNvSpPr/>
      </dsp:nvSpPr>
      <dsp:spPr>
        <a:xfrm>
          <a:off x="5237400" y="738012"/>
          <a:ext cx="271580" cy="1462690"/>
        </a:xfrm>
        <a:custGeom>
          <a:avLst/>
          <a:gdLst/>
          <a:ahLst/>
          <a:cxnLst/>
          <a:rect l="0" t="0" r="0" b="0"/>
          <a:pathLst>
            <a:path>
              <a:moveTo>
                <a:pt x="0" y="0"/>
              </a:moveTo>
              <a:lnTo>
                <a:pt x="0" y="1462690"/>
              </a:lnTo>
              <a:lnTo>
                <a:pt x="271580" y="1462690"/>
              </a:lnTo>
            </a:path>
          </a:pathLst>
        </a:custGeom>
        <a:noFill/>
        <a:ln w="25400" cap="flat" cmpd="sng" algn="ctr">
          <a:solidFill>
            <a:schemeClr val="accent1">
              <a:lumMod val="7500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7C1DF45-5E33-487A-87D3-2E62A2DBEABC}">
      <dsp:nvSpPr>
        <dsp:cNvPr id="0" name=""/>
        <dsp:cNvSpPr/>
      </dsp:nvSpPr>
      <dsp:spPr>
        <a:xfrm>
          <a:off x="5237400" y="738012"/>
          <a:ext cx="271580" cy="898493"/>
        </a:xfrm>
        <a:custGeom>
          <a:avLst/>
          <a:gdLst/>
          <a:ahLst/>
          <a:cxnLst/>
          <a:rect l="0" t="0" r="0" b="0"/>
          <a:pathLst>
            <a:path>
              <a:moveTo>
                <a:pt x="0" y="0"/>
              </a:moveTo>
              <a:lnTo>
                <a:pt x="0" y="898493"/>
              </a:lnTo>
              <a:lnTo>
                <a:pt x="271580" y="898493"/>
              </a:lnTo>
            </a:path>
          </a:pathLst>
        </a:custGeom>
        <a:noFill/>
        <a:ln w="25400" cap="flat" cmpd="sng" algn="ctr">
          <a:solidFill>
            <a:schemeClr val="accent1">
              <a:lumMod val="7500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B3283705-E326-4046-91D2-855FC144AA8F}">
      <dsp:nvSpPr>
        <dsp:cNvPr id="0" name=""/>
        <dsp:cNvSpPr/>
      </dsp:nvSpPr>
      <dsp:spPr>
        <a:xfrm>
          <a:off x="5237400" y="738012"/>
          <a:ext cx="271580" cy="334297"/>
        </a:xfrm>
        <a:custGeom>
          <a:avLst/>
          <a:gdLst/>
          <a:ahLst/>
          <a:cxnLst/>
          <a:rect l="0" t="0" r="0" b="0"/>
          <a:pathLst>
            <a:path>
              <a:moveTo>
                <a:pt x="0" y="0"/>
              </a:moveTo>
              <a:lnTo>
                <a:pt x="0" y="334297"/>
              </a:lnTo>
              <a:lnTo>
                <a:pt x="271580" y="334297"/>
              </a:lnTo>
            </a:path>
          </a:pathLst>
        </a:custGeom>
        <a:noFill/>
        <a:ln w="25400" cap="flat" cmpd="sng" algn="ctr">
          <a:solidFill>
            <a:schemeClr val="accent1">
              <a:lumMod val="7500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617A6107-FB2D-43B7-870A-B54F3C1CAAD7}">
      <dsp:nvSpPr>
        <dsp:cNvPr id="0" name=""/>
        <dsp:cNvSpPr/>
      </dsp:nvSpPr>
      <dsp:spPr>
        <a:xfrm>
          <a:off x="4494153" y="317839"/>
          <a:ext cx="2660732" cy="104397"/>
        </a:xfrm>
        <a:custGeom>
          <a:avLst/>
          <a:gdLst/>
          <a:ahLst/>
          <a:cxnLst/>
          <a:rect l="0" t="0" r="0" b="0"/>
          <a:pathLst>
            <a:path>
              <a:moveTo>
                <a:pt x="0" y="0"/>
              </a:moveTo>
              <a:lnTo>
                <a:pt x="0" y="52198"/>
              </a:lnTo>
              <a:lnTo>
                <a:pt x="2660732" y="52198"/>
              </a:lnTo>
              <a:lnTo>
                <a:pt x="2660732" y="104397"/>
              </a:lnTo>
            </a:path>
          </a:pathLst>
        </a:custGeom>
        <a:noFill/>
        <a:ln w="25400"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D7C370F9-CC80-4B7D-98BE-D4730596C968}">
      <dsp:nvSpPr>
        <dsp:cNvPr id="0" name=""/>
        <dsp:cNvSpPr/>
      </dsp:nvSpPr>
      <dsp:spPr>
        <a:xfrm>
          <a:off x="402558" y="738012"/>
          <a:ext cx="230166" cy="3282493"/>
        </a:xfrm>
        <a:custGeom>
          <a:avLst/>
          <a:gdLst/>
          <a:ahLst/>
          <a:cxnLst/>
          <a:rect l="0" t="0" r="0" b="0"/>
          <a:pathLst>
            <a:path>
              <a:moveTo>
                <a:pt x="0" y="0"/>
              </a:moveTo>
              <a:lnTo>
                <a:pt x="0" y="3282493"/>
              </a:lnTo>
              <a:lnTo>
                <a:pt x="230166" y="3282493"/>
              </a:lnTo>
            </a:path>
          </a:pathLst>
        </a:custGeom>
        <a:noFill/>
        <a:ln w="25400"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D79A16DB-6103-4405-BEDA-2451AB8A6FC6}">
      <dsp:nvSpPr>
        <dsp:cNvPr id="0" name=""/>
        <dsp:cNvSpPr/>
      </dsp:nvSpPr>
      <dsp:spPr>
        <a:xfrm>
          <a:off x="402558" y="738012"/>
          <a:ext cx="230166" cy="2434159"/>
        </a:xfrm>
        <a:custGeom>
          <a:avLst/>
          <a:gdLst/>
          <a:ahLst/>
          <a:cxnLst/>
          <a:rect l="0" t="0" r="0" b="0"/>
          <a:pathLst>
            <a:path>
              <a:moveTo>
                <a:pt x="0" y="0"/>
              </a:moveTo>
              <a:lnTo>
                <a:pt x="0" y="2434159"/>
              </a:lnTo>
              <a:lnTo>
                <a:pt x="230166" y="2434159"/>
              </a:lnTo>
            </a:path>
          </a:pathLst>
        </a:custGeom>
        <a:noFill/>
        <a:ln w="25400"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87CF5A56-6533-44B2-9D9B-F96E716A1A56}">
      <dsp:nvSpPr>
        <dsp:cNvPr id="0" name=""/>
        <dsp:cNvSpPr/>
      </dsp:nvSpPr>
      <dsp:spPr>
        <a:xfrm>
          <a:off x="402558" y="738012"/>
          <a:ext cx="230166" cy="1585826"/>
        </a:xfrm>
        <a:custGeom>
          <a:avLst/>
          <a:gdLst/>
          <a:ahLst/>
          <a:cxnLst/>
          <a:rect l="0" t="0" r="0" b="0"/>
          <a:pathLst>
            <a:path>
              <a:moveTo>
                <a:pt x="0" y="0"/>
              </a:moveTo>
              <a:lnTo>
                <a:pt x="0" y="1585826"/>
              </a:lnTo>
              <a:lnTo>
                <a:pt x="230166" y="1585826"/>
              </a:lnTo>
            </a:path>
          </a:pathLst>
        </a:custGeom>
        <a:noFill/>
        <a:ln w="25400"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DFB2E827-CD7B-4244-A13C-6B5B884F266F}">
      <dsp:nvSpPr>
        <dsp:cNvPr id="0" name=""/>
        <dsp:cNvSpPr/>
      </dsp:nvSpPr>
      <dsp:spPr>
        <a:xfrm>
          <a:off x="402558" y="738012"/>
          <a:ext cx="230166" cy="606928"/>
        </a:xfrm>
        <a:custGeom>
          <a:avLst/>
          <a:gdLst/>
          <a:ahLst/>
          <a:cxnLst/>
          <a:rect l="0" t="0" r="0" b="0"/>
          <a:pathLst>
            <a:path>
              <a:moveTo>
                <a:pt x="0" y="0"/>
              </a:moveTo>
              <a:lnTo>
                <a:pt x="0" y="606928"/>
              </a:lnTo>
              <a:lnTo>
                <a:pt x="230166" y="606928"/>
              </a:lnTo>
            </a:path>
          </a:pathLst>
        </a:custGeom>
        <a:noFill/>
        <a:ln w="25400"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A5083AD9-D266-49A1-AFD4-5EB07031C419}">
      <dsp:nvSpPr>
        <dsp:cNvPr id="0" name=""/>
        <dsp:cNvSpPr/>
      </dsp:nvSpPr>
      <dsp:spPr>
        <a:xfrm>
          <a:off x="2012794" y="317839"/>
          <a:ext cx="2481359" cy="104397"/>
        </a:xfrm>
        <a:custGeom>
          <a:avLst/>
          <a:gdLst/>
          <a:ahLst/>
          <a:cxnLst/>
          <a:rect l="0" t="0" r="0" b="0"/>
          <a:pathLst>
            <a:path>
              <a:moveTo>
                <a:pt x="2481359" y="0"/>
              </a:moveTo>
              <a:lnTo>
                <a:pt x="2481359" y="52198"/>
              </a:lnTo>
              <a:lnTo>
                <a:pt x="0" y="52198"/>
              </a:lnTo>
              <a:lnTo>
                <a:pt x="0" y="104397"/>
              </a:lnTo>
            </a:path>
          </a:pathLst>
        </a:custGeom>
        <a:noFill/>
        <a:ln w="25400"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6364A95A-DB9A-48D3-91AE-E586227A0918}">
      <dsp:nvSpPr>
        <dsp:cNvPr id="0" name=""/>
        <dsp:cNvSpPr/>
      </dsp:nvSpPr>
      <dsp:spPr>
        <a:xfrm>
          <a:off x="895753" y="2062"/>
          <a:ext cx="7196800" cy="315776"/>
        </a:xfrm>
        <a:prstGeom prst="rect">
          <a:avLst/>
        </a:prstGeom>
        <a:solidFill>
          <a:schemeClr val="accent3">
            <a:hueOff val="0"/>
            <a:satOff val="0"/>
            <a:lumOff val="0"/>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a:t>
          </a:r>
          <a:r>
            <a:rPr lang="es-ES" sz="2000" b="1" kern="1200" dirty="0" err="1">
              <a:effectLst>
                <a:outerShdw blurRad="38100" dist="38100" dir="2700000" algn="tl">
                  <a:srgbClr val="000000">
                    <a:alpha val="43137"/>
                  </a:srgbClr>
                </a:outerShdw>
              </a:effectLst>
            </a:rPr>
            <a:t>Il</a:t>
          </a:r>
          <a:r>
            <a:rPr lang="es-ES" sz="2000" b="1" kern="1200" dirty="0">
              <a:effectLst>
                <a:outerShdw blurRad="38100" dist="38100" dir="2700000" algn="tl">
                  <a:srgbClr val="000000">
                    <a:alpha val="43137"/>
                  </a:srgbClr>
                </a:outerShdw>
              </a:effectLst>
            </a:rPr>
            <a:t> compimento della Legge è l’amore” (Romani 13:10)</a:t>
          </a:r>
        </a:p>
      </dsp:txBody>
      <dsp:txXfrm>
        <a:off x="895753" y="2062"/>
        <a:ext cx="7196800" cy="315776"/>
      </dsp:txXfrm>
    </dsp:sp>
    <dsp:sp modelId="{91CC5459-8EEF-41EA-AF20-D848C0D6FEAD}">
      <dsp:nvSpPr>
        <dsp:cNvPr id="0" name=""/>
        <dsp:cNvSpPr/>
      </dsp:nvSpPr>
      <dsp:spPr>
        <a:xfrm>
          <a:off x="0" y="422236"/>
          <a:ext cx="4025588" cy="315776"/>
        </a:xfrm>
        <a:prstGeom prst="rect">
          <a:avLst/>
        </a:prstGeom>
        <a:solidFill>
          <a:schemeClr val="accent5">
            <a:hueOff val="0"/>
            <a:satOff val="0"/>
            <a:lumOff val="0"/>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Amare Dio (De 6:5; Es 20:3-11)</a:t>
          </a:r>
        </a:p>
      </dsp:txBody>
      <dsp:txXfrm>
        <a:off x="0" y="422236"/>
        <a:ext cx="4025588" cy="315776"/>
      </dsp:txXfrm>
    </dsp:sp>
    <dsp:sp modelId="{10C7FA8C-45AC-4F60-B838-992E3E7F424F}">
      <dsp:nvSpPr>
        <dsp:cNvPr id="0" name=""/>
        <dsp:cNvSpPr/>
      </dsp:nvSpPr>
      <dsp:spPr>
        <a:xfrm>
          <a:off x="632725" y="842409"/>
          <a:ext cx="3976208" cy="1005063"/>
        </a:xfrm>
        <a:prstGeom prst="rect">
          <a:avLst/>
        </a:prstGeom>
        <a:solidFill>
          <a:srgbClr val="352FAF"/>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4000" tIns="12700" rIns="14400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Onorare e adorare Dio concedendogli il primo posto nella nostra vita.</a:t>
          </a:r>
        </a:p>
      </dsp:txBody>
      <dsp:txXfrm>
        <a:off x="632725" y="842409"/>
        <a:ext cx="3976208" cy="1005063"/>
      </dsp:txXfrm>
    </dsp:sp>
    <dsp:sp modelId="{5D6CA769-3983-4A7E-8C9B-2918405B7715}">
      <dsp:nvSpPr>
        <dsp:cNvPr id="0" name=""/>
        <dsp:cNvSpPr/>
      </dsp:nvSpPr>
      <dsp:spPr>
        <a:xfrm>
          <a:off x="632725" y="1951870"/>
          <a:ext cx="3976208" cy="743936"/>
        </a:xfrm>
        <a:prstGeom prst="rect">
          <a:avLst/>
        </a:prstGeom>
        <a:solidFill>
          <a:schemeClr val="accent6">
            <a:hueOff val="0"/>
            <a:satOff val="0"/>
            <a:lumOff val="0"/>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4000" tIns="12700" rIns="14400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Onorare Dio senza sostituirlo con nessun idolo</a:t>
          </a:r>
        </a:p>
      </dsp:txBody>
      <dsp:txXfrm>
        <a:off x="632725" y="1951870"/>
        <a:ext cx="3976208" cy="743936"/>
      </dsp:txXfrm>
    </dsp:sp>
    <dsp:sp modelId="{C20EFE85-0AA0-41C5-98B5-841936C487C2}">
      <dsp:nvSpPr>
        <dsp:cNvPr id="0" name=""/>
        <dsp:cNvSpPr/>
      </dsp:nvSpPr>
      <dsp:spPr>
        <a:xfrm>
          <a:off x="632725" y="2800204"/>
          <a:ext cx="3976208" cy="743936"/>
        </a:xfrm>
        <a:prstGeom prst="rect">
          <a:avLst/>
        </a:prstGeom>
        <a:solidFill>
          <a:srgbClr val="352FAF"/>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4000" tIns="12700" rIns="14400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Rispettare il nome di Dio, la sua reputazione e il suo carattere</a:t>
          </a:r>
        </a:p>
      </dsp:txBody>
      <dsp:txXfrm>
        <a:off x="632725" y="2800204"/>
        <a:ext cx="3976208" cy="743936"/>
      </dsp:txXfrm>
    </dsp:sp>
    <dsp:sp modelId="{2D09C7DE-F35F-4F9B-878E-987E2909F691}">
      <dsp:nvSpPr>
        <dsp:cNvPr id="0" name=""/>
        <dsp:cNvSpPr/>
      </dsp:nvSpPr>
      <dsp:spPr>
        <a:xfrm>
          <a:off x="632725" y="3648537"/>
          <a:ext cx="3976208" cy="743936"/>
        </a:xfrm>
        <a:prstGeom prst="rect">
          <a:avLst/>
        </a:prstGeom>
        <a:solidFill>
          <a:schemeClr val="accent6">
            <a:hueOff val="0"/>
            <a:satOff val="0"/>
            <a:lumOff val="0"/>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4000" tIns="12700" rIns="14400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Onorare il suo giorno di riposo e adorazione, il sabato</a:t>
          </a:r>
        </a:p>
      </dsp:txBody>
      <dsp:txXfrm>
        <a:off x="632725" y="3648537"/>
        <a:ext cx="3976208" cy="743936"/>
      </dsp:txXfrm>
    </dsp:sp>
    <dsp:sp modelId="{80C787CF-6ED0-4DA8-8321-4B66D291DAD3}">
      <dsp:nvSpPr>
        <dsp:cNvPr id="0" name=""/>
        <dsp:cNvSpPr/>
      </dsp:nvSpPr>
      <dsp:spPr>
        <a:xfrm>
          <a:off x="4758029" y="422236"/>
          <a:ext cx="4793712" cy="315776"/>
        </a:xfrm>
        <a:prstGeom prst="rect">
          <a:avLst/>
        </a:prstGeom>
        <a:solidFill>
          <a:schemeClr val="accent5">
            <a:hueOff val="0"/>
            <a:satOff val="0"/>
            <a:lumOff val="0"/>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Amare il prossimo (Le 19:18; Es 20:12-17)</a:t>
          </a:r>
        </a:p>
      </dsp:txBody>
      <dsp:txXfrm>
        <a:off x="4758029" y="422236"/>
        <a:ext cx="4793712" cy="315776"/>
      </dsp:txXfrm>
    </dsp:sp>
    <dsp:sp modelId="{D76F753B-4A80-4132-A137-6BD41DFEBF05}">
      <dsp:nvSpPr>
        <dsp:cNvPr id="0" name=""/>
        <dsp:cNvSpPr/>
      </dsp:nvSpPr>
      <dsp:spPr>
        <a:xfrm>
          <a:off x="5508981" y="842409"/>
          <a:ext cx="6244465" cy="459799"/>
        </a:xfrm>
        <a:prstGeom prst="rect">
          <a:avLst/>
        </a:prstGeom>
        <a:solidFill>
          <a:srgbClr val="1B7330"/>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4000" tIns="12700" rIns="14400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Rispettare i genitori</a:t>
          </a:r>
        </a:p>
      </dsp:txBody>
      <dsp:txXfrm>
        <a:off x="5508981" y="842409"/>
        <a:ext cx="6244465" cy="459799"/>
      </dsp:txXfrm>
    </dsp:sp>
    <dsp:sp modelId="{1931318A-37E3-4189-918D-B0803777C1F1}">
      <dsp:nvSpPr>
        <dsp:cNvPr id="0" name=""/>
        <dsp:cNvSpPr/>
      </dsp:nvSpPr>
      <dsp:spPr>
        <a:xfrm>
          <a:off x="5508981" y="1406606"/>
          <a:ext cx="6244465" cy="459799"/>
        </a:xfrm>
        <a:prstGeom prst="rect">
          <a:avLst/>
        </a:prstGeom>
        <a:solidFill>
          <a:schemeClr val="accent1">
            <a:lumMod val="7500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4000" tIns="12700" rIns="14400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Rispettare la vita</a:t>
          </a:r>
        </a:p>
      </dsp:txBody>
      <dsp:txXfrm>
        <a:off x="5508981" y="1406606"/>
        <a:ext cx="6244465" cy="459799"/>
      </dsp:txXfrm>
    </dsp:sp>
    <dsp:sp modelId="{DB394086-E051-4A5A-8AB8-F5B678A33421}">
      <dsp:nvSpPr>
        <dsp:cNvPr id="0" name=""/>
        <dsp:cNvSpPr/>
      </dsp:nvSpPr>
      <dsp:spPr>
        <a:xfrm>
          <a:off x="5508981" y="1970803"/>
          <a:ext cx="6244465" cy="459799"/>
        </a:xfrm>
        <a:prstGeom prst="rect">
          <a:avLst/>
        </a:prstGeom>
        <a:solidFill>
          <a:srgbClr val="1B7330"/>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4000" tIns="12700" rIns="14400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Rispettare il matrimonio</a:t>
          </a:r>
        </a:p>
      </dsp:txBody>
      <dsp:txXfrm>
        <a:off x="5508981" y="1970803"/>
        <a:ext cx="6244465" cy="459799"/>
      </dsp:txXfrm>
    </dsp:sp>
    <dsp:sp modelId="{4BA21399-A7DD-48CE-892B-137D2903460A}">
      <dsp:nvSpPr>
        <dsp:cNvPr id="0" name=""/>
        <dsp:cNvSpPr/>
      </dsp:nvSpPr>
      <dsp:spPr>
        <a:xfrm>
          <a:off x="5508981" y="2535000"/>
          <a:ext cx="6244465" cy="459799"/>
        </a:xfrm>
        <a:prstGeom prst="rect">
          <a:avLst/>
        </a:prstGeom>
        <a:solidFill>
          <a:schemeClr val="accent1">
            <a:lumMod val="7500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4000" tIns="12700" rIns="14400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Rispettare la proprietà delle persone</a:t>
          </a:r>
        </a:p>
      </dsp:txBody>
      <dsp:txXfrm>
        <a:off x="5508981" y="2535000"/>
        <a:ext cx="6244465" cy="459799"/>
      </dsp:txXfrm>
    </dsp:sp>
    <dsp:sp modelId="{A46A958C-2BEB-4761-8612-6EDDADDECAC0}">
      <dsp:nvSpPr>
        <dsp:cNvPr id="0" name=""/>
        <dsp:cNvSpPr/>
      </dsp:nvSpPr>
      <dsp:spPr>
        <a:xfrm>
          <a:off x="5508981" y="3099197"/>
          <a:ext cx="6244465" cy="459799"/>
        </a:xfrm>
        <a:prstGeom prst="rect">
          <a:avLst/>
        </a:prstGeom>
        <a:solidFill>
          <a:srgbClr val="1B7330"/>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4000" tIns="12700" rIns="14400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Rispettare la reputazione degli altri</a:t>
          </a:r>
        </a:p>
      </dsp:txBody>
      <dsp:txXfrm>
        <a:off x="5508981" y="3099197"/>
        <a:ext cx="6244465" cy="459799"/>
      </dsp:txXfrm>
    </dsp:sp>
    <dsp:sp modelId="{1551E7EB-5BC8-4B79-AA4E-ABD9F7B00FC2}">
      <dsp:nvSpPr>
        <dsp:cNvPr id="0" name=""/>
        <dsp:cNvSpPr/>
      </dsp:nvSpPr>
      <dsp:spPr>
        <a:xfrm>
          <a:off x="5508981" y="3663394"/>
          <a:ext cx="6244465" cy="612353"/>
        </a:xfrm>
        <a:prstGeom prst="rect">
          <a:avLst/>
        </a:prstGeom>
        <a:solidFill>
          <a:schemeClr val="accent1">
            <a:lumMod val="7500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4000" tIns="12700" rIns="14400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Rispettare noi stessi affinché nessun desiderio egoista macchi il nostro carattere</a:t>
          </a:r>
        </a:p>
      </dsp:txBody>
      <dsp:txXfrm>
        <a:off x="5508981" y="3663394"/>
        <a:ext cx="6244465" cy="61235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6CFACE-699B-4756-BE72-23A3B304B544}">
      <dsp:nvSpPr>
        <dsp:cNvPr id="0" name=""/>
        <dsp:cNvSpPr/>
      </dsp:nvSpPr>
      <dsp:spPr>
        <a:xfrm>
          <a:off x="2063009" y="1009864"/>
          <a:ext cx="1293705" cy="1293863"/>
        </a:xfrm>
        <a:prstGeom prst="ellipse">
          <a:avLst/>
        </a:prstGeom>
        <a:solidFill>
          <a:schemeClr val="accent2">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sp>
    <dsp:sp modelId="{31BC030F-E416-4E9A-A26F-3C619E40BC26}">
      <dsp:nvSpPr>
        <dsp:cNvPr id="0" name=""/>
        <dsp:cNvSpPr/>
      </dsp:nvSpPr>
      <dsp:spPr>
        <a:xfrm>
          <a:off x="1615243" y="0"/>
          <a:ext cx="2189238" cy="793294"/>
        </a:xfrm>
        <a:prstGeom prst="rect">
          <a:avLst/>
        </a:prstGeom>
        <a:noFill/>
        <a:ln w="12700" cap="flat" cmpd="sng" algn="ctr">
          <a:noFill/>
          <a:prstDash val="solid"/>
        </a:ln>
        <a:effectLst/>
        <a:sp3d/>
      </dsp:spPr>
      <dsp:style>
        <a:lnRef idx="1">
          <a:scrgbClr r="0" g="0" b="0"/>
        </a:lnRef>
        <a:fillRef idx="0">
          <a:scrgbClr r="0" g="0" b="0"/>
        </a:fillRef>
        <a:effectRef idx="0">
          <a:scrgbClr r="0" g="0" b="0"/>
        </a:effectRef>
        <a:fontRef idx="minor"/>
      </dsp:style>
      <dsp:txBody>
        <a:bodyPr spcFirstLastPara="0" vert="horz" wrap="square" lIns="0" tIns="0" rIns="0" bIns="0" numCol="1" spcCol="1270" anchor="ctr" anchorCtr="0">
          <a:noAutofit/>
          <a:scene3d>
            <a:camera prst="orthographicFront"/>
            <a:lightRig rig="threePt" dir="t"/>
          </a:scene3d>
          <a:sp3d extrusionH="57150">
            <a:bevelT w="38100" h="38100"/>
          </a:sp3d>
        </a:bodyPr>
        <a:lstStyle/>
        <a:p>
          <a:pPr marL="0" lvl="0" indent="0" algn="ctr" defTabSz="889000">
            <a:lnSpc>
              <a:spcPct val="90000"/>
            </a:lnSpc>
            <a:spcBef>
              <a:spcPct val="0"/>
            </a:spcBef>
            <a:spcAft>
              <a:spcPct val="35000"/>
            </a:spcAft>
            <a:buNone/>
          </a:pPr>
          <a:r>
            <a:rPr lang="es-ES" sz="2000" b="1" kern="1200" dirty="0">
              <a:solidFill>
                <a:srgbClr val="76612B"/>
              </a:solidFill>
            </a:rPr>
            <a:t>Ci allontana dal male (</a:t>
          </a:r>
          <a:r>
            <a:rPr lang="es-ES" sz="2000" b="1" kern="1200" dirty="0" err="1">
              <a:solidFill>
                <a:srgbClr val="76612B"/>
              </a:solidFill>
            </a:rPr>
            <a:t>Sl</a:t>
          </a:r>
          <a:r>
            <a:rPr lang="es-ES" sz="2000" b="1" kern="1200" dirty="0">
              <a:solidFill>
                <a:srgbClr val="76612B"/>
              </a:solidFill>
            </a:rPr>
            <a:t> 119:104)</a:t>
          </a:r>
          <a:endParaRPr lang="es-ES" sz="2000" kern="1200" dirty="0">
            <a:solidFill>
              <a:srgbClr val="76612B"/>
            </a:solidFill>
          </a:endParaRPr>
        </a:p>
      </dsp:txBody>
      <dsp:txXfrm>
        <a:off x="1615243" y="0"/>
        <a:ext cx="2189238" cy="793294"/>
      </dsp:txXfrm>
    </dsp:sp>
    <dsp:sp modelId="{01773855-98DE-46D6-BBE7-191E056DDB72}">
      <dsp:nvSpPr>
        <dsp:cNvPr id="0" name=""/>
        <dsp:cNvSpPr/>
      </dsp:nvSpPr>
      <dsp:spPr>
        <a:xfrm>
          <a:off x="2442496" y="1192322"/>
          <a:ext cx="1293705" cy="1293863"/>
        </a:xfrm>
        <a:prstGeom prst="ellipse">
          <a:avLst/>
        </a:prstGeom>
        <a:solidFill>
          <a:schemeClr val="accent2">
            <a:alpha val="50000"/>
            <a:hueOff val="2654116"/>
            <a:satOff val="-2740"/>
            <a:lumOff val="-2484"/>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sp>
    <dsp:sp modelId="{3F8244D3-82C0-4CB0-A398-F58A473D9688}">
      <dsp:nvSpPr>
        <dsp:cNvPr id="0" name=""/>
        <dsp:cNvSpPr/>
      </dsp:nvSpPr>
      <dsp:spPr>
        <a:xfrm>
          <a:off x="3895758" y="753630"/>
          <a:ext cx="1401513" cy="872624"/>
        </a:xfrm>
        <a:prstGeom prst="rect">
          <a:avLst/>
        </a:prstGeom>
        <a:noFill/>
        <a:ln w="12700" cap="flat" cmpd="sng" algn="ctr">
          <a:noFill/>
          <a:prstDash val="solid"/>
        </a:ln>
        <a:effectLst/>
        <a:sp3d/>
      </dsp:spPr>
      <dsp:style>
        <a:lnRef idx="1">
          <a:scrgbClr r="0" g="0" b="0"/>
        </a:lnRef>
        <a:fillRef idx="0">
          <a:scrgbClr r="0" g="0" b="0"/>
        </a:fillRef>
        <a:effectRef idx="0">
          <a:scrgbClr r="0" g="0" b="0"/>
        </a:effectRef>
        <a:fontRef idx="minor"/>
      </dsp:style>
      <dsp:txBody>
        <a:bodyPr spcFirstLastPara="0" vert="horz" wrap="square" lIns="0" tIns="0" rIns="0" bIns="0" numCol="1" spcCol="1270" anchor="ctr" anchorCtr="0">
          <a:noAutofit/>
          <a:scene3d>
            <a:camera prst="orthographicFront"/>
            <a:lightRig rig="threePt" dir="t"/>
          </a:scene3d>
          <a:sp3d extrusionH="57150">
            <a:bevelT w="38100" h="38100"/>
          </a:sp3d>
        </a:bodyPr>
        <a:lstStyle/>
        <a:p>
          <a:pPr marL="0" lvl="0" indent="0" algn="ctr" defTabSz="889000">
            <a:lnSpc>
              <a:spcPct val="90000"/>
            </a:lnSpc>
            <a:spcBef>
              <a:spcPct val="0"/>
            </a:spcBef>
            <a:spcAft>
              <a:spcPct val="35000"/>
            </a:spcAft>
            <a:buNone/>
          </a:pPr>
          <a:r>
            <a:rPr lang="es-ES" sz="2000" b="1" kern="1200" dirty="0">
              <a:solidFill>
                <a:srgbClr val="56782A"/>
              </a:solidFill>
            </a:rPr>
            <a:t>Ci dà saggezza (De 4:6)</a:t>
          </a:r>
          <a:endParaRPr lang="es-ES" sz="2000" kern="1200" dirty="0">
            <a:solidFill>
              <a:srgbClr val="56782A"/>
            </a:solidFill>
          </a:endParaRPr>
        </a:p>
      </dsp:txBody>
      <dsp:txXfrm>
        <a:off x="3895758" y="753630"/>
        <a:ext cx="1401513" cy="872624"/>
      </dsp:txXfrm>
    </dsp:sp>
    <dsp:sp modelId="{B3794581-CAFB-4374-ADF0-749EF7D6687B}">
      <dsp:nvSpPr>
        <dsp:cNvPr id="0" name=""/>
        <dsp:cNvSpPr/>
      </dsp:nvSpPr>
      <dsp:spPr>
        <a:xfrm>
          <a:off x="2535751" y="1602852"/>
          <a:ext cx="1293705" cy="1293863"/>
        </a:xfrm>
        <a:prstGeom prst="ellipse">
          <a:avLst/>
        </a:prstGeom>
        <a:solidFill>
          <a:schemeClr val="accent2">
            <a:alpha val="50000"/>
            <a:hueOff val="5308231"/>
            <a:satOff val="-5479"/>
            <a:lumOff val="-4968"/>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sp>
    <dsp:sp modelId="{10168C84-CF3C-4627-A18A-73B3B73A36ED}">
      <dsp:nvSpPr>
        <dsp:cNvPr id="0" name=""/>
        <dsp:cNvSpPr/>
      </dsp:nvSpPr>
      <dsp:spPr>
        <a:xfrm>
          <a:off x="4030519" y="1864242"/>
          <a:ext cx="1374561" cy="932121"/>
        </a:xfrm>
        <a:prstGeom prst="rect">
          <a:avLst/>
        </a:prstGeom>
        <a:noFill/>
        <a:ln w="12700" cap="flat" cmpd="sng" algn="ctr">
          <a:noFill/>
          <a:prstDash val="solid"/>
        </a:ln>
        <a:effectLst/>
        <a:sp3d/>
      </dsp:spPr>
      <dsp:style>
        <a:lnRef idx="1">
          <a:scrgbClr r="0" g="0" b="0"/>
        </a:lnRef>
        <a:fillRef idx="0">
          <a:scrgbClr r="0" g="0" b="0"/>
        </a:fillRef>
        <a:effectRef idx="0">
          <a:scrgbClr r="0" g="0" b="0"/>
        </a:effectRef>
        <a:fontRef idx="minor"/>
      </dsp:style>
      <dsp:txBody>
        <a:bodyPr spcFirstLastPara="0" vert="horz" wrap="square" lIns="0" tIns="0" rIns="0" bIns="0" numCol="1" spcCol="1270" anchor="ctr" anchorCtr="0">
          <a:noAutofit/>
          <a:scene3d>
            <a:camera prst="orthographicFront"/>
            <a:lightRig rig="threePt" dir="t"/>
          </a:scene3d>
          <a:sp3d extrusionH="57150">
            <a:bevelT w="38100" h="38100"/>
          </a:sp3d>
        </a:bodyPr>
        <a:lstStyle/>
        <a:p>
          <a:pPr marL="0" lvl="0" indent="0" algn="ctr" defTabSz="889000">
            <a:lnSpc>
              <a:spcPct val="90000"/>
            </a:lnSpc>
            <a:spcBef>
              <a:spcPct val="0"/>
            </a:spcBef>
            <a:spcAft>
              <a:spcPct val="35000"/>
            </a:spcAft>
            <a:buNone/>
          </a:pPr>
          <a:r>
            <a:rPr lang="es-ES" sz="2000" b="1" kern="1200" dirty="0">
              <a:solidFill>
                <a:srgbClr val="2B7337"/>
              </a:solidFill>
            </a:rPr>
            <a:t>Ci dà libertà (</a:t>
          </a:r>
          <a:r>
            <a:rPr lang="es-ES" sz="2000" b="1" kern="1200" dirty="0" err="1">
              <a:solidFill>
                <a:srgbClr val="2B7337"/>
              </a:solidFill>
            </a:rPr>
            <a:t>Gm</a:t>
          </a:r>
          <a:r>
            <a:rPr lang="es-ES" sz="2000" b="1" kern="1200" dirty="0">
              <a:solidFill>
                <a:srgbClr val="2B7337"/>
              </a:solidFill>
            </a:rPr>
            <a:t> 2:12)</a:t>
          </a:r>
          <a:endParaRPr lang="es-ES" sz="2000" kern="1200" dirty="0">
            <a:solidFill>
              <a:srgbClr val="2B7337"/>
            </a:solidFill>
          </a:endParaRPr>
        </a:p>
      </dsp:txBody>
      <dsp:txXfrm>
        <a:off x="4030519" y="1864242"/>
        <a:ext cx="1374561" cy="932121"/>
      </dsp:txXfrm>
    </dsp:sp>
    <dsp:sp modelId="{2948A12B-36CA-4BE9-ADA1-58358E0571AA}">
      <dsp:nvSpPr>
        <dsp:cNvPr id="0" name=""/>
        <dsp:cNvSpPr/>
      </dsp:nvSpPr>
      <dsp:spPr>
        <a:xfrm>
          <a:off x="2273237" y="1932069"/>
          <a:ext cx="1293705" cy="1293863"/>
        </a:xfrm>
        <a:prstGeom prst="ellipse">
          <a:avLst/>
        </a:prstGeom>
        <a:solidFill>
          <a:schemeClr val="accent2">
            <a:alpha val="50000"/>
            <a:hueOff val="7962347"/>
            <a:satOff val="-8219"/>
            <a:lumOff val="-7451"/>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sp>
    <dsp:sp modelId="{857B4924-5818-4C63-B3E8-0A967285E5AA}">
      <dsp:nvSpPr>
        <dsp:cNvPr id="0" name=""/>
        <dsp:cNvSpPr/>
      </dsp:nvSpPr>
      <dsp:spPr>
        <a:xfrm>
          <a:off x="3321198" y="2987221"/>
          <a:ext cx="1754014" cy="852791"/>
        </a:xfrm>
        <a:prstGeom prst="rect">
          <a:avLst/>
        </a:prstGeom>
        <a:noFill/>
        <a:ln w="12700" cap="flat" cmpd="sng" algn="ctr">
          <a:noFill/>
          <a:prstDash val="solid"/>
        </a:ln>
        <a:effectLst/>
        <a:sp3d/>
      </dsp:spPr>
      <dsp:style>
        <a:lnRef idx="1">
          <a:scrgbClr r="0" g="0" b="0"/>
        </a:lnRef>
        <a:fillRef idx="0">
          <a:scrgbClr r="0" g="0" b="0"/>
        </a:fillRef>
        <a:effectRef idx="0">
          <a:scrgbClr r="0" g="0" b="0"/>
        </a:effectRef>
        <a:fontRef idx="minor"/>
      </dsp:style>
      <dsp:txBody>
        <a:bodyPr spcFirstLastPara="0" vert="horz" wrap="square" lIns="0" tIns="0" rIns="0" bIns="0" numCol="1" spcCol="1270" anchor="ctr" anchorCtr="0">
          <a:noAutofit/>
          <a:scene3d>
            <a:camera prst="orthographicFront"/>
            <a:lightRig rig="threePt" dir="t"/>
          </a:scene3d>
          <a:sp3d extrusionH="57150">
            <a:bevelT w="38100" h="38100"/>
          </a:sp3d>
        </a:bodyPr>
        <a:lstStyle/>
        <a:p>
          <a:pPr marL="0" lvl="0" indent="0" algn="ctr" defTabSz="889000">
            <a:lnSpc>
              <a:spcPct val="90000"/>
            </a:lnSpc>
            <a:spcBef>
              <a:spcPct val="0"/>
            </a:spcBef>
            <a:spcAft>
              <a:spcPct val="35000"/>
            </a:spcAft>
            <a:buNone/>
          </a:pPr>
          <a:r>
            <a:rPr lang="es-ES" sz="2000" b="1" kern="1200" dirty="0">
              <a:solidFill>
                <a:srgbClr val="3FA59E"/>
              </a:solidFill>
            </a:rPr>
            <a:t>Ci dà pace  (</a:t>
          </a:r>
          <a:r>
            <a:rPr lang="es-ES" sz="2000" b="1" kern="1200" dirty="0" err="1">
              <a:solidFill>
                <a:srgbClr val="3FA59E"/>
              </a:solidFill>
            </a:rPr>
            <a:t>Sl</a:t>
          </a:r>
          <a:r>
            <a:rPr lang="es-ES" sz="2000" b="1" kern="1200" dirty="0">
              <a:solidFill>
                <a:srgbClr val="3FA59E"/>
              </a:solidFill>
            </a:rPr>
            <a:t> 119:165)</a:t>
          </a:r>
          <a:endParaRPr lang="es-ES" sz="2000" kern="1200" dirty="0">
            <a:solidFill>
              <a:srgbClr val="3FA59E"/>
            </a:solidFill>
          </a:endParaRPr>
        </a:p>
      </dsp:txBody>
      <dsp:txXfrm>
        <a:off x="3321198" y="2987221"/>
        <a:ext cx="1754014" cy="852791"/>
      </dsp:txXfrm>
    </dsp:sp>
    <dsp:sp modelId="{F31445A7-B1B2-4106-A467-85A5BD7D7E72}">
      <dsp:nvSpPr>
        <dsp:cNvPr id="0" name=""/>
        <dsp:cNvSpPr/>
      </dsp:nvSpPr>
      <dsp:spPr>
        <a:xfrm>
          <a:off x="1852782" y="1932069"/>
          <a:ext cx="1293705" cy="1293863"/>
        </a:xfrm>
        <a:prstGeom prst="ellipse">
          <a:avLst/>
        </a:prstGeom>
        <a:solidFill>
          <a:schemeClr val="accent2">
            <a:alpha val="50000"/>
            <a:hueOff val="10616462"/>
            <a:satOff val="-10959"/>
            <a:lumOff val="-9935"/>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sp>
    <dsp:sp modelId="{5B47DAD3-5C8B-47C1-BB23-9D48BEEB80B5}">
      <dsp:nvSpPr>
        <dsp:cNvPr id="0" name=""/>
        <dsp:cNvSpPr/>
      </dsp:nvSpPr>
      <dsp:spPr>
        <a:xfrm>
          <a:off x="499782" y="3113682"/>
          <a:ext cx="1482370" cy="852791"/>
        </a:xfrm>
        <a:prstGeom prst="rect">
          <a:avLst/>
        </a:prstGeom>
        <a:noFill/>
        <a:ln w="12700" cap="flat" cmpd="sng" algn="ctr">
          <a:noFill/>
          <a:prstDash val="solid"/>
        </a:ln>
        <a:effectLst/>
        <a:sp3d/>
      </dsp:spPr>
      <dsp:style>
        <a:lnRef idx="1">
          <a:scrgbClr r="0" g="0" b="0"/>
        </a:lnRef>
        <a:fillRef idx="0">
          <a:scrgbClr r="0" g="0" b="0"/>
        </a:fillRef>
        <a:effectRef idx="0">
          <a:scrgbClr r="0" g="0" b="0"/>
        </a:effectRef>
        <a:fontRef idx="minor"/>
      </dsp:style>
      <dsp:txBody>
        <a:bodyPr spcFirstLastPara="0" vert="horz" wrap="square" lIns="0" tIns="0" rIns="0" bIns="0" numCol="1" spcCol="1270" anchor="ctr" anchorCtr="0">
          <a:noAutofit/>
          <a:scene3d>
            <a:camera prst="orthographicFront"/>
            <a:lightRig rig="threePt" dir="t"/>
          </a:scene3d>
          <a:sp3d extrusionH="57150">
            <a:bevelT w="38100" h="38100"/>
          </a:sp3d>
        </a:bodyPr>
        <a:lstStyle/>
        <a:p>
          <a:pPr marL="0" lvl="0" indent="0" algn="ctr" defTabSz="889000">
            <a:lnSpc>
              <a:spcPct val="90000"/>
            </a:lnSpc>
            <a:spcBef>
              <a:spcPct val="0"/>
            </a:spcBef>
            <a:spcAft>
              <a:spcPct val="35000"/>
            </a:spcAft>
            <a:buNone/>
          </a:pPr>
          <a:r>
            <a:rPr lang="es-ES" sz="2000" b="1" kern="1200" dirty="0">
              <a:solidFill>
                <a:srgbClr val="4466A9"/>
              </a:solidFill>
            </a:rPr>
            <a:t>Ci dà prosperità (Gs. 1:8)</a:t>
          </a:r>
          <a:endParaRPr lang="es-ES" sz="2000" kern="1200" dirty="0">
            <a:solidFill>
              <a:srgbClr val="4466A9"/>
            </a:solidFill>
          </a:endParaRPr>
        </a:p>
      </dsp:txBody>
      <dsp:txXfrm>
        <a:off x="499782" y="3113682"/>
        <a:ext cx="1482370" cy="852791"/>
      </dsp:txXfrm>
    </dsp:sp>
    <dsp:sp modelId="{841133F3-4289-4088-A1C7-11FD40326061}">
      <dsp:nvSpPr>
        <dsp:cNvPr id="0" name=""/>
        <dsp:cNvSpPr/>
      </dsp:nvSpPr>
      <dsp:spPr>
        <a:xfrm>
          <a:off x="1590268" y="1602852"/>
          <a:ext cx="1293705" cy="1293863"/>
        </a:xfrm>
        <a:prstGeom prst="ellipse">
          <a:avLst/>
        </a:prstGeom>
        <a:solidFill>
          <a:schemeClr val="accent2">
            <a:alpha val="50000"/>
            <a:hueOff val="13270578"/>
            <a:satOff val="-13698"/>
            <a:lumOff val="-12419"/>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sp>
    <dsp:sp modelId="{EBB7216E-93A8-4F0D-ABDC-CFD96121F723}">
      <dsp:nvSpPr>
        <dsp:cNvPr id="0" name=""/>
        <dsp:cNvSpPr/>
      </dsp:nvSpPr>
      <dsp:spPr>
        <a:xfrm>
          <a:off x="14643" y="1864242"/>
          <a:ext cx="1374561" cy="932121"/>
        </a:xfrm>
        <a:prstGeom prst="rect">
          <a:avLst/>
        </a:prstGeom>
        <a:noFill/>
        <a:ln w="12700" cap="flat" cmpd="sng" algn="ctr">
          <a:noFill/>
          <a:prstDash val="solid"/>
        </a:ln>
        <a:effectLst/>
        <a:sp3d/>
      </dsp:spPr>
      <dsp:style>
        <a:lnRef idx="1">
          <a:scrgbClr r="0" g="0" b="0"/>
        </a:lnRef>
        <a:fillRef idx="0">
          <a:scrgbClr r="0" g="0" b="0"/>
        </a:fillRef>
        <a:effectRef idx="0">
          <a:scrgbClr r="0" g="0" b="0"/>
        </a:effectRef>
        <a:fontRef idx="minor"/>
      </dsp:style>
      <dsp:txBody>
        <a:bodyPr spcFirstLastPara="0" vert="horz" wrap="square" lIns="0" tIns="0" rIns="0" bIns="0" numCol="1" spcCol="1270" anchor="ctr" anchorCtr="0">
          <a:noAutofit/>
          <a:scene3d>
            <a:camera prst="orthographicFront"/>
            <a:lightRig rig="threePt" dir="t"/>
          </a:scene3d>
          <a:sp3d extrusionH="57150">
            <a:bevelT w="38100" h="38100"/>
          </a:sp3d>
        </a:bodyPr>
        <a:lstStyle/>
        <a:p>
          <a:pPr marL="0" lvl="0" indent="0" algn="ctr" defTabSz="889000">
            <a:lnSpc>
              <a:spcPct val="90000"/>
            </a:lnSpc>
            <a:spcBef>
              <a:spcPct val="0"/>
            </a:spcBef>
            <a:spcAft>
              <a:spcPct val="35000"/>
            </a:spcAft>
            <a:buNone/>
          </a:pPr>
          <a:r>
            <a:rPr lang="es-ES" sz="2000" b="1" kern="1200" dirty="0">
              <a:solidFill>
                <a:srgbClr val="623A91"/>
              </a:solidFill>
            </a:rPr>
            <a:t>Ci segnala il peccato (Ro 7:7)</a:t>
          </a:r>
          <a:endParaRPr lang="es-ES" sz="2000" kern="1200" dirty="0">
            <a:solidFill>
              <a:srgbClr val="623A91"/>
            </a:solidFill>
          </a:endParaRPr>
        </a:p>
      </dsp:txBody>
      <dsp:txXfrm>
        <a:off x="14643" y="1864242"/>
        <a:ext cx="1374561" cy="932121"/>
      </dsp:txXfrm>
    </dsp:sp>
    <dsp:sp modelId="{0A48C909-9AF7-4595-8DB7-E64E0BE454BF}">
      <dsp:nvSpPr>
        <dsp:cNvPr id="0" name=""/>
        <dsp:cNvSpPr/>
      </dsp:nvSpPr>
      <dsp:spPr>
        <a:xfrm>
          <a:off x="1683523" y="1192322"/>
          <a:ext cx="1293705" cy="1293863"/>
        </a:xfrm>
        <a:prstGeom prst="ellipse">
          <a:avLst/>
        </a:prstGeom>
        <a:solidFill>
          <a:schemeClr val="accent2">
            <a:alpha val="50000"/>
            <a:hueOff val="15924694"/>
            <a:satOff val="-16438"/>
            <a:lumOff val="-14903"/>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sp>
    <dsp:sp modelId="{4EB3F0A6-67E1-45C1-ADD5-AE7CA6A22F28}">
      <dsp:nvSpPr>
        <dsp:cNvPr id="0" name=""/>
        <dsp:cNvSpPr/>
      </dsp:nvSpPr>
      <dsp:spPr>
        <a:xfrm>
          <a:off x="36497" y="753630"/>
          <a:ext cx="1573423" cy="872624"/>
        </a:xfrm>
        <a:prstGeom prst="rect">
          <a:avLst/>
        </a:prstGeom>
        <a:noFill/>
        <a:ln w="12700" cap="flat" cmpd="sng" algn="ctr">
          <a:noFill/>
          <a:prstDash val="solid"/>
        </a:ln>
        <a:effectLst/>
        <a:sp3d/>
      </dsp:spPr>
      <dsp:style>
        <a:lnRef idx="1">
          <a:scrgbClr r="0" g="0" b="0"/>
        </a:lnRef>
        <a:fillRef idx="0">
          <a:scrgbClr r="0" g="0" b="0"/>
        </a:fillRef>
        <a:effectRef idx="0">
          <a:scrgbClr r="0" g="0" b="0"/>
        </a:effectRef>
        <a:fontRef idx="minor"/>
      </dsp:style>
      <dsp:txBody>
        <a:bodyPr spcFirstLastPara="0" vert="horz" wrap="square" lIns="0" tIns="0" rIns="0" bIns="0" numCol="1" spcCol="1270" anchor="ctr" anchorCtr="0">
          <a:noAutofit/>
          <a:scene3d>
            <a:camera prst="orthographicFront"/>
            <a:lightRig rig="threePt" dir="t"/>
          </a:scene3d>
          <a:sp3d extrusionH="57150">
            <a:bevelT w="38100" h="38100"/>
          </a:sp3d>
        </a:bodyPr>
        <a:lstStyle/>
        <a:p>
          <a:pPr marL="0" lvl="0" indent="0" algn="ctr" defTabSz="889000">
            <a:lnSpc>
              <a:spcPct val="90000"/>
            </a:lnSpc>
            <a:spcBef>
              <a:spcPct val="0"/>
            </a:spcBef>
            <a:spcAft>
              <a:spcPct val="35000"/>
            </a:spcAft>
            <a:buNone/>
          </a:pPr>
          <a:r>
            <a:rPr lang="es-ES" sz="2000" b="1" kern="1200" dirty="0">
              <a:solidFill>
                <a:srgbClr val="853974"/>
              </a:solidFill>
            </a:rPr>
            <a:t>Ci conduce a Cristo</a:t>
          </a:r>
          <a:br>
            <a:rPr lang="es-ES" sz="2000" b="1" kern="1200" dirty="0">
              <a:solidFill>
                <a:srgbClr val="853974"/>
              </a:solidFill>
            </a:rPr>
          </a:br>
          <a:r>
            <a:rPr lang="es-ES" sz="2000" b="1" kern="1200" dirty="0">
              <a:solidFill>
                <a:srgbClr val="853974"/>
              </a:solidFill>
            </a:rPr>
            <a:t>(Ga 3:24)</a:t>
          </a:r>
          <a:endParaRPr lang="es-ES" sz="2000" kern="1200" dirty="0">
            <a:solidFill>
              <a:srgbClr val="853974"/>
            </a:solidFill>
          </a:endParaRPr>
        </a:p>
      </dsp:txBody>
      <dsp:txXfrm>
        <a:off x="36497" y="753630"/>
        <a:ext cx="1573423" cy="872624"/>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4">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7CBF67E-CEBB-6124-48A5-95A819511558}"/>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2F3704A1-AFB8-547D-7591-C94C0B7D550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09AEAD69-468D-5806-A6FF-F2BBBC321B85}"/>
              </a:ext>
            </a:extLst>
          </p:cNvPr>
          <p:cNvSpPr>
            <a:spLocks noGrp="1"/>
          </p:cNvSpPr>
          <p:nvPr>
            <p:ph type="dt" sz="half" idx="10"/>
          </p:nvPr>
        </p:nvSpPr>
        <p:spPr/>
        <p:txBody>
          <a:bodyPr/>
          <a:lstStyle/>
          <a:p>
            <a:fld id="{A129DDE4-E053-4AC8-99D1-661C1B939E3B}" type="datetimeFigureOut">
              <a:rPr lang="es-ES" smtClean="0"/>
              <a:pPr/>
              <a:t>13/8/25</a:t>
            </a:fld>
            <a:endParaRPr lang="es-ES"/>
          </a:p>
        </p:txBody>
      </p:sp>
      <p:sp>
        <p:nvSpPr>
          <p:cNvPr id="5" name="Marcador de pie de página 4">
            <a:extLst>
              <a:ext uri="{FF2B5EF4-FFF2-40B4-BE49-F238E27FC236}">
                <a16:creationId xmlns:a16="http://schemas.microsoft.com/office/drawing/2014/main" id="{C76AF1FF-2283-BD37-BB5B-CD0209630C8F}"/>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21F5099-AAD9-138E-0617-C67BE26D82B2}"/>
              </a:ext>
            </a:extLst>
          </p:cNvPr>
          <p:cNvSpPr>
            <a:spLocks noGrp="1"/>
          </p:cNvSpPr>
          <p:nvPr>
            <p:ph type="sldNum" sz="quarter" idx="12"/>
          </p:nvPr>
        </p:nvSpPr>
        <p:spPr/>
        <p:txBody>
          <a:bodyPr/>
          <a:lstStyle/>
          <a:p>
            <a:fld id="{A0F03537-B394-459A-A948-22618A307EA9}" type="slidenum">
              <a:rPr lang="es-ES" smtClean="0"/>
              <a:pPr/>
              <a:t>‹N›</a:t>
            </a:fld>
            <a:endParaRPr lang="es-ES"/>
          </a:p>
        </p:txBody>
      </p:sp>
    </p:spTree>
    <p:extLst>
      <p:ext uri="{BB962C8B-B14F-4D97-AF65-F5344CB8AC3E}">
        <p14:creationId xmlns:p14="http://schemas.microsoft.com/office/powerpoint/2010/main" val="3235050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95660F7-3B2E-10D3-DB64-296A18358EEF}"/>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EA35070A-AAA8-A6DB-4905-F46501A2A832}"/>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8680EC78-922A-276F-6691-6A07E1CACAD6}"/>
              </a:ext>
            </a:extLst>
          </p:cNvPr>
          <p:cNvSpPr>
            <a:spLocks noGrp="1"/>
          </p:cNvSpPr>
          <p:nvPr>
            <p:ph type="dt" sz="half" idx="10"/>
          </p:nvPr>
        </p:nvSpPr>
        <p:spPr/>
        <p:txBody>
          <a:bodyPr/>
          <a:lstStyle/>
          <a:p>
            <a:fld id="{A129DDE4-E053-4AC8-99D1-661C1B939E3B}" type="datetimeFigureOut">
              <a:rPr lang="es-ES" smtClean="0"/>
              <a:pPr/>
              <a:t>13/8/25</a:t>
            </a:fld>
            <a:endParaRPr lang="es-ES"/>
          </a:p>
        </p:txBody>
      </p:sp>
      <p:sp>
        <p:nvSpPr>
          <p:cNvPr id="5" name="Marcador de pie de página 4">
            <a:extLst>
              <a:ext uri="{FF2B5EF4-FFF2-40B4-BE49-F238E27FC236}">
                <a16:creationId xmlns:a16="http://schemas.microsoft.com/office/drawing/2014/main" id="{8DD28571-A890-F3C4-781B-1D7540DC9418}"/>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7D88F273-38E6-718B-6D27-905519E53187}"/>
              </a:ext>
            </a:extLst>
          </p:cNvPr>
          <p:cNvSpPr>
            <a:spLocks noGrp="1"/>
          </p:cNvSpPr>
          <p:nvPr>
            <p:ph type="sldNum" sz="quarter" idx="12"/>
          </p:nvPr>
        </p:nvSpPr>
        <p:spPr/>
        <p:txBody>
          <a:bodyPr/>
          <a:lstStyle/>
          <a:p>
            <a:fld id="{A0F03537-B394-459A-A948-22618A307EA9}" type="slidenum">
              <a:rPr lang="es-ES" smtClean="0"/>
              <a:pPr/>
              <a:t>‹N›</a:t>
            </a:fld>
            <a:endParaRPr lang="es-ES"/>
          </a:p>
        </p:txBody>
      </p:sp>
    </p:spTree>
    <p:extLst>
      <p:ext uri="{BB962C8B-B14F-4D97-AF65-F5344CB8AC3E}">
        <p14:creationId xmlns:p14="http://schemas.microsoft.com/office/powerpoint/2010/main" val="3296058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A07C9201-1275-7EF8-B70A-2A50DAE906E5}"/>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851D578A-AADA-C4E8-E9D9-0C653D76854B}"/>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6723F492-0FBF-185E-1173-8ADDC34F25F3}"/>
              </a:ext>
            </a:extLst>
          </p:cNvPr>
          <p:cNvSpPr>
            <a:spLocks noGrp="1"/>
          </p:cNvSpPr>
          <p:nvPr>
            <p:ph type="dt" sz="half" idx="10"/>
          </p:nvPr>
        </p:nvSpPr>
        <p:spPr/>
        <p:txBody>
          <a:bodyPr/>
          <a:lstStyle/>
          <a:p>
            <a:fld id="{A129DDE4-E053-4AC8-99D1-661C1B939E3B}" type="datetimeFigureOut">
              <a:rPr lang="es-ES" smtClean="0"/>
              <a:pPr/>
              <a:t>13/8/25</a:t>
            </a:fld>
            <a:endParaRPr lang="es-ES"/>
          </a:p>
        </p:txBody>
      </p:sp>
      <p:sp>
        <p:nvSpPr>
          <p:cNvPr id="5" name="Marcador de pie de página 4">
            <a:extLst>
              <a:ext uri="{FF2B5EF4-FFF2-40B4-BE49-F238E27FC236}">
                <a16:creationId xmlns:a16="http://schemas.microsoft.com/office/drawing/2014/main" id="{B457B0BA-564A-D0FE-B210-CF94E629405C}"/>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5048D2AD-4803-A679-7974-C12CF16008F7}"/>
              </a:ext>
            </a:extLst>
          </p:cNvPr>
          <p:cNvSpPr>
            <a:spLocks noGrp="1"/>
          </p:cNvSpPr>
          <p:nvPr>
            <p:ph type="sldNum" sz="quarter" idx="12"/>
          </p:nvPr>
        </p:nvSpPr>
        <p:spPr/>
        <p:txBody>
          <a:bodyPr/>
          <a:lstStyle/>
          <a:p>
            <a:fld id="{A0F03537-B394-459A-A948-22618A307EA9}" type="slidenum">
              <a:rPr lang="es-ES" smtClean="0"/>
              <a:pPr/>
              <a:t>‹N›</a:t>
            </a:fld>
            <a:endParaRPr lang="es-ES"/>
          </a:p>
        </p:txBody>
      </p:sp>
    </p:spTree>
    <p:extLst>
      <p:ext uri="{BB962C8B-B14F-4D97-AF65-F5344CB8AC3E}">
        <p14:creationId xmlns:p14="http://schemas.microsoft.com/office/powerpoint/2010/main" val="2134386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4BC5242-8B85-8557-BB6A-EC5FA5CC3C72}"/>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41636A15-A615-D552-643B-5BE998F78C9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330B9167-08F1-9232-F550-BA3D31617F21}"/>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5" name="Marcador de pie de página 4">
            <a:extLst>
              <a:ext uri="{FF2B5EF4-FFF2-40B4-BE49-F238E27FC236}">
                <a16:creationId xmlns:a16="http://schemas.microsoft.com/office/drawing/2014/main" id="{C843561D-3819-D62F-504E-0B23902F17F5}"/>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7742DB3-855A-99A8-B1D1-ACB865A433D6}"/>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2085736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8187DD8-56B5-9443-F661-6A5303BE2E86}"/>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50DD9CD8-1BF2-D6C4-18CA-736C22A55B9B}"/>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F9736E3B-E045-D6EE-24D4-51DE43305804}"/>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5" name="Marcador de pie de página 4">
            <a:extLst>
              <a:ext uri="{FF2B5EF4-FFF2-40B4-BE49-F238E27FC236}">
                <a16:creationId xmlns:a16="http://schemas.microsoft.com/office/drawing/2014/main" id="{E134C23E-B978-4FAF-1970-48AD1014CAD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2B41B1BE-67DF-E439-79BB-16663D60CCE0}"/>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962000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B4B658-3017-E75B-309B-6D5BFB6C2BB3}"/>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A4001EE6-8A99-E853-EB25-0F4F972B6FC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93233F85-56E3-1FF6-7B6A-0581DA12F0A1}"/>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5" name="Marcador de pie de página 4">
            <a:extLst>
              <a:ext uri="{FF2B5EF4-FFF2-40B4-BE49-F238E27FC236}">
                <a16:creationId xmlns:a16="http://schemas.microsoft.com/office/drawing/2014/main" id="{459DB2E5-B898-98C5-7B56-B1050038AF2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AE4DF615-238F-9AC7-9D60-279B7B6DDA69}"/>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3698686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B72884-11E8-0131-BFF5-34B10E06C112}"/>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B3C304CA-0A82-E53F-91F0-76D2D0AF29B7}"/>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E2808C05-9AEE-2D43-5685-7B1E3261C538}"/>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21AA6CAF-E048-7217-7FBF-EECEA180C733}"/>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6" name="Marcador de pie de página 5">
            <a:extLst>
              <a:ext uri="{FF2B5EF4-FFF2-40B4-BE49-F238E27FC236}">
                <a16:creationId xmlns:a16="http://schemas.microsoft.com/office/drawing/2014/main" id="{87DE3D02-9131-C7FE-F779-4EBE9E7E2624}"/>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197FAF90-F926-7323-B286-6A566EC788DC}"/>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120669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C566C8-1795-9A1F-5B24-AC8F0A4A5919}"/>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BF339249-3A0A-0A66-E494-B94628E2705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507B9772-F57D-1260-B879-6CD17157B781}"/>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B2C6B75B-F42A-1D8C-2DC1-88E812FE2BB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B3DAE0DD-DEBA-7DDB-CC33-639967131C35}"/>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B58901A6-6BEB-9582-6595-DBC49D4A44BC}"/>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8" name="Marcador de pie de página 7">
            <a:extLst>
              <a:ext uri="{FF2B5EF4-FFF2-40B4-BE49-F238E27FC236}">
                <a16:creationId xmlns:a16="http://schemas.microsoft.com/office/drawing/2014/main" id="{F64D162B-61FC-6E58-78B1-6EBF5737B932}"/>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C96B3F92-54B5-5AA6-B9BC-A07442C435B7}"/>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19372844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DC27248-C770-6332-D9E1-06DB3AE442C6}"/>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B9A658C4-D54E-2ED0-1AD6-363B9C14A6D3}"/>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4" name="Marcador de pie de página 3">
            <a:extLst>
              <a:ext uri="{FF2B5EF4-FFF2-40B4-BE49-F238E27FC236}">
                <a16:creationId xmlns:a16="http://schemas.microsoft.com/office/drawing/2014/main" id="{2F2FF0DF-D287-F5F7-8E3F-F9298B5459F4}"/>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C804369D-471E-9828-D713-5D81F089C6E1}"/>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3053082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E4A17242-C785-15C9-1379-B9A1BAA3EF41}"/>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3" name="Marcador de pie de página 2">
            <a:extLst>
              <a:ext uri="{FF2B5EF4-FFF2-40B4-BE49-F238E27FC236}">
                <a16:creationId xmlns:a16="http://schemas.microsoft.com/office/drawing/2014/main" id="{CA257EEF-4521-6B6D-C46B-BF189A6CD2B3}"/>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43945EE9-3A90-B540-5F95-634A74CB22AA}"/>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2090130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09C0D16-1634-4B40-FF60-72962A4FFA44}"/>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5DAD870E-339D-98B4-64C4-F46E5BC020D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A8274894-088E-E1DF-3B76-F5FB7A8DD8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D601A5DE-CAC1-18A7-4621-999A73F2851F}"/>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6" name="Marcador de pie de página 5">
            <a:extLst>
              <a:ext uri="{FF2B5EF4-FFF2-40B4-BE49-F238E27FC236}">
                <a16:creationId xmlns:a16="http://schemas.microsoft.com/office/drawing/2014/main" id="{0E7B2E03-EF41-6637-B9DE-92DA0500FDBE}"/>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6219CF3F-7614-AA39-8A82-6A41B6704F00}"/>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1093580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FFBFEC1-E9A2-3C64-21F0-FA42906D9BD5}"/>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65DA9AB9-2705-973A-4D75-FE9B7B680B63}"/>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5EB47EF9-77ED-72DC-1832-A1ED63E29608}"/>
              </a:ext>
            </a:extLst>
          </p:cNvPr>
          <p:cNvSpPr>
            <a:spLocks noGrp="1"/>
          </p:cNvSpPr>
          <p:nvPr>
            <p:ph type="dt" sz="half" idx="10"/>
          </p:nvPr>
        </p:nvSpPr>
        <p:spPr/>
        <p:txBody>
          <a:bodyPr/>
          <a:lstStyle/>
          <a:p>
            <a:fld id="{A129DDE4-E053-4AC8-99D1-661C1B939E3B}" type="datetimeFigureOut">
              <a:rPr lang="es-ES" smtClean="0"/>
              <a:pPr/>
              <a:t>13/8/25</a:t>
            </a:fld>
            <a:endParaRPr lang="es-ES"/>
          </a:p>
        </p:txBody>
      </p:sp>
      <p:sp>
        <p:nvSpPr>
          <p:cNvPr id="5" name="Marcador de pie de página 4">
            <a:extLst>
              <a:ext uri="{FF2B5EF4-FFF2-40B4-BE49-F238E27FC236}">
                <a16:creationId xmlns:a16="http://schemas.microsoft.com/office/drawing/2014/main" id="{00B7F7A8-08A8-D88E-A73F-BE7BC23313F1}"/>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4576D2B3-630A-3A45-FFED-B4E2E8CCD7A1}"/>
              </a:ext>
            </a:extLst>
          </p:cNvPr>
          <p:cNvSpPr>
            <a:spLocks noGrp="1"/>
          </p:cNvSpPr>
          <p:nvPr>
            <p:ph type="sldNum" sz="quarter" idx="12"/>
          </p:nvPr>
        </p:nvSpPr>
        <p:spPr/>
        <p:txBody>
          <a:bodyPr/>
          <a:lstStyle/>
          <a:p>
            <a:fld id="{A0F03537-B394-459A-A948-22618A307EA9}" type="slidenum">
              <a:rPr lang="es-ES" smtClean="0"/>
              <a:pPr/>
              <a:t>‹N›</a:t>
            </a:fld>
            <a:endParaRPr lang="es-ES"/>
          </a:p>
        </p:txBody>
      </p:sp>
    </p:spTree>
    <p:extLst>
      <p:ext uri="{BB962C8B-B14F-4D97-AF65-F5344CB8AC3E}">
        <p14:creationId xmlns:p14="http://schemas.microsoft.com/office/powerpoint/2010/main" val="2891366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0BC2151-1B6B-4677-46B3-6BCF7A84EED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F13D3CE2-F016-8279-EAB5-B22EC7B5933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962ED04D-2FF8-C17A-240E-CE4B655E5F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0104A8ED-5426-E73E-23BC-FEE4D9715910}"/>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6" name="Marcador de pie de página 5">
            <a:extLst>
              <a:ext uri="{FF2B5EF4-FFF2-40B4-BE49-F238E27FC236}">
                <a16:creationId xmlns:a16="http://schemas.microsoft.com/office/drawing/2014/main" id="{98678B2B-DFD3-B4FC-BD1C-F3EB3AB0A461}"/>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C3E7634A-07D9-F00C-0FF5-CBED5C447BC6}"/>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3469919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9F3FA4-91B3-2232-5B10-CB4EF8240E86}"/>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F5CD1151-E280-41E7-58B2-005A5AE73101}"/>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D5376219-E411-BF11-6DB6-9CED6EB08D30}"/>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5" name="Marcador de pie de página 4">
            <a:extLst>
              <a:ext uri="{FF2B5EF4-FFF2-40B4-BE49-F238E27FC236}">
                <a16:creationId xmlns:a16="http://schemas.microsoft.com/office/drawing/2014/main" id="{A5E5890B-CDD0-A1CB-FE9F-662538E790B4}"/>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729D042B-4856-FB2D-F76D-9A6D65522165}"/>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4009131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71704705-6456-C284-FCBF-54308819DD2E}"/>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13D2852E-553E-9CFB-8F7D-0838F2764703}"/>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3B903240-C095-16BA-327D-3CAAEBEBB5D8}"/>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5" name="Marcador de pie de página 4">
            <a:extLst>
              <a:ext uri="{FF2B5EF4-FFF2-40B4-BE49-F238E27FC236}">
                <a16:creationId xmlns:a16="http://schemas.microsoft.com/office/drawing/2014/main" id="{9DCEE36A-A456-EF06-E6A8-D61D12AC601C}"/>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2AB8E7F8-148F-BF52-D5B4-884F736D17AD}"/>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67524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783EA09-7603-A98E-2042-50D703DB4427}"/>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9E2311D9-6D37-C123-3455-140AA2DA128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965C5016-A34D-9AAE-24A0-E0B871083A82}"/>
              </a:ext>
            </a:extLst>
          </p:cNvPr>
          <p:cNvSpPr>
            <a:spLocks noGrp="1"/>
          </p:cNvSpPr>
          <p:nvPr>
            <p:ph type="dt" sz="half" idx="10"/>
          </p:nvPr>
        </p:nvSpPr>
        <p:spPr/>
        <p:txBody>
          <a:bodyPr/>
          <a:lstStyle/>
          <a:p>
            <a:fld id="{A129DDE4-E053-4AC8-99D1-661C1B939E3B}" type="datetimeFigureOut">
              <a:rPr lang="es-ES" smtClean="0"/>
              <a:pPr/>
              <a:t>13/8/25</a:t>
            </a:fld>
            <a:endParaRPr lang="es-ES"/>
          </a:p>
        </p:txBody>
      </p:sp>
      <p:sp>
        <p:nvSpPr>
          <p:cNvPr id="5" name="Marcador de pie de página 4">
            <a:extLst>
              <a:ext uri="{FF2B5EF4-FFF2-40B4-BE49-F238E27FC236}">
                <a16:creationId xmlns:a16="http://schemas.microsoft.com/office/drawing/2014/main" id="{CDD45C37-7A72-3718-80FC-F783DC8600C8}"/>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A547BC72-93A6-A562-86CE-8F80F8F99879}"/>
              </a:ext>
            </a:extLst>
          </p:cNvPr>
          <p:cNvSpPr>
            <a:spLocks noGrp="1"/>
          </p:cNvSpPr>
          <p:nvPr>
            <p:ph type="sldNum" sz="quarter" idx="12"/>
          </p:nvPr>
        </p:nvSpPr>
        <p:spPr/>
        <p:txBody>
          <a:bodyPr/>
          <a:lstStyle/>
          <a:p>
            <a:fld id="{A0F03537-B394-459A-A948-22618A307EA9}" type="slidenum">
              <a:rPr lang="es-ES" smtClean="0"/>
              <a:pPr/>
              <a:t>‹N›</a:t>
            </a:fld>
            <a:endParaRPr lang="es-ES"/>
          </a:p>
        </p:txBody>
      </p:sp>
    </p:spTree>
    <p:extLst>
      <p:ext uri="{BB962C8B-B14F-4D97-AF65-F5344CB8AC3E}">
        <p14:creationId xmlns:p14="http://schemas.microsoft.com/office/powerpoint/2010/main" val="2443666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07DFE39-41E9-DDD6-1AB2-77EED201988D}"/>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1E939C69-26F9-74A2-2646-B468CE83A9F1}"/>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61CF7527-99D5-B7F7-7866-C748B2B60137}"/>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625CB29D-BC33-6330-D02F-C4B3E733A5E4}"/>
              </a:ext>
            </a:extLst>
          </p:cNvPr>
          <p:cNvSpPr>
            <a:spLocks noGrp="1"/>
          </p:cNvSpPr>
          <p:nvPr>
            <p:ph type="dt" sz="half" idx="10"/>
          </p:nvPr>
        </p:nvSpPr>
        <p:spPr/>
        <p:txBody>
          <a:bodyPr/>
          <a:lstStyle/>
          <a:p>
            <a:fld id="{A129DDE4-E053-4AC8-99D1-661C1B939E3B}" type="datetimeFigureOut">
              <a:rPr lang="es-ES" smtClean="0"/>
              <a:pPr/>
              <a:t>13/8/25</a:t>
            </a:fld>
            <a:endParaRPr lang="es-ES"/>
          </a:p>
        </p:txBody>
      </p:sp>
      <p:sp>
        <p:nvSpPr>
          <p:cNvPr id="6" name="Marcador de pie de página 5">
            <a:extLst>
              <a:ext uri="{FF2B5EF4-FFF2-40B4-BE49-F238E27FC236}">
                <a16:creationId xmlns:a16="http://schemas.microsoft.com/office/drawing/2014/main" id="{3A875883-0251-B0E4-F36F-109E29FF751C}"/>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BFB40C27-0513-0BF0-B7E3-465733D84B53}"/>
              </a:ext>
            </a:extLst>
          </p:cNvPr>
          <p:cNvSpPr>
            <a:spLocks noGrp="1"/>
          </p:cNvSpPr>
          <p:nvPr>
            <p:ph type="sldNum" sz="quarter" idx="12"/>
          </p:nvPr>
        </p:nvSpPr>
        <p:spPr/>
        <p:txBody>
          <a:bodyPr/>
          <a:lstStyle/>
          <a:p>
            <a:fld id="{A0F03537-B394-459A-A948-22618A307EA9}" type="slidenum">
              <a:rPr lang="es-ES" smtClean="0"/>
              <a:pPr/>
              <a:t>‹N›</a:t>
            </a:fld>
            <a:endParaRPr lang="es-ES"/>
          </a:p>
        </p:txBody>
      </p:sp>
    </p:spTree>
    <p:extLst>
      <p:ext uri="{BB962C8B-B14F-4D97-AF65-F5344CB8AC3E}">
        <p14:creationId xmlns:p14="http://schemas.microsoft.com/office/powerpoint/2010/main" val="2624615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110794F-40FA-216D-92D8-35064738D35A}"/>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2001D4EC-02E5-1827-CDF4-6D4FF890A28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EBCBACF0-3A9A-83D7-8D3A-E3C80E3ACA66}"/>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514AE76E-9232-4C6D-D106-09FF23A6D2B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7B00CDED-CF51-70B0-4B40-AAA400AA654E}"/>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2E0AF5EE-554D-12F3-6992-0FF0021C2D4A}"/>
              </a:ext>
            </a:extLst>
          </p:cNvPr>
          <p:cNvSpPr>
            <a:spLocks noGrp="1"/>
          </p:cNvSpPr>
          <p:nvPr>
            <p:ph type="dt" sz="half" idx="10"/>
          </p:nvPr>
        </p:nvSpPr>
        <p:spPr/>
        <p:txBody>
          <a:bodyPr/>
          <a:lstStyle/>
          <a:p>
            <a:fld id="{A129DDE4-E053-4AC8-99D1-661C1B939E3B}" type="datetimeFigureOut">
              <a:rPr lang="es-ES" smtClean="0"/>
              <a:pPr/>
              <a:t>13/8/25</a:t>
            </a:fld>
            <a:endParaRPr lang="es-ES"/>
          </a:p>
        </p:txBody>
      </p:sp>
      <p:sp>
        <p:nvSpPr>
          <p:cNvPr id="8" name="Marcador de pie de página 7">
            <a:extLst>
              <a:ext uri="{FF2B5EF4-FFF2-40B4-BE49-F238E27FC236}">
                <a16:creationId xmlns:a16="http://schemas.microsoft.com/office/drawing/2014/main" id="{E1F3A1DA-01F0-F4C4-768B-D3F91B46EB39}"/>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E8590129-6AEB-DA3C-520D-7ADA638E475A}"/>
              </a:ext>
            </a:extLst>
          </p:cNvPr>
          <p:cNvSpPr>
            <a:spLocks noGrp="1"/>
          </p:cNvSpPr>
          <p:nvPr>
            <p:ph type="sldNum" sz="quarter" idx="12"/>
          </p:nvPr>
        </p:nvSpPr>
        <p:spPr/>
        <p:txBody>
          <a:bodyPr/>
          <a:lstStyle/>
          <a:p>
            <a:fld id="{A0F03537-B394-459A-A948-22618A307EA9}" type="slidenum">
              <a:rPr lang="es-ES" smtClean="0"/>
              <a:pPr/>
              <a:t>‹N›</a:t>
            </a:fld>
            <a:endParaRPr lang="es-ES"/>
          </a:p>
        </p:txBody>
      </p:sp>
    </p:spTree>
    <p:extLst>
      <p:ext uri="{BB962C8B-B14F-4D97-AF65-F5344CB8AC3E}">
        <p14:creationId xmlns:p14="http://schemas.microsoft.com/office/powerpoint/2010/main" val="4255251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3332D5F-0F60-C1C9-E66F-3F1A6C96B3FE}"/>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29CA8B86-EEE2-0ECE-82EB-6CF99E191639}"/>
              </a:ext>
            </a:extLst>
          </p:cNvPr>
          <p:cNvSpPr>
            <a:spLocks noGrp="1"/>
          </p:cNvSpPr>
          <p:nvPr>
            <p:ph type="dt" sz="half" idx="10"/>
          </p:nvPr>
        </p:nvSpPr>
        <p:spPr/>
        <p:txBody>
          <a:bodyPr/>
          <a:lstStyle/>
          <a:p>
            <a:fld id="{A129DDE4-E053-4AC8-99D1-661C1B939E3B}" type="datetimeFigureOut">
              <a:rPr lang="es-ES" smtClean="0"/>
              <a:pPr/>
              <a:t>13/8/25</a:t>
            </a:fld>
            <a:endParaRPr lang="es-ES"/>
          </a:p>
        </p:txBody>
      </p:sp>
      <p:sp>
        <p:nvSpPr>
          <p:cNvPr id="4" name="Marcador de pie de página 3">
            <a:extLst>
              <a:ext uri="{FF2B5EF4-FFF2-40B4-BE49-F238E27FC236}">
                <a16:creationId xmlns:a16="http://schemas.microsoft.com/office/drawing/2014/main" id="{884A9F16-2E8F-830B-7136-E0B30A6145BB}"/>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9F1AFC70-DA61-8B6D-D1C7-E9D46D1113CA}"/>
              </a:ext>
            </a:extLst>
          </p:cNvPr>
          <p:cNvSpPr>
            <a:spLocks noGrp="1"/>
          </p:cNvSpPr>
          <p:nvPr>
            <p:ph type="sldNum" sz="quarter" idx="12"/>
          </p:nvPr>
        </p:nvSpPr>
        <p:spPr/>
        <p:txBody>
          <a:bodyPr/>
          <a:lstStyle/>
          <a:p>
            <a:fld id="{A0F03537-B394-459A-A948-22618A307EA9}" type="slidenum">
              <a:rPr lang="es-ES" smtClean="0"/>
              <a:pPr/>
              <a:t>‹N›</a:t>
            </a:fld>
            <a:endParaRPr lang="es-ES"/>
          </a:p>
        </p:txBody>
      </p:sp>
    </p:spTree>
    <p:extLst>
      <p:ext uri="{BB962C8B-B14F-4D97-AF65-F5344CB8AC3E}">
        <p14:creationId xmlns:p14="http://schemas.microsoft.com/office/powerpoint/2010/main" val="839220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20147C20-9E3F-9148-912B-1D01E18DD237}"/>
              </a:ext>
            </a:extLst>
          </p:cNvPr>
          <p:cNvSpPr>
            <a:spLocks noGrp="1"/>
          </p:cNvSpPr>
          <p:nvPr>
            <p:ph type="dt" sz="half" idx="10"/>
          </p:nvPr>
        </p:nvSpPr>
        <p:spPr/>
        <p:txBody>
          <a:bodyPr/>
          <a:lstStyle/>
          <a:p>
            <a:fld id="{A129DDE4-E053-4AC8-99D1-661C1B939E3B}" type="datetimeFigureOut">
              <a:rPr lang="es-ES" smtClean="0"/>
              <a:pPr/>
              <a:t>13/8/25</a:t>
            </a:fld>
            <a:endParaRPr lang="es-ES"/>
          </a:p>
        </p:txBody>
      </p:sp>
      <p:sp>
        <p:nvSpPr>
          <p:cNvPr id="3" name="Marcador de pie de página 2">
            <a:extLst>
              <a:ext uri="{FF2B5EF4-FFF2-40B4-BE49-F238E27FC236}">
                <a16:creationId xmlns:a16="http://schemas.microsoft.com/office/drawing/2014/main" id="{B1FF6013-1E07-715E-68F0-335FCA34E23E}"/>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84DF62B9-C7E2-A096-85B1-2CB5FCFDE460}"/>
              </a:ext>
            </a:extLst>
          </p:cNvPr>
          <p:cNvSpPr>
            <a:spLocks noGrp="1"/>
          </p:cNvSpPr>
          <p:nvPr>
            <p:ph type="sldNum" sz="quarter" idx="12"/>
          </p:nvPr>
        </p:nvSpPr>
        <p:spPr/>
        <p:txBody>
          <a:bodyPr/>
          <a:lstStyle/>
          <a:p>
            <a:fld id="{A0F03537-B394-459A-A948-22618A307EA9}" type="slidenum">
              <a:rPr lang="es-ES" smtClean="0"/>
              <a:pPr/>
              <a:t>‹N›</a:t>
            </a:fld>
            <a:endParaRPr lang="es-ES"/>
          </a:p>
        </p:txBody>
      </p:sp>
    </p:spTree>
    <p:extLst>
      <p:ext uri="{BB962C8B-B14F-4D97-AF65-F5344CB8AC3E}">
        <p14:creationId xmlns:p14="http://schemas.microsoft.com/office/powerpoint/2010/main" val="1397122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E67DE94-F14A-19A7-5B62-7FD4E8D03BF4}"/>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F10BFCC9-9A65-24A8-579E-118895B725D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08B23D32-0721-57FE-52C5-1FA698CC7B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9C9EC067-FA0C-58F6-15B9-BB889AE3E074}"/>
              </a:ext>
            </a:extLst>
          </p:cNvPr>
          <p:cNvSpPr>
            <a:spLocks noGrp="1"/>
          </p:cNvSpPr>
          <p:nvPr>
            <p:ph type="dt" sz="half" idx="10"/>
          </p:nvPr>
        </p:nvSpPr>
        <p:spPr/>
        <p:txBody>
          <a:bodyPr/>
          <a:lstStyle/>
          <a:p>
            <a:fld id="{A129DDE4-E053-4AC8-99D1-661C1B939E3B}" type="datetimeFigureOut">
              <a:rPr lang="es-ES" smtClean="0"/>
              <a:pPr/>
              <a:t>13/8/25</a:t>
            </a:fld>
            <a:endParaRPr lang="es-ES"/>
          </a:p>
        </p:txBody>
      </p:sp>
      <p:sp>
        <p:nvSpPr>
          <p:cNvPr id="6" name="Marcador de pie de página 5">
            <a:extLst>
              <a:ext uri="{FF2B5EF4-FFF2-40B4-BE49-F238E27FC236}">
                <a16:creationId xmlns:a16="http://schemas.microsoft.com/office/drawing/2014/main" id="{FB335236-7522-38BA-C5BA-EA444C6FBDAB}"/>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6E3EC783-1DFB-0395-24FF-8C805C6ED526}"/>
              </a:ext>
            </a:extLst>
          </p:cNvPr>
          <p:cNvSpPr>
            <a:spLocks noGrp="1"/>
          </p:cNvSpPr>
          <p:nvPr>
            <p:ph type="sldNum" sz="quarter" idx="12"/>
          </p:nvPr>
        </p:nvSpPr>
        <p:spPr/>
        <p:txBody>
          <a:bodyPr/>
          <a:lstStyle/>
          <a:p>
            <a:fld id="{A0F03537-B394-459A-A948-22618A307EA9}" type="slidenum">
              <a:rPr lang="es-ES" smtClean="0"/>
              <a:pPr/>
              <a:t>‹N›</a:t>
            </a:fld>
            <a:endParaRPr lang="es-ES"/>
          </a:p>
        </p:txBody>
      </p:sp>
    </p:spTree>
    <p:extLst>
      <p:ext uri="{BB962C8B-B14F-4D97-AF65-F5344CB8AC3E}">
        <p14:creationId xmlns:p14="http://schemas.microsoft.com/office/powerpoint/2010/main" val="1536672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242B350-CD84-3737-98E1-21523A0954D4}"/>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4BE68C2F-F4BB-3093-B3CC-D6D65ADC0CC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F763D245-7009-B2FC-3B75-415BCF5FDE3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8E548925-B3A8-EC3C-BE6A-FDA3C7E864A9}"/>
              </a:ext>
            </a:extLst>
          </p:cNvPr>
          <p:cNvSpPr>
            <a:spLocks noGrp="1"/>
          </p:cNvSpPr>
          <p:nvPr>
            <p:ph type="dt" sz="half" idx="10"/>
          </p:nvPr>
        </p:nvSpPr>
        <p:spPr/>
        <p:txBody>
          <a:bodyPr/>
          <a:lstStyle/>
          <a:p>
            <a:fld id="{A129DDE4-E053-4AC8-99D1-661C1B939E3B}" type="datetimeFigureOut">
              <a:rPr lang="es-ES" smtClean="0"/>
              <a:pPr/>
              <a:t>13/8/25</a:t>
            </a:fld>
            <a:endParaRPr lang="es-ES"/>
          </a:p>
        </p:txBody>
      </p:sp>
      <p:sp>
        <p:nvSpPr>
          <p:cNvPr id="6" name="Marcador de pie de página 5">
            <a:extLst>
              <a:ext uri="{FF2B5EF4-FFF2-40B4-BE49-F238E27FC236}">
                <a16:creationId xmlns:a16="http://schemas.microsoft.com/office/drawing/2014/main" id="{74707F7D-3519-FD2E-E986-1FC6E56EAF48}"/>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53AFCAAA-EB7B-27FC-D0C5-3861FC8CADD4}"/>
              </a:ext>
            </a:extLst>
          </p:cNvPr>
          <p:cNvSpPr>
            <a:spLocks noGrp="1"/>
          </p:cNvSpPr>
          <p:nvPr>
            <p:ph type="sldNum" sz="quarter" idx="12"/>
          </p:nvPr>
        </p:nvSpPr>
        <p:spPr/>
        <p:txBody>
          <a:bodyPr/>
          <a:lstStyle/>
          <a:p>
            <a:fld id="{A0F03537-B394-459A-A948-22618A307EA9}" type="slidenum">
              <a:rPr lang="es-ES" smtClean="0"/>
              <a:pPr/>
              <a:t>‹N›</a:t>
            </a:fld>
            <a:endParaRPr lang="es-ES"/>
          </a:p>
        </p:txBody>
      </p:sp>
    </p:spTree>
    <p:extLst>
      <p:ext uri="{BB962C8B-B14F-4D97-AF65-F5344CB8AC3E}">
        <p14:creationId xmlns:p14="http://schemas.microsoft.com/office/powerpoint/2010/main" val="243674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A3349126-E8B1-1214-7681-3AE2C62AB7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0FE8BACA-AE81-421D-C0EC-209B78BF137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26D7F228-4008-9D2B-F803-0C864630A24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A129DDE4-E053-4AC8-99D1-661C1B939E3B}" type="datetimeFigureOut">
              <a:rPr lang="es-ES" smtClean="0"/>
              <a:pPr/>
              <a:t>13/8/25</a:t>
            </a:fld>
            <a:endParaRPr lang="es-ES"/>
          </a:p>
        </p:txBody>
      </p:sp>
      <p:sp>
        <p:nvSpPr>
          <p:cNvPr id="5" name="Marcador de pie de página 4">
            <a:extLst>
              <a:ext uri="{FF2B5EF4-FFF2-40B4-BE49-F238E27FC236}">
                <a16:creationId xmlns:a16="http://schemas.microsoft.com/office/drawing/2014/main" id="{D6E0DCCC-B1B9-6F3D-7863-A39C1C02DC1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1BA2CD1C-DE9A-BC3C-EAD3-5CC02EFCE7E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0F03537-B394-459A-A948-22618A307EA9}" type="slidenum">
              <a:rPr lang="es-ES" smtClean="0"/>
              <a:pPr/>
              <a:t>‹N›</a:t>
            </a:fld>
            <a:endParaRPr lang="es-ES"/>
          </a:p>
        </p:txBody>
      </p:sp>
    </p:spTree>
    <p:extLst>
      <p:ext uri="{BB962C8B-B14F-4D97-AF65-F5344CB8AC3E}">
        <p14:creationId xmlns:p14="http://schemas.microsoft.com/office/powerpoint/2010/main" val="31307992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A12C07F4-4E9F-F2BD-94BB-9CCA94DDC9B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7C76BF94-1D6E-5419-7FFF-5D6BF9CFA6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58B5DAAF-503D-5C63-0D57-D02267677C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C0B3F51-AA9E-4D34-8144-3A5F1E1AEB52}" type="datetimeFigureOut">
              <a:rPr lang="es-ES" smtClean="0"/>
              <a:pPr/>
              <a:t>13/8/25</a:t>
            </a:fld>
            <a:endParaRPr lang="es-ES"/>
          </a:p>
        </p:txBody>
      </p:sp>
      <p:sp>
        <p:nvSpPr>
          <p:cNvPr id="5" name="Marcador de pie de página 4">
            <a:extLst>
              <a:ext uri="{FF2B5EF4-FFF2-40B4-BE49-F238E27FC236}">
                <a16:creationId xmlns:a16="http://schemas.microsoft.com/office/drawing/2014/main" id="{65C4CB22-D2D7-60F1-A7D6-29120CD0212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B59F44E1-4CE8-5978-2F3E-CB1AC17DBB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3970836-AFF6-4270-B515-228F2A2EA8DC}" type="slidenum">
              <a:rPr lang="es-ES" smtClean="0"/>
              <a:pPr/>
              <a:t>‹N›</a:t>
            </a:fld>
            <a:endParaRPr lang="es-ES"/>
          </a:p>
        </p:txBody>
      </p:sp>
    </p:spTree>
    <p:extLst>
      <p:ext uri="{BB962C8B-B14F-4D97-AF65-F5344CB8AC3E}">
        <p14:creationId xmlns:p14="http://schemas.microsoft.com/office/powerpoint/2010/main" val="21878196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7.xml"/><Relationship Id="rId5" Type="http://schemas.openxmlformats.org/officeDocument/2006/relationships/image" Target="../media/image37.jpeg"/><Relationship Id="rId4" Type="http://schemas.openxmlformats.org/officeDocument/2006/relationships/image" Target="../media/image36.jpeg"/></Relationships>
</file>

<file path=ppt/slides/_rels/slide1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7.xml"/><Relationship Id="rId4" Type="http://schemas.openxmlformats.org/officeDocument/2006/relationships/image" Target="../media/image40.jpeg"/></Relationships>
</file>

<file path=ppt/slides/_rels/slide12.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jpe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jpeg"/><Relationship Id="rId9"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7.jpe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 Id="rId5" Type="http://schemas.openxmlformats.org/officeDocument/2006/relationships/image" Target="../media/image22.jpeg"/><Relationship Id="rId4" Type="http://schemas.openxmlformats.org/officeDocument/2006/relationships/image" Target="../media/image21.jpeg"/></Relationships>
</file>

<file path=ppt/slides/_rels/slide7.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24.jpeg"/><Relationship Id="rId7" Type="http://schemas.openxmlformats.org/officeDocument/2006/relationships/diagramColors" Target="../diagrams/colors2.xml"/><Relationship Id="rId2" Type="http://schemas.openxmlformats.org/officeDocument/2006/relationships/image" Target="../media/image23.jpeg"/><Relationship Id="rId1" Type="http://schemas.openxmlformats.org/officeDocument/2006/relationships/slideLayout" Target="../slideLayouts/slideLayout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 Id="rId4" Type="http://schemas.openxmlformats.org/officeDocument/2006/relationships/image" Target="../media/image27.jpeg"/></Relationships>
</file>

<file path=ppt/slides/_rels/slide9.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29.png"/><Relationship Id="rId7" Type="http://schemas.openxmlformats.org/officeDocument/2006/relationships/diagramColors" Target="../diagrams/colors3.xml"/><Relationship Id="rId12" Type="http://schemas.openxmlformats.org/officeDocument/2006/relationships/image" Target="../media/image33.jpeg"/><Relationship Id="rId2" Type="http://schemas.openxmlformats.org/officeDocument/2006/relationships/image" Target="../media/image28.jpeg"/><Relationship Id="rId1" Type="http://schemas.openxmlformats.org/officeDocument/2006/relationships/slideLayout" Target="../slideLayouts/slideLayout7.xml"/><Relationship Id="rId6" Type="http://schemas.openxmlformats.org/officeDocument/2006/relationships/diagramQuickStyle" Target="../diagrams/quickStyle3.xml"/><Relationship Id="rId11" Type="http://schemas.openxmlformats.org/officeDocument/2006/relationships/image" Target="../media/image32.jpeg"/><Relationship Id="rId5" Type="http://schemas.openxmlformats.org/officeDocument/2006/relationships/diagramLayout" Target="../diagrams/layout3.xml"/><Relationship Id="rId10" Type="http://schemas.openxmlformats.org/officeDocument/2006/relationships/image" Target="../media/image31.jpeg"/><Relationship Id="rId4" Type="http://schemas.openxmlformats.org/officeDocument/2006/relationships/diagramData" Target="../diagrams/data3.xml"/><Relationship Id="rId9" Type="http://schemas.openxmlformats.org/officeDocument/2006/relationships/image" Target="../media/image3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ATOS PC CLAUDIO\IGLESIA\Escuela Sabatica - ppt lecciones\2022\maschera presentacion.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2001" cy="6858000"/>
          </a:xfrm>
          <a:prstGeom prst="rect">
            <a:avLst/>
          </a:prstGeom>
          <a:noFill/>
        </p:spPr>
      </p:pic>
      <p:sp>
        <p:nvSpPr>
          <p:cNvPr id="3" name="Text Box 6">
            <a:extLst>
              <a:ext uri="{FF2B5EF4-FFF2-40B4-BE49-F238E27FC236}">
                <a16:creationId xmlns:a16="http://schemas.microsoft.com/office/drawing/2014/main" id="{33F071EE-DB6D-4343-AA24-70F660CE40D8}"/>
              </a:ext>
            </a:extLst>
          </p:cNvPr>
          <p:cNvSpPr txBox="1">
            <a:spLocks noChangeArrowheads="1"/>
          </p:cNvSpPr>
          <p:nvPr/>
        </p:nvSpPr>
        <p:spPr bwMode="auto">
          <a:xfrm>
            <a:off x="44248" y="6337882"/>
            <a:ext cx="2685726" cy="415492"/>
          </a:xfrm>
          <a:prstGeom prst="rect">
            <a:avLst/>
          </a:prstGeom>
          <a:noFill/>
          <a:ln w="9525">
            <a:noFill/>
            <a:miter lim="800000"/>
            <a:headEnd/>
            <a:tailEnd/>
          </a:ln>
          <a:effectLst/>
        </p:spPr>
        <p:txBody>
          <a:bodyPr wrap="square" lIns="121914" tIns="60957" rIns="121914" bIns="60957">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spcBef>
                <a:spcPct val="50000"/>
              </a:spcBef>
            </a:pPr>
            <a:r>
              <a:rPr lang="it-IT" altLang="es-ES" sz="1900" b="1" dirty="0">
                <a:solidFill>
                  <a:srgbClr val="FFFFCC"/>
                </a:solidFill>
                <a:effectLst>
                  <a:outerShdw blurRad="38100" dist="38100" dir="2700000" algn="tl">
                    <a:srgbClr val="C0C0C0"/>
                  </a:outerShdw>
                </a:effectLst>
                <a:latin typeface="Comic Sans MS" panose="030F0702030302020204" pitchFamily="66" charset="0"/>
              </a:rPr>
              <a:t>23 AGOSTO 2025</a:t>
            </a:r>
          </a:p>
        </p:txBody>
      </p:sp>
      <p:sp>
        <p:nvSpPr>
          <p:cNvPr id="4" name="CasellaDiTesto 3"/>
          <p:cNvSpPr txBox="1"/>
          <p:nvPr/>
        </p:nvSpPr>
        <p:spPr>
          <a:xfrm>
            <a:off x="932918" y="1359702"/>
            <a:ext cx="1187940" cy="369332"/>
          </a:xfrm>
          <a:prstGeom prst="rect">
            <a:avLst/>
          </a:prstGeom>
          <a:solidFill>
            <a:srgbClr val="760BC7"/>
          </a:solidFill>
          <a:scene3d>
            <a:camera prst="orthographicFront"/>
            <a:lightRig rig="threePt" dir="t"/>
          </a:scene3d>
          <a:sp3d>
            <a:bevelT/>
          </a:sp3d>
        </p:spPr>
        <p:txBody>
          <a:bodyPr wrap="square" lIns="121914" tIns="60957" rIns="121914" bIns="60957" rtlCol="0">
            <a:spAutoFit/>
          </a:bodyPr>
          <a:lstStyle/>
          <a:p>
            <a:pPr algn="ctr"/>
            <a:r>
              <a:rPr lang="es-ES" sz="800" b="1" dirty="0">
                <a:solidFill>
                  <a:srgbClr val="FFFF00"/>
                </a:solidFill>
                <a:latin typeface="Arial Black" pitchFamily="34" charset="0"/>
              </a:rPr>
              <a:t>3 TRIMESTRE 2025</a:t>
            </a:r>
            <a:endParaRPr lang="it-IT" sz="800" b="1" dirty="0">
              <a:solidFill>
                <a:srgbClr val="FFFF00"/>
              </a:solidFill>
              <a:latin typeface="Arial Black" pitchFamily="34" charset="0"/>
            </a:endParaRPr>
          </a:p>
        </p:txBody>
      </p:sp>
      <p:sp>
        <p:nvSpPr>
          <p:cNvPr id="5" name="Text Box 5">
            <a:extLst>
              <a:ext uri="{FF2B5EF4-FFF2-40B4-BE49-F238E27FC236}">
                <a16:creationId xmlns:a16="http://schemas.microsoft.com/office/drawing/2014/main" id="{E88B29BE-9242-473D-A56B-64D155C91C84}"/>
              </a:ext>
            </a:extLst>
          </p:cNvPr>
          <p:cNvSpPr txBox="1">
            <a:spLocks noChangeArrowheads="1"/>
          </p:cNvSpPr>
          <p:nvPr/>
        </p:nvSpPr>
        <p:spPr bwMode="auto">
          <a:xfrm>
            <a:off x="1019908" y="507752"/>
            <a:ext cx="11087830" cy="677102"/>
          </a:xfrm>
          <a:prstGeom prst="rect">
            <a:avLst/>
          </a:prstGeom>
          <a:noFill/>
          <a:ln w="9525">
            <a:noFill/>
            <a:miter lim="800000"/>
            <a:headEnd/>
            <a:tailEnd/>
          </a:ln>
          <a:effectLst/>
        </p:spPr>
        <p:txBody>
          <a:bodyPr wrap="square" lIns="121914" tIns="60957" rIns="121914" bIns="60957">
            <a:spAutoFit/>
          </a:bodyPr>
          <a:lstStyle/>
          <a:p>
            <a:pPr>
              <a:spcBef>
                <a:spcPct val="50000"/>
              </a:spcBef>
              <a:defRPr/>
            </a:pPr>
            <a:r>
              <a:rPr lang="it-IT" sz="3600" b="1" dirty="0">
                <a:solidFill>
                  <a:srgbClr val="FFFF99"/>
                </a:solidFill>
                <a:effectLst>
                  <a:outerShdw blurRad="38100" dist="38100" dir="2700000" algn="tl">
                    <a:srgbClr val="C0C0C0"/>
                  </a:outerShdw>
                </a:effectLst>
                <a:latin typeface="Comic Sans MS" pitchFamily="66" charset="0"/>
                <a:cs typeface="Arial" charset="0"/>
              </a:rPr>
              <a:t>LEZIONE 8 DELLA SCUOLA DEL SABATO</a:t>
            </a:r>
          </a:p>
        </p:txBody>
      </p:sp>
      <p:sp>
        <p:nvSpPr>
          <p:cNvPr id="6" name="Rettangolo arrotondato 5"/>
          <p:cNvSpPr/>
          <p:nvPr/>
        </p:nvSpPr>
        <p:spPr>
          <a:xfrm>
            <a:off x="2995905" y="5945171"/>
            <a:ext cx="8885920" cy="795725"/>
          </a:xfrm>
          <a:prstGeom prst="roundRect">
            <a:avLst/>
          </a:prstGeom>
          <a:gradFill flip="none" rotWithShape="1">
            <a:gsLst>
              <a:gs pos="0">
                <a:srgbClr val="8A3CA2">
                  <a:shade val="30000"/>
                  <a:satMod val="115000"/>
                </a:srgbClr>
              </a:gs>
              <a:gs pos="50000">
                <a:srgbClr val="8A3CA2">
                  <a:shade val="67500"/>
                  <a:satMod val="115000"/>
                </a:srgbClr>
              </a:gs>
              <a:gs pos="100000">
                <a:srgbClr val="8A3CA2">
                  <a:shade val="100000"/>
                  <a:satMod val="115000"/>
                </a:srgbClr>
              </a:gs>
            </a:gsLst>
            <a:path path="circle">
              <a:fillToRect l="50000" t="50000" r="50000" b="50000"/>
            </a:path>
            <a:tileRect/>
          </a:gradFill>
          <a:ln>
            <a:noFill/>
          </a:ln>
          <a:scene3d>
            <a:camera prst="orthographicFront"/>
            <a:lightRig rig="threePt" dir="t"/>
          </a:scene3d>
          <a:sp3d>
            <a:bevelT w="165100" prst="coolSlant"/>
          </a:sp3d>
        </p:spPr>
        <p:style>
          <a:lnRef idx="2">
            <a:schemeClr val="accent6">
              <a:shade val="50000"/>
            </a:schemeClr>
          </a:lnRef>
          <a:fillRef idx="1">
            <a:schemeClr val="accent6"/>
          </a:fillRef>
          <a:effectRef idx="0">
            <a:schemeClr val="accent6"/>
          </a:effectRef>
          <a:fontRef idx="minor">
            <a:schemeClr val="lt1"/>
          </a:fontRef>
        </p:style>
        <p:txBody>
          <a:bodyPr lIns="121914" tIns="60957" rIns="121914" bIns="60957" rtlCol="0" anchor="ctr"/>
          <a:lstStyle/>
          <a:p>
            <a:pPr algn="ctr"/>
            <a:endParaRPr lang="it-IT" sz="2700" dirty="0"/>
          </a:p>
        </p:txBody>
      </p:sp>
      <p:sp>
        <p:nvSpPr>
          <p:cNvPr id="7" name="CuadroTexto 4">
            <a:extLst>
              <a:ext uri="{FF2B5EF4-FFF2-40B4-BE49-F238E27FC236}">
                <a16:creationId xmlns:a16="http://schemas.microsoft.com/office/drawing/2014/main" id="{4CB3EE98-247C-4F61-BF86-8B6275695A74}"/>
              </a:ext>
            </a:extLst>
          </p:cNvPr>
          <p:cNvSpPr txBox="1"/>
          <p:nvPr/>
        </p:nvSpPr>
        <p:spPr>
          <a:xfrm>
            <a:off x="3038856" y="6042388"/>
            <a:ext cx="8906734" cy="718396"/>
          </a:xfrm>
          <a:prstGeom prst="rect">
            <a:avLst/>
          </a:prstGeom>
          <a:noFill/>
        </p:spPr>
        <p:txBody>
          <a:bodyPr wrap="square" lIns="121914" tIns="60957" rIns="121914" bIns="60957" rtlCol="0">
            <a:spAutoFit/>
            <a:scene3d>
              <a:camera prst="orthographicFront"/>
              <a:lightRig rig="flat" dir="tl">
                <a:rot lat="0" lon="0" rev="6600000"/>
              </a:lightRig>
            </a:scene3d>
            <a:sp3d extrusionH="25400" contourW="8890">
              <a:bevelT w="38100" h="31750" prst="convex"/>
              <a:contourClr>
                <a:schemeClr val="accent6">
                  <a:lumMod val="50000"/>
                </a:schemeClr>
              </a:contourClr>
            </a:sp3d>
          </a:bodyPr>
          <a:lstStyle>
            <a:defPPr>
              <a:defRPr lang="es-ES"/>
            </a:defPPr>
            <a:lvl1pPr algn="ctr" defTabSz="914400">
              <a:defRPr sz="4400" b="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defRPr>
            </a:lvl1pPr>
            <a:lvl2pPr defTabSz="914400"/>
            <a:lvl3pPr defTabSz="914400"/>
            <a:lvl4pPr defTabSz="914400"/>
            <a:lvl5pPr defTabSz="914400"/>
            <a:lvl6pPr defTabSz="914400"/>
            <a:lvl7pPr defTabSz="914400"/>
            <a:lvl8pPr defTabSz="914400"/>
            <a:lvl9pPr defTabSz="914400"/>
          </a:lstStyle>
          <a:p>
            <a:pPr defTabSz="720000">
              <a:lnSpc>
                <a:spcPts val="4500"/>
              </a:lnSpc>
            </a:pPr>
            <a:r>
              <a:rPr lang="es-ES" sz="4800" dirty="0">
                <a:ln w="22225">
                  <a:noFill/>
                  <a:prstDash val="solid"/>
                </a:ln>
                <a:solidFill>
                  <a:srgbClr val="FFFF00"/>
                </a:solidFill>
                <a:effectLst>
                  <a:outerShdw blurRad="50800" dist="50800" dir="5400000" algn="ctr" rotWithShape="0">
                    <a:schemeClr val="tx1">
                      <a:alpha val="60000"/>
                    </a:schemeClr>
                  </a:outerShdw>
                </a:effectLst>
                <a:latin typeface="Calibri" pitchFamily="34" charset="0"/>
                <a:cs typeface="Calibri" pitchFamily="34" charset="0"/>
              </a:rPr>
              <a:t>IL PATTO AL SINAI</a:t>
            </a:r>
            <a:endParaRPr lang="es-ES" sz="5400" dirty="0">
              <a:ln w="22225">
                <a:noFill/>
                <a:prstDash val="solid"/>
              </a:ln>
              <a:solidFill>
                <a:srgbClr val="FFFF00"/>
              </a:solidFill>
              <a:effectLst>
                <a:glow rad="101600">
                  <a:schemeClr val="accent3">
                    <a:satMod val="175000"/>
                    <a:alpha val="40000"/>
                  </a:schemeClr>
                </a:glow>
                <a:outerShdw blurRad="38100" dist="38100" dir="2700000" algn="tl">
                  <a:srgbClr val="000000">
                    <a:alpha val="43137"/>
                  </a:srgbClr>
                </a:outerShdw>
              </a:effectLst>
              <a:latin typeface="Calibri" pitchFamily="34" charset="0"/>
              <a:cs typeface="Calibri" pitchFamily="34" charset="0"/>
            </a:endParaRPr>
          </a:p>
        </p:txBody>
      </p:sp>
      <p:pic>
        <p:nvPicPr>
          <p:cNvPr id="1026" name="Picture 2"/>
          <p:cNvPicPr>
            <a:picLocks noChangeAspect="1" noChangeArrowheads="1"/>
          </p:cNvPicPr>
          <p:nvPr/>
        </p:nvPicPr>
        <p:blipFill>
          <a:blip r:embed="rId3" cstate="email"/>
          <a:stretch>
            <a:fillRect/>
          </a:stretch>
        </p:blipFill>
        <p:spPr bwMode="auto">
          <a:xfrm>
            <a:off x="3189513" y="1304966"/>
            <a:ext cx="8617475" cy="4678739"/>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10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fade">
                                      <p:cBhvr>
                                        <p:cTn id="13"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alphaModFix amt="71000"/>
            <a:duotone>
              <a:schemeClr val="accent1">
                <a:shade val="45000"/>
                <a:satMod val="135000"/>
              </a:schemeClr>
              <a:prstClr val="white"/>
            </a:duotone>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3" name="Rectángulo 12">
            <a:extLst>
              <a:ext uri="{FF2B5EF4-FFF2-40B4-BE49-F238E27FC236}">
                <a16:creationId xmlns:a16="http://schemas.microsoft.com/office/drawing/2014/main" id="{732E4632-34D6-C7BC-C02D-D5F1B024EFC2}"/>
              </a:ext>
            </a:extLst>
          </p:cNvPr>
          <p:cNvSpPr>
            <a:spLocks noGrp="1" noRot="1" noMove="1" noResize="1" noEditPoints="1" noAdjustHandles="1" noChangeArrowheads="1" noChangeShapeType="1"/>
          </p:cNvSpPr>
          <p:nvPr/>
        </p:nvSpPr>
        <p:spPr>
          <a:xfrm>
            <a:off x="0" y="0"/>
            <a:ext cx="12191999" cy="1284506"/>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CuadroTexto 2">
            <a:extLst>
              <a:ext uri="{FF2B5EF4-FFF2-40B4-BE49-F238E27FC236}">
                <a16:creationId xmlns:a16="http://schemas.microsoft.com/office/drawing/2014/main" id="{27C3305E-C483-13B0-7187-E081AD6FB59B}"/>
              </a:ext>
            </a:extLst>
          </p:cNvPr>
          <p:cNvSpPr txBox="1"/>
          <p:nvPr/>
        </p:nvSpPr>
        <p:spPr>
          <a:xfrm>
            <a:off x="0" y="0"/>
            <a:ext cx="12192000" cy="769441"/>
          </a:xfrm>
          <a:prstGeom prst="rect">
            <a:avLst/>
          </a:prstGeom>
          <a:noFill/>
        </p:spPr>
        <p:txBody>
          <a:bodyPr wrap="square">
            <a:spAutoFit/>
            <a:scene3d>
              <a:camera prst="orthographicFront"/>
              <a:lightRig rig="threePt" dir="t"/>
            </a:scene3d>
            <a:sp3d extrusionH="57150">
              <a:bevelT w="57150" h="38100" prst="hardEdge"/>
            </a:sp3d>
          </a:bodyPr>
          <a:lstStyle/>
          <a:p>
            <a:pPr algn="ctr"/>
            <a:r>
              <a:rPr lang="es-ES" sz="4400" b="1" spc="30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lumMod val="50000"/>
                    </a:schemeClr>
                  </a:outerShdw>
                </a:effectLst>
              </a:rPr>
              <a:t>LA LEGGE COME PROMESSA</a:t>
            </a:r>
          </a:p>
        </p:txBody>
      </p:sp>
      <p:sp>
        <p:nvSpPr>
          <p:cNvPr id="2" name="CuadroTexto 1">
            <a:extLst>
              <a:ext uri="{FF2B5EF4-FFF2-40B4-BE49-F238E27FC236}">
                <a16:creationId xmlns:a16="http://schemas.microsoft.com/office/drawing/2014/main" id="{E80EE6BC-8A9F-C1E1-FABC-B39453035037}"/>
              </a:ext>
            </a:extLst>
          </p:cNvPr>
          <p:cNvSpPr txBox="1"/>
          <p:nvPr/>
        </p:nvSpPr>
        <p:spPr>
          <a:xfrm>
            <a:off x="1004888" y="638175"/>
            <a:ext cx="10182224" cy="646331"/>
          </a:xfrm>
          <a:prstGeom prst="rect">
            <a:avLst/>
          </a:prstGeom>
          <a:noFill/>
        </p:spPr>
        <p:txBody>
          <a:bodyPr wrap="square" rtlCol="0">
            <a:spAutoFit/>
            <a:scene3d>
              <a:camera prst="orthographicFront"/>
              <a:lightRig rig="threePt" dir="t"/>
            </a:scene3d>
            <a:sp3d extrusionH="57150">
              <a:bevelT w="38100" h="38100"/>
            </a:sp3d>
          </a:bodyPr>
          <a:lstStyle/>
          <a:p>
            <a:pPr algn="ctr"/>
            <a:r>
              <a:rPr lang="es-ES" b="1" dirty="0">
                <a:solidFill>
                  <a:srgbClr val="FF0000"/>
                </a:solidFill>
                <a:latin typeface="Comic Sans MS" panose="030F0702030302020204" pitchFamily="66" charset="0"/>
              </a:rPr>
              <a:t>“</a:t>
            </a:r>
            <a:r>
              <a:rPr lang="it-IT" b="1" dirty="0">
                <a:solidFill>
                  <a:srgbClr val="FF0000"/>
                </a:solidFill>
                <a:latin typeface="Comic Sans MS" panose="030F0702030302020204" pitchFamily="66" charset="0"/>
              </a:rPr>
              <a:t>E vi dichiarò la sua alleanza che vi aveva comandato di stipulare, </a:t>
            </a:r>
            <a:r>
              <a:rPr lang="it-IT" b="1" i="1" dirty="0">
                <a:solidFill>
                  <a:srgbClr val="FF0000"/>
                </a:solidFill>
                <a:latin typeface="Comic Sans MS" panose="030F0702030302020204" pitchFamily="66" charset="0"/>
              </a:rPr>
              <a:t>LE DIECI PAROLE</a:t>
            </a:r>
            <a:r>
              <a:rPr lang="it-IT" b="1" dirty="0">
                <a:solidFill>
                  <a:srgbClr val="FF0000"/>
                </a:solidFill>
                <a:latin typeface="Comic Sans MS" panose="030F0702030302020204" pitchFamily="66" charset="0"/>
              </a:rPr>
              <a:t>, e le scrisse su due tavole di pietra</a:t>
            </a:r>
            <a:r>
              <a:rPr lang="es-ES" b="1" dirty="0">
                <a:solidFill>
                  <a:srgbClr val="FF0000"/>
                </a:solidFill>
                <a:latin typeface="Comic Sans MS" panose="030F0702030302020204" pitchFamily="66" charset="0"/>
              </a:rPr>
              <a:t>” </a:t>
            </a:r>
            <a:r>
              <a:rPr lang="es-ES" sz="1600" b="1" dirty="0">
                <a:solidFill>
                  <a:srgbClr val="FF0000"/>
                </a:solidFill>
                <a:latin typeface="Comic Sans MS" panose="030F0702030302020204" pitchFamily="66" charset="0"/>
              </a:rPr>
              <a:t>(</a:t>
            </a:r>
            <a:r>
              <a:rPr lang="es-ES" sz="1600" b="1" dirty="0" err="1">
                <a:solidFill>
                  <a:srgbClr val="FF0000"/>
                </a:solidFill>
                <a:latin typeface="Comic Sans MS" panose="030F0702030302020204" pitchFamily="66" charset="0"/>
              </a:rPr>
              <a:t>traduzione</a:t>
            </a:r>
            <a:r>
              <a:rPr lang="es-ES" sz="1600" b="1" dirty="0">
                <a:solidFill>
                  <a:srgbClr val="FF0000"/>
                </a:solidFill>
                <a:latin typeface="Comic Sans MS" panose="030F0702030302020204" pitchFamily="66" charset="0"/>
              </a:rPr>
              <a:t> </a:t>
            </a:r>
            <a:r>
              <a:rPr lang="es-ES" sz="1600" b="1" dirty="0" err="1">
                <a:solidFill>
                  <a:srgbClr val="FF0000"/>
                </a:solidFill>
                <a:latin typeface="Comic Sans MS" panose="030F0702030302020204" pitchFamily="66" charset="0"/>
              </a:rPr>
              <a:t>letterale</a:t>
            </a:r>
            <a:r>
              <a:rPr lang="es-ES" sz="1600" b="1" dirty="0">
                <a:solidFill>
                  <a:srgbClr val="FF0000"/>
                </a:solidFill>
                <a:latin typeface="Comic Sans MS" panose="030F0702030302020204" pitchFamily="66" charset="0"/>
              </a:rPr>
              <a:t> di Deuteronomio 4:13 </a:t>
            </a:r>
            <a:r>
              <a:rPr lang="es-ES" sz="1600" b="1" dirty="0" err="1">
                <a:solidFill>
                  <a:srgbClr val="FF0000"/>
                </a:solidFill>
                <a:latin typeface="Comic Sans MS" panose="030F0702030302020204" pitchFamily="66" charset="0"/>
              </a:rPr>
              <a:t>dall’ebraico</a:t>
            </a:r>
            <a:r>
              <a:rPr lang="es-ES" sz="1600" b="1" dirty="0">
                <a:solidFill>
                  <a:srgbClr val="FF0000"/>
                </a:solidFill>
                <a:latin typeface="Comic Sans MS" panose="030F0702030302020204" pitchFamily="66" charset="0"/>
              </a:rPr>
              <a:t>)</a:t>
            </a:r>
          </a:p>
        </p:txBody>
      </p:sp>
      <p:sp>
        <p:nvSpPr>
          <p:cNvPr id="4" name="CuadroTexto 3">
            <a:extLst>
              <a:ext uri="{FF2B5EF4-FFF2-40B4-BE49-F238E27FC236}">
                <a16:creationId xmlns:a16="http://schemas.microsoft.com/office/drawing/2014/main" id="{DF229740-4841-977C-8A7A-3AF92449E1AC}"/>
              </a:ext>
            </a:extLst>
          </p:cNvPr>
          <p:cNvSpPr txBox="1"/>
          <p:nvPr/>
        </p:nvSpPr>
        <p:spPr>
          <a:xfrm>
            <a:off x="5365214" y="1363842"/>
            <a:ext cx="6826785" cy="1015663"/>
          </a:xfrm>
          <a:prstGeom prst="rect">
            <a:avLst/>
          </a:prstGeom>
          <a:noFill/>
        </p:spPr>
        <p:txBody>
          <a:bodyPr wrap="square" rtlCol="0">
            <a:spAutoFit/>
          </a:bodyPr>
          <a:lstStyle/>
          <a:p>
            <a:pPr>
              <a:spcBef>
                <a:spcPts val="600"/>
              </a:spcBef>
            </a:pPr>
            <a:r>
              <a:rPr lang="it-IT" sz="2000" b="1" dirty="0"/>
              <a:t>In ebraico, le tre volte in cui i dieci comandamenti vengono menzionati, sono indicati come “</a:t>
            </a:r>
            <a:r>
              <a:rPr lang="it-IT" sz="2000" b="1" i="1" dirty="0"/>
              <a:t>le dieci parole</a:t>
            </a:r>
            <a:r>
              <a:rPr lang="it-IT" sz="2000" b="1" dirty="0"/>
              <a:t>”</a:t>
            </a:r>
            <a:r>
              <a:rPr lang="es-ES" sz="2000" b="1" dirty="0"/>
              <a:t> (Es 34:28; De 4:13; 10:4).</a:t>
            </a:r>
          </a:p>
        </p:txBody>
      </p:sp>
      <p:pic>
        <p:nvPicPr>
          <p:cNvPr id="5" name="Imagen 4">
            <a:extLst>
              <a:ext uri="{FF2B5EF4-FFF2-40B4-BE49-F238E27FC236}">
                <a16:creationId xmlns:a16="http://schemas.microsoft.com/office/drawing/2014/main" id="{DE8C64B2-7125-0131-A806-2EB79231E133}"/>
              </a:ext>
            </a:extLst>
          </p:cNvPr>
          <p:cNvPicPr>
            <a:picLocks noChangeAspect="1"/>
          </p:cNvPicPr>
          <p:nvPr/>
        </p:nvPicPr>
        <p:blipFill>
          <a:blip r:embed="rId4" cstate="email"/>
          <a:stretch>
            <a:fillRect/>
          </a:stretch>
        </p:blipFill>
        <p:spPr>
          <a:xfrm>
            <a:off x="149156" y="1376261"/>
            <a:ext cx="5043327" cy="3899222"/>
          </a:xfrm>
          <a:prstGeom prst="rect">
            <a:avLst/>
          </a:prstGeom>
          <a:ln>
            <a:noFill/>
          </a:ln>
          <a:effectLst>
            <a:outerShdw blurRad="190500" algn="tl" rotWithShape="0">
              <a:srgbClr val="000000">
                <a:alpha val="70000"/>
              </a:srgbClr>
            </a:outerShdw>
          </a:effectLst>
        </p:spPr>
      </p:pic>
      <p:sp>
        <p:nvSpPr>
          <p:cNvPr id="7" name="CuadroTexto 6">
            <a:extLst>
              <a:ext uri="{FF2B5EF4-FFF2-40B4-BE49-F238E27FC236}">
                <a16:creationId xmlns:a16="http://schemas.microsoft.com/office/drawing/2014/main" id="{A5F1EC85-32C3-5CCB-E5E9-58636AC05B4E}"/>
              </a:ext>
            </a:extLst>
          </p:cNvPr>
          <p:cNvSpPr txBox="1"/>
          <p:nvPr/>
        </p:nvSpPr>
        <p:spPr>
          <a:xfrm>
            <a:off x="149157" y="5367239"/>
            <a:ext cx="8907294" cy="707886"/>
          </a:xfrm>
          <a:prstGeom prst="rect">
            <a:avLst/>
          </a:prstGeom>
          <a:noFill/>
        </p:spPr>
        <p:txBody>
          <a:bodyPr wrap="square">
            <a:spAutoFit/>
          </a:bodyPr>
          <a:lstStyle/>
          <a:p>
            <a:pPr>
              <a:spcBef>
                <a:spcPts val="600"/>
              </a:spcBef>
            </a:pPr>
            <a:r>
              <a:rPr lang="it-IT" sz="2000" b="1" dirty="0"/>
              <a:t>Esempio: “Non una sola parola [</a:t>
            </a:r>
            <a:r>
              <a:rPr lang="it-IT" sz="2000" b="1" i="1" dirty="0" err="1"/>
              <a:t>dabar</a:t>
            </a:r>
            <a:r>
              <a:rPr lang="it-IT" sz="2000" b="1" i="1" dirty="0"/>
              <a:t>]</a:t>
            </a:r>
            <a:r>
              <a:rPr lang="it-IT" sz="2000" b="1" dirty="0"/>
              <a:t> di tutte le sue promesse [</a:t>
            </a:r>
            <a:r>
              <a:rPr lang="it-IT" sz="2000" b="1" i="1" dirty="0" err="1"/>
              <a:t>dabar</a:t>
            </a:r>
            <a:r>
              <a:rPr lang="it-IT" sz="2000" b="1" dirty="0"/>
              <a:t>] che ha pronunciato per mezzo di Mosè, suo servo, è venuta meno” </a:t>
            </a:r>
            <a:r>
              <a:rPr lang="es-ES" sz="2000" b="1" dirty="0"/>
              <a:t>(1 Re 8:56).</a:t>
            </a:r>
          </a:p>
        </p:txBody>
      </p:sp>
      <p:pic>
        <p:nvPicPr>
          <p:cNvPr id="9" name="Imagen 8" descr="Un hombre con traje formal caminando por la calle&#10;&#10;El contenido generado por IA puede ser incorrecto.">
            <a:extLst>
              <a:ext uri="{FF2B5EF4-FFF2-40B4-BE49-F238E27FC236}">
                <a16:creationId xmlns:a16="http://schemas.microsoft.com/office/drawing/2014/main" id="{57C81102-1C68-6051-799A-FD353CA5EDD5}"/>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a:fillRect/>
          </a:stretch>
        </p:blipFill>
        <p:spPr>
          <a:xfrm>
            <a:off x="9056452" y="4072277"/>
            <a:ext cx="2986392" cy="2591170"/>
          </a:xfrm>
          <a:prstGeom prst="roundRect">
            <a:avLst>
              <a:gd name="adj" fmla="val 0"/>
            </a:avLst>
          </a:prstGeom>
          <a:solidFill>
            <a:srgbClr val="FFFFFF"/>
          </a:solidFill>
          <a:ln w="76200" cap="sq">
            <a:solidFill>
              <a:srgbClr val="F2AE53"/>
            </a:solidFill>
            <a:miter lim="800000"/>
          </a:ln>
          <a:effectLst/>
          <a:scene3d>
            <a:camera prst="orthographicFront"/>
            <a:lightRig rig="threePt" dir="t">
              <a:rot lat="0" lon="0" rev="2700000"/>
            </a:lightRig>
          </a:scene3d>
          <a:sp3d contourW="6350">
            <a:bevelT h="38100"/>
            <a:contourClr>
              <a:srgbClr val="C0C0C0"/>
            </a:contourClr>
          </a:sp3d>
        </p:spPr>
      </p:pic>
      <p:sp>
        <p:nvSpPr>
          <p:cNvPr id="11" name="CuadroTexto 10">
            <a:extLst>
              <a:ext uri="{FF2B5EF4-FFF2-40B4-BE49-F238E27FC236}">
                <a16:creationId xmlns:a16="http://schemas.microsoft.com/office/drawing/2014/main" id="{A6827846-1202-4B82-9C65-A7ECB59ED36A}"/>
              </a:ext>
            </a:extLst>
          </p:cNvPr>
          <p:cNvSpPr txBox="1"/>
          <p:nvPr/>
        </p:nvSpPr>
        <p:spPr>
          <a:xfrm>
            <a:off x="5365214" y="4219620"/>
            <a:ext cx="3691237" cy="1015663"/>
          </a:xfrm>
          <a:prstGeom prst="rect">
            <a:avLst/>
          </a:prstGeom>
          <a:noFill/>
        </p:spPr>
        <p:txBody>
          <a:bodyPr wrap="square">
            <a:spAutoFit/>
          </a:bodyPr>
          <a:lstStyle/>
          <a:p>
            <a:r>
              <a:rPr lang="it-IT" sz="2000" b="1" dirty="0"/>
              <a:t>Così, la radice ebraica “</a:t>
            </a:r>
            <a:r>
              <a:rPr lang="it-IT" sz="2000" b="1" i="1" dirty="0" err="1"/>
              <a:t>dabar</a:t>
            </a:r>
            <a:r>
              <a:rPr lang="it-IT" sz="2000" b="1" dirty="0"/>
              <a:t>” può essere tradotta come ‘parola’ o “promessa”.</a:t>
            </a:r>
            <a:endParaRPr lang="es-ES" sz="2000" b="1" dirty="0"/>
          </a:p>
        </p:txBody>
      </p:sp>
      <p:sp>
        <p:nvSpPr>
          <p:cNvPr id="8" name="CuadroTexto 7">
            <a:extLst>
              <a:ext uri="{FF2B5EF4-FFF2-40B4-BE49-F238E27FC236}">
                <a16:creationId xmlns:a16="http://schemas.microsoft.com/office/drawing/2014/main" id="{B1EBDDBC-9DF6-C14B-BCAE-3109D6E177B3}"/>
              </a:ext>
            </a:extLst>
          </p:cNvPr>
          <p:cNvSpPr txBox="1"/>
          <p:nvPr/>
        </p:nvSpPr>
        <p:spPr>
          <a:xfrm>
            <a:off x="5365214" y="3072002"/>
            <a:ext cx="6826786" cy="1015663"/>
          </a:xfrm>
          <a:prstGeom prst="rect">
            <a:avLst/>
          </a:prstGeom>
          <a:noFill/>
        </p:spPr>
        <p:txBody>
          <a:bodyPr wrap="square">
            <a:spAutoFit/>
          </a:bodyPr>
          <a:lstStyle/>
          <a:p>
            <a:pPr>
              <a:spcBef>
                <a:spcPts val="600"/>
              </a:spcBef>
            </a:pPr>
            <a:r>
              <a:rPr lang="it-IT" sz="2000" b="1" dirty="0"/>
              <a:t>In realtà, non gli stiamo dando nulla, gli stiamo facendo una promessa. Gli stiamo dando la certezza che faremo qualcosa di concreto.</a:t>
            </a:r>
            <a:endParaRPr lang="es-ES" sz="2000" b="1" dirty="0"/>
          </a:p>
        </p:txBody>
      </p:sp>
      <p:sp>
        <p:nvSpPr>
          <p:cNvPr id="12" name="CuadroTexto 11">
            <a:extLst>
              <a:ext uri="{FF2B5EF4-FFF2-40B4-BE49-F238E27FC236}">
                <a16:creationId xmlns:a16="http://schemas.microsoft.com/office/drawing/2014/main" id="{062BB1FF-88A6-7FE1-A9B6-1E912C481060}"/>
              </a:ext>
            </a:extLst>
          </p:cNvPr>
          <p:cNvSpPr txBox="1"/>
          <p:nvPr/>
        </p:nvSpPr>
        <p:spPr>
          <a:xfrm>
            <a:off x="5365214" y="2379505"/>
            <a:ext cx="6826786" cy="707886"/>
          </a:xfrm>
          <a:prstGeom prst="rect">
            <a:avLst/>
          </a:prstGeom>
          <a:noFill/>
        </p:spPr>
        <p:txBody>
          <a:bodyPr wrap="square">
            <a:spAutoFit/>
          </a:bodyPr>
          <a:lstStyle/>
          <a:p>
            <a:pPr>
              <a:spcBef>
                <a:spcPts val="600"/>
              </a:spcBef>
            </a:pPr>
            <a:r>
              <a:rPr lang="it-IT" sz="2000" b="1" dirty="0"/>
              <a:t>Meditiamo su questo: Cosa vogliamo esprimere quando diciamo a qualcuno: “Ti do la mia parola”?</a:t>
            </a:r>
            <a:endParaRPr lang="es-ES" sz="2000" b="1" dirty="0"/>
          </a:p>
        </p:txBody>
      </p:sp>
      <p:sp>
        <p:nvSpPr>
          <p:cNvPr id="15" name="CuadroTexto 14">
            <a:extLst>
              <a:ext uri="{FF2B5EF4-FFF2-40B4-BE49-F238E27FC236}">
                <a16:creationId xmlns:a16="http://schemas.microsoft.com/office/drawing/2014/main" id="{4222F61A-3835-08F0-17ED-0DDD696E3280}"/>
              </a:ext>
            </a:extLst>
          </p:cNvPr>
          <p:cNvSpPr txBox="1"/>
          <p:nvPr/>
        </p:nvSpPr>
        <p:spPr>
          <a:xfrm>
            <a:off x="149157" y="6120933"/>
            <a:ext cx="8907294" cy="707886"/>
          </a:xfrm>
          <a:prstGeom prst="rect">
            <a:avLst/>
          </a:prstGeom>
          <a:noFill/>
        </p:spPr>
        <p:txBody>
          <a:bodyPr wrap="square">
            <a:spAutoFit/>
          </a:bodyPr>
          <a:lstStyle/>
          <a:p>
            <a:pPr>
              <a:spcBef>
                <a:spcPts val="600"/>
              </a:spcBef>
            </a:pPr>
            <a:r>
              <a:rPr lang="it-IT" sz="2000" b="1" dirty="0"/>
              <a:t>I Dieci Comandamenti sono dieci promesse che Dio fa per guidarci sulla retta via.</a:t>
            </a:r>
            <a:endParaRPr lang="es-ES" sz="2000" b="1" dirty="0"/>
          </a:p>
        </p:txBody>
      </p:sp>
    </p:spTree>
    <p:extLst>
      <p:ext uri="{BB962C8B-B14F-4D97-AF65-F5344CB8AC3E}">
        <p14:creationId xmlns:p14="http://schemas.microsoft.com/office/powerpoint/2010/main" val="709804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6" presetClass="entr" presetSubtype="16"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circle(in)">
                                      <p:cBhvr>
                                        <p:cTn id="16" dur="750"/>
                                        <p:tgtEl>
                                          <p:spTgt spid="2"/>
                                        </p:tgtEl>
                                      </p:cBhvr>
                                    </p:animEffect>
                                  </p:childTnLst>
                                </p:cTn>
                              </p:par>
                            </p:childTnLst>
                          </p:cTn>
                        </p:par>
                        <p:par>
                          <p:cTn id="17" fill="hold">
                            <p:stCondLst>
                              <p:cond delay="1750"/>
                            </p:stCondLst>
                            <p:childTnLst>
                              <p:par>
                                <p:cTn id="18" presetID="26" presetClass="entr" presetSubtype="0"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down)">
                                      <p:cBhvr>
                                        <p:cTn id="20" dur="217">
                                          <p:stCondLst>
                                            <p:cond delay="0"/>
                                          </p:stCondLst>
                                        </p:cTn>
                                        <p:tgtEl>
                                          <p:spTgt spid="5"/>
                                        </p:tgtEl>
                                      </p:cBhvr>
                                    </p:animEffect>
                                    <p:anim calcmode="lin" valueType="num">
                                      <p:cBhvr>
                                        <p:cTn id="21" dur="683"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2" dur="249"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3" dur="249" tmFilter="0, 0; 0.125,0.2665; 0.25,0.4; 0.375,0.465; 0.5,0.5;  0.625,0.535; 0.75,0.6; 0.875,0.7335; 1,1">
                                          <p:stCondLst>
                                            <p:cond delay="249"/>
                                          </p:stCondLst>
                                        </p:cTn>
                                        <p:tgtEl>
                                          <p:spTgt spid="5"/>
                                        </p:tgtEl>
                                        <p:attrNameLst>
                                          <p:attrName>ppt_y</p:attrName>
                                        </p:attrNameLst>
                                      </p:cBhvr>
                                      <p:tavLst>
                                        <p:tav tm="0" fmla="#ppt_y-sin(pi*$)/9">
                                          <p:val>
                                            <p:fltVal val="0"/>
                                          </p:val>
                                        </p:tav>
                                        <p:tav tm="100000">
                                          <p:val>
                                            <p:fltVal val="1"/>
                                          </p:val>
                                        </p:tav>
                                      </p:tavLst>
                                    </p:anim>
                                    <p:anim calcmode="lin" valueType="num">
                                      <p:cBhvr>
                                        <p:cTn id="24" dur="124" tmFilter="0, 0; 0.125,0.2665; 0.25,0.4; 0.375,0.465; 0.5,0.5;  0.625,0.535; 0.75,0.6; 0.875,0.7335; 1,1">
                                          <p:stCondLst>
                                            <p:cond delay="497"/>
                                          </p:stCondLst>
                                        </p:cTn>
                                        <p:tgtEl>
                                          <p:spTgt spid="5"/>
                                        </p:tgtEl>
                                        <p:attrNameLst>
                                          <p:attrName>ppt_y</p:attrName>
                                        </p:attrNameLst>
                                      </p:cBhvr>
                                      <p:tavLst>
                                        <p:tav tm="0" fmla="#ppt_y-sin(pi*$)/27">
                                          <p:val>
                                            <p:fltVal val="0"/>
                                          </p:val>
                                        </p:tav>
                                        <p:tav tm="100000">
                                          <p:val>
                                            <p:fltVal val="1"/>
                                          </p:val>
                                        </p:tav>
                                      </p:tavLst>
                                    </p:anim>
                                    <p:anim calcmode="lin" valueType="num">
                                      <p:cBhvr>
                                        <p:cTn id="25" dur="62" tmFilter="0, 0; 0.125,0.2665; 0.25,0.4; 0.375,0.465; 0.5,0.5;  0.625,0.535; 0.75,0.6; 0.875,0.7335; 1,1">
                                          <p:stCondLst>
                                            <p:cond delay="621"/>
                                          </p:stCondLst>
                                        </p:cTn>
                                        <p:tgtEl>
                                          <p:spTgt spid="5"/>
                                        </p:tgtEl>
                                        <p:attrNameLst>
                                          <p:attrName>ppt_y</p:attrName>
                                        </p:attrNameLst>
                                      </p:cBhvr>
                                      <p:tavLst>
                                        <p:tav tm="0" fmla="#ppt_y-sin(pi*$)/81">
                                          <p:val>
                                            <p:fltVal val="0"/>
                                          </p:val>
                                        </p:tav>
                                        <p:tav tm="100000">
                                          <p:val>
                                            <p:fltVal val="1"/>
                                          </p:val>
                                        </p:tav>
                                      </p:tavLst>
                                    </p:anim>
                                    <p:animScale>
                                      <p:cBhvr>
                                        <p:cTn id="26" dur="10">
                                          <p:stCondLst>
                                            <p:cond delay="244"/>
                                          </p:stCondLst>
                                        </p:cTn>
                                        <p:tgtEl>
                                          <p:spTgt spid="5"/>
                                        </p:tgtEl>
                                      </p:cBhvr>
                                      <p:to x="100000" y="60000"/>
                                    </p:animScale>
                                    <p:animScale>
                                      <p:cBhvr>
                                        <p:cTn id="27" dur="62" decel="50000">
                                          <p:stCondLst>
                                            <p:cond delay="254"/>
                                          </p:stCondLst>
                                        </p:cTn>
                                        <p:tgtEl>
                                          <p:spTgt spid="5"/>
                                        </p:tgtEl>
                                      </p:cBhvr>
                                      <p:to x="100000" y="100000"/>
                                    </p:animScale>
                                    <p:animScale>
                                      <p:cBhvr>
                                        <p:cTn id="28" dur="10">
                                          <p:stCondLst>
                                            <p:cond delay="492"/>
                                          </p:stCondLst>
                                        </p:cTn>
                                        <p:tgtEl>
                                          <p:spTgt spid="5"/>
                                        </p:tgtEl>
                                      </p:cBhvr>
                                      <p:to x="100000" y="80000"/>
                                    </p:animScale>
                                    <p:animScale>
                                      <p:cBhvr>
                                        <p:cTn id="29" dur="62" decel="50000">
                                          <p:stCondLst>
                                            <p:cond delay="502"/>
                                          </p:stCondLst>
                                        </p:cTn>
                                        <p:tgtEl>
                                          <p:spTgt spid="5"/>
                                        </p:tgtEl>
                                      </p:cBhvr>
                                      <p:to x="100000" y="100000"/>
                                    </p:animScale>
                                    <p:animScale>
                                      <p:cBhvr>
                                        <p:cTn id="30" dur="10">
                                          <p:stCondLst>
                                            <p:cond delay="616"/>
                                          </p:stCondLst>
                                        </p:cTn>
                                        <p:tgtEl>
                                          <p:spTgt spid="5"/>
                                        </p:tgtEl>
                                      </p:cBhvr>
                                      <p:to x="100000" y="90000"/>
                                    </p:animScale>
                                    <p:animScale>
                                      <p:cBhvr>
                                        <p:cTn id="31" dur="62" decel="50000">
                                          <p:stCondLst>
                                            <p:cond delay="625"/>
                                          </p:stCondLst>
                                        </p:cTn>
                                        <p:tgtEl>
                                          <p:spTgt spid="5"/>
                                        </p:tgtEl>
                                      </p:cBhvr>
                                      <p:to x="100000" y="100000"/>
                                    </p:animScale>
                                    <p:animScale>
                                      <p:cBhvr>
                                        <p:cTn id="32" dur="10">
                                          <p:stCondLst>
                                            <p:cond delay="678"/>
                                          </p:stCondLst>
                                        </p:cTn>
                                        <p:tgtEl>
                                          <p:spTgt spid="5"/>
                                        </p:tgtEl>
                                      </p:cBhvr>
                                      <p:to x="100000" y="95000"/>
                                    </p:animScale>
                                    <p:animScale>
                                      <p:cBhvr>
                                        <p:cTn id="33" dur="62" decel="50000">
                                          <p:stCondLst>
                                            <p:cond delay="688"/>
                                          </p:stCondLst>
                                        </p:cTn>
                                        <p:tgtEl>
                                          <p:spTgt spid="5"/>
                                        </p:tgtEl>
                                      </p:cBhvr>
                                      <p:to x="100000" y="100000"/>
                                    </p:animScale>
                                  </p:childTnLst>
                                </p:cTn>
                              </p:par>
                            </p:childTnLst>
                          </p:cTn>
                        </p:par>
                        <p:par>
                          <p:cTn id="34" fill="hold">
                            <p:stCondLst>
                              <p:cond delay="2500"/>
                            </p:stCondLst>
                            <p:childTnLst>
                              <p:par>
                                <p:cTn id="35" presetID="32" presetClass="emph" presetSubtype="0" fill="hold" nodeType="afterEffect">
                                  <p:stCondLst>
                                    <p:cond delay="0"/>
                                  </p:stCondLst>
                                  <p:childTnLst>
                                    <p:animRot by="120000">
                                      <p:cBhvr>
                                        <p:cTn id="36" dur="50" fill="hold">
                                          <p:stCondLst>
                                            <p:cond delay="0"/>
                                          </p:stCondLst>
                                        </p:cTn>
                                        <p:tgtEl>
                                          <p:spTgt spid="5"/>
                                        </p:tgtEl>
                                        <p:attrNameLst>
                                          <p:attrName>r</p:attrName>
                                        </p:attrNameLst>
                                      </p:cBhvr>
                                    </p:animRot>
                                    <p:animRot by="-240000">
                                      <p:cBhvr>
                                        <p:cTn id="37" dur="100" fill="hold">
                                          <p:stCondLst>
                                            <p:cond delay="100"/>
                                          </p:stCondLst>
                                        </p:cTn>
                                        <p:tgtEl>
                                          <p:spTgt spid="5"/>
                                        </p:tgtEl>
                                        <p:attrNameLst>
                                          <p:attrName>r</p:attrName>
                                        </p:attrNameLst>
                                      </p:cBhvr>
                                    </p:animRot>
                                    <p:animRot by="240000">
                                      <p:cBhvr>
                                        <p:cTn id="38" dur="100" fill="hold">
                                          <p:stCondLst>
                                            <p:cond delay="200"/>
                                          </p:stCondLst>
                                        </p:cTn>
                                        <p:tgtEl>
                                          <p:spTgt spid="5"/>
                                        </p:tgtEl>
                                        <p:attrNameLst>
                                          <p:attrName>r</p:attrName>
                                        </p:attrNameLst>
                                      </p:cBhvr>
                                    </p:animRot>
                                    <p:animRot by="-240000">
                                      <p:cBhvr>
                                        <p:cTn id="39" dur="100" fill="hold">
                                          <p:stCondLst>
                                            <p:cond delay="300"/>
                                          </p:stCondLst>
                                        </p:cTn>
                                        <p:tgtEl>
                                          <p:spTgt spid="5"/>
                                        </p:tgtEl>
                                        <p:attrNameLst>
                                          <p:attrName>r</p:attrName>
                                        </p:attrNameLst>
                                      </p:cBhvr>
                                    </p:animRot>
                                    <p:animRot by="120000">
                                      <p:cBhvr>
                                        <p:cTn id="40" dur="100" fill="hold">
                                          <p:stCondLst>
                                            <p:cond delay="400"/>
                                          </p:stCondLst>
                                        </p:cTn>
                                        <p:tgtEl>
                                          <p:spTgt spid="5"/>
                                        </p:tgtEl>
                                        <p:attrNameLst>
                                          <p:attrName>r</p:attrName>
                                        </p:attrNameLst>
                                      </p:cBhvr>
                                    </p:animRo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childTnLst>
                          </p:cTn>
                        </p:par>
                      </p:childTnLst>
                    </p:cTn>
                  </p:par>
                  <p:par>
                    <p:cTn id="46" fill="hold">
                      <p:stCondLst>
                        <p:cond delay="indefinite"/>
                      </p:stCondLst>
                      <p:childTnLst>
                        <p:par>
                          <p:cTn id="47" fill="hold">
                            <p:stCondLst>
                              <p:cond delay="0"/>
                            </p:stCondLst>
                            <p:childTnLst>
                              <p:par>
                                <p:cTn id="48" presetID="49" presetClass="entr" presetSubtype="0" decel="100000" fill="hold" nodeType="click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p:cTn id="50" dur="500" fill="hold"/>
                                        <p:tgtEl>
                                          <p:spTgt spid="9"/>
                                        </p:tgtEl>
                                        <p:attrNameLst>
                                          <p:attrName>ppt_w</p:attrName>
                                        </p:attrNameLst>
                                      </p:cBhvr>
                                      <p:tavLst>
                                        <p:tav tm="0">
                                          <p:val>
                                            <p:fltVal val="0"/>
                                          </p:val>
                                        </p:tav>
                                        <p:tav tm="100000">
                                          <p:val>
                                            <p:strVal val="#ppt_w"/>
                                          </p:val>
                                        </p:tav>
                                      </p:tavLst>
                                    </p:anim>
                                    <p:anim calcmode="lin" valueType="num">
                                      <p:cBhvr>
                                        <p:cTn id="51" dur="500" fill="hold"/>
                                        <p:tgtEl>
                                          <p:spTgt spid="9"/>
                                        </p:tgtEl>
                                        <p:attrNameLst>
                                          <p:attrName>ppt_h</p:attrName>
                                        </p:attrNameLst>
                                      </p:cBhvr>
                                      <p:tavLst>
                                        <p:tav tm="0">
                                          <p:val>
                                            <p:fltVal val="0"/>
                                          </p:val>
                                        </p:tav>
                                        <p:tav tm="100000">
                                          <p:val>
                                            <p:strVal val="#ppt_h"/>
                                          </p:val>
                                        </p:tav>
                                      </p:tavLst>
                                    </p:anim>
                                    <p:anim calcmode="lin" valueType="num">
                                      <p:cBhvr>
                                        <p:cTn id="52" dur="500" fill="hold"/>
                                        <p:tgtEl>
                                          <p:spTgt spid="9"/>
                                        </p:tgtEl>
                                        <p:attrNameLst>
                                          <p:attrName>style.rotation</p:attrName>
                                        </p:attrNameLst>
                                      </p:cBhvr>
                                      <p:tavLst>
                                        <p:tav tm="0">
                                          <p:val>
                                            <p:fltVal val="360"/>
                                          </p:val>
                                        </p:tav>
                                        <p:tav tm="100000">
                                          <p:val>
                                            <p:fltVal val="0"/>
                                          </p:val>
                                        </p:tav>
                                      </p:tavLst>
                                    </p:anim>
                                    <p:animEffect transition="in" filter="fade">
                                      <p:cBhvr>
                                        <p:cTn id="53" dur="500"/>
                                        <p:tgtEl>
                                          <p:spTgt spid="9"/>
                                        </p:tgtEl>
                                      </p:cBhvr>
                                    </p:animEffect>
                                  </p:childTnLst>
                                </p:cTn>
                              </p:par>
                            </p:childTnLst>
                          </p:cTn>
                        </p:par>
                        <p:par>
                          <p:cTn id="54" fill="hold">
                            <p:stCondLst>
                              <p:cond delay="500"/>
                            </p:stCondLst>
                            <p:childTnLst>
                              <p:par>
                                <p:cTn id="55" presetID="22" presetClass="entr" presetSubtype="8"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500"/>
                                        <p:tgtEl>
                                          <p:spTgt spid="12"/>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wipe(left)">
                                      <p:cBhvr>
                                        <p:cTn id="62" dur="500"/>
                                        <p:tgtEl>
                                          <p:spTgt spid="8"/>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wipe(left)">
                                      <p:cBhvr>
                                        <p:cTn id="67" dur="500"/>
                                        <p:tgtEl>
                                          <p:spTgt spid="11"/>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grpId="0" nodeType="clickEffect">
                                  <p:stCondLst>
                                    <p:cond delay="0"/>
                                  </p:stCondLst>
                                  <p:childTnLst>
                                    <p:set>
                                      <p:cBhvr>
                                        <p:cTn id="71" dur="1" fill="hold">
                                          <p:stCondLst>
                                            <p:cond delay="0"/>
                                          </p:stCondLst>
                                        </p:cTn>
                                        <p:tgtEl>
                                          <p:spTgt spid="7"/>
                                        </p:tgtEl>
                                        <p:attrNameLst>
                                          <p:attrName>style.visibility</p:attrName>
                                        </p:attrNameLst>
                                      </p:cBhvr>
                                      <p:to>
                                        <p:strVal val="visible"/>
                                      </p:to>
                                    </p:set>
                                    <p:animEffect transition="in" filter="wipe(left)">
                                      <p:cBhvr>
                                        <p:cTn id="72" dur="500"/>
                                        <p:tgtEl>
                                          <p:spTgt spid="7"/>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8" fill="hold" grpId="0" nodeType="clickEffect">
                                  <p:stCondLst>
                                    <p:cond delay="0"/>
                                  </p:stCondLst>
                                  <p:childTnLst>
                                    <p:set>
                                      <p:cBhvr>
                                        <p:cTn id="76" dur="1" fill="hold">
                                          <p:stCondLst>
                                            <p:cond delay="0"/>
                                          </p:stCondLst>
                                        </p:cTn>
                                        <p:tgtEl>
                                          <p:spTgt spid="15"/>
                                        </p:tgtEl>
                                        <p:attrNameLst>
                                          <p:attrName>style.visibility</p:attrName>
                                        </p:attrNameLst>
                                      </p:cBhvr>
                                      <p:to>
                                        <p:strVal val="visible"/>
                                      </p:to>
                                    </p:set>
                                    <p:animEffect transition="in" filter="wipe(left)">
                                      <p:cBhvr>
                                        <p:cTn id="7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P spid="4" grpId="0"/>
      <p:bldP spid="7" grpId="0"/>
      <p:bldP spid="11" grpId="0"/>
      <p:bldP spid="8" grpId="0"/>
      <p:bldP spid="12" grpId="0"/>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alphaModFix amt="64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2" name="Imagen 1" descr="Un dibujo de un hombre&#10;&#10;El contenido generado por IA puede ser incorrecto.">
            <a:extLst>
              <a:ext uri="{FF2B5EF4-FFF2-40B4-BE49-F238E27FC236}">
                <a16:creationId xmlns:a16="http://schemas.microsoft.com/office/drawing/2014/main" id="{9E8F08CB-7F70-CC3A-39EF-B5CB0F357F4A}"/>
              </a:ext>
            </a:extLst>
          </p:cNvPr>
          <p:cNvPicPr>
            <a:picLocks noGrp="1" noRot="1" noChangeAspect="1" noMove="1" noResize="1" noEditPoints="1" noAdjustHandles="1" noChangeArrowheads="1" noChangeShapeType="1" noCrop="1"/>
          </p:cNvPicPr>
          <p:nvPr/>
        </p:nvPicPr>
        <p:blipFill>
          <a:blip r:embed="rId3" cstate="email">
            <a:clrChange>
              <a:clrFrom>
                <a:srgbClr val="FFFFFF"/>
              </a:clrFrom>
              <a:clrTo>
                <a:srgbClr val="FFFFFF">
                  <a:alpha val="0"/>
                </a:srgbClr>
              </a:clrTo>
            </a:clrChange>
          </a:blip>
          <a:stretch>
            <a:fillRect/>
          </a:stretch>
        </p:blipFill>
        <p:spPr>
          <a:xfrm>
            <a:off x="6554619" y="1984"/>
            <a:ext cx="5570802" cy="6854032"/>
          </a:xfrm>
          <a:prstGeom prst="rect">
            <a:avLst/>
          </a:prstGeom>
        </p:spPr>
      </p:pic>
      <p:sp>
        <p:nvSpPr>
          <p:cNvPr id="3" name="CuadroTexto 2">
            <a:extLst>
              <a:ext uri="{FF2B5EF4-FFF2-40B4-BE49-F238E27FC236}">
                <a16:creationId xmlns:a16="http://schemas.microsoft.com/office/drawing/2014/main" id="{626AFEFB-DDC1-BD63-8723-5D060042BE76}"/>
              </a:ext>
            </a:extLst>
          </p:cNvPr>
          <p:cNvSpPr txBox="1"/>
          <p:nvPr/>
        </p:nvSpPr>
        <p:spPr>
          <a:xfrm>
            <a:off x="0" y="-68096"/>
            <a:ext cx="6595353" cy="769441"/>
          </a:xfrm>
          <a:prstGeom prst="rect">
            <a:avLst/>
          </a:prstGeom>
          <a:noFill/>
        </p:spPr>
        <p:txBody>
          <a:bodyPr wrap="square">
            <a:spAutoFit/>
            <a:scene3d>
              <a:camera prst="orthographicFront"/>
              <a:lightRig rig="twoPt" dir="t"/>
            </a:scene3d>
            <a:sp3d extrusionH="57150">
              <a:bevelT w="69850" h="69850" prst="divot"/>
            </a:sp3d>
          </a:bodyPr>
          <a:lstStyle/>
          <a:p>
            <a:pPr algn="ctr"/>
            <a:r>
              <a:rPr lang="es-ES" sz="4400"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LA LEGGE COME FINE</a:t>
            </a:r>
          </a:p>
        </p:txBody>
      </p:sp>
      <p:sp>
        <p:nvSpPr>
          <p:cNvPr id="4" name="CuadroTexto 3">
            <a:extLst>
              <a:ext uri="{FF2B5EF4-FFF2-40B4-BE49-F238E27FC236}">
                <a16:creationId xmlns:a16="http://schemas.microsoft.com/office/drawing/2014/main" id="{ACC24E48-6B50-6AAB-7ECE-765006E2987D}"/>
              </a:ext>
            </a:extLst>
          </p:cNvPr>
          <p:cNvSpPr txBox="1"/>
          <p:nvPr/>
        </p:nvSpPr>
        <p:spPr>
          <a:xfrm>
            <a:off x="548393" y="706219"/>
            <a:ext cx="5498566" cy="646331"/>
          </a:xfrm>
          <a:prstGeom prst="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pPr algn="ctr"/>
            <a:r>
              <a:rPr lang="es-ES" b="1" dirty="0">
                <a:solidFill>
                  <a:schemeClr val="tx1"/>
                </a:solidFill>
                <a:latin typeface="Comic Sans MS" panose="030F0702030302020204" pitchFamily="66" charset="0"/>
              </a:rPr>
              <a:t>“</a:t>
            </a:r>
            <a:r>
              <a:rPr lang="it-IT" b="1" dirty="0">
                <a:solidFill>
                  <a:schemeClr val="tx1"/>
                </a:solidFill>
                <a:latin typeface="Comic Sans MS" panose="030F0702030302020204" pitchFamily="66" charset="0"/>
              </a:rPr>
              <a:t>Perché il fine della legge è Cristo, per la giustificazione di ognuno che crede</a:t>
            </a:r>
            <a:r>
              <a:rPr lang="es-ES" b="1" dirty="0">
                <a:solidFill>
                  <a:schemeClr val="tx1"/>
                </a:solidFill>
                <a:latin typeface="Comic Sans MS" panose="030F0702030302020204" pitchFamily="66" charset="0"/>
              </a:rPr>
              <a:t>” </a:t>
            </a:r>
            <a:r>
              <a:rPr lang="es-ES" sz="1400" b="1" dirty="0">
                <a:solidFill>
                  <a:schemeClr val="tx1"/>
                </a:solidFill>
                <a:latin typeface="Comic Sans MS" panose="030F0702030302020204" pitchFamily="66" charset="0"/>
              </a:rPr>
              <a:t>(Romani 10:4)</a:t>
            </a:r>
          </a:p>
        </p:txBody>
      </p:sp>
      <p:sp>
        <p:nvSpPr>
          <p:cNvPr id="5" name="CuadroTexto 4">
            <a:extLst>
              <a:ext uri="{FF2B5EF4-FFF2-40B4-BE49-F238E27FC236}">
                <a16:creationId xmlns:a16="http://schemas.microsoft.com/office/drawing/2014/main" id="{5A401DBD-7BD3-4C1C-CDD7-056A57AC4AE1}"/>
              </a:ext>
            </a:extLst>
          </p:cNvPr>
          <p:cNvSpPr txBox="1"/>
          <p:nvPr/>
        </p:nvSpPr>
        <p:spPr>
          <a:xfrm>
            <a:off x="200025" y="1485900"/>
            <a:ext cx="6312772" cy="707886"/>
          </a:xfrm>
          <a:prstGeom prst="rect">
            <a:avLst/>
          </a:prstGeom>
          <a:noFill/>
        </p:spPr>
        <p:txBody>
          <a:bodyPr wrap="square" rtlCol="0">
            <a:spAutoFit/>
          </a:bodyPr>
          <a:lstStyle/>
          <a:p>
            <a:pPr>
              <a:spcBef>
                <a:spcPts val="600"/>
              </a:spcBef>
            </a:pPr>
            <a:r>
              <a:rPr lang="it-IT" sz="2000" b="1" dirty="0"/>
              <a:t>La parola “fine” applicata da Paolo alla legge in Romani 10:4 è “</a:t>
            </a:r>
            <a:r>
              <a:rPr lang="it-IT" sz="2000" b="1" i="1" dirty="0" err="1"/>
              <a:t>telos</a:t>
            </a:r>
            <a:r>
              <a:rPr lang="it-IT" sz="2000" b="1" dirty="0"/>
              <a:t>”. Qual è il significato di questa parola</a:t>
            </a:r>
            <a:r>
              <a:rPr lang="es-ES" sz="2000" b="1" dirty="0"/>
              <a:t>?</a:t>
            </a:r>
          </a:p>
        </p:txBody>
      </p:sp>
      <p:sp>
        <p:nvSpPr>
          <p:cNvPr id="7" name="CuadroTexto 6">
            <a:extLst>
              <a:ext uri="{FF2B5EF4-FFF2-40B4-BE49-F238E27FC236}">
                <a16:creationId xmlns:a16="http://schemas.microsoft.com/office/drawing/2014/main" id="{C7514DE4-FA59-2830-E11C-A0AD13E6D56A}"/>
              </a:ext>
            </a:extLst>
          </p:cNvPr>
          <p:cNvSpPr txBox="1"/>
          <p:nvPr/>
        </p:nvSpPr>
        <p:spPr>
          <a:xfrm>
            <a:off x="2515134" y="4211121"/>
            <a:ext cx="4131013" cy="1631216"/>
          </a:xfrm>
          <a:prstGeom prst="rect">
            <a:avLst/>
          </a:prstGeom>
          <a:noFill/>
        </p:spPr>
        <p:txBody>
          <a:bodyPr wrap="square">
            <a:spAutoFit/>
          </a:bodyPr>
          <a:lstStyle/>
          <a:p>
            <a:pPr>
              <a:spcBef>
                <a:spcPts val="600"/>
              </a:spcBef>
            </a:pPr>
            <a:r>
              <a:rPr lang="it-IT" sz="2000" b="1" dirty="0"/>
              <a:t>Se traduciamo “il compimento della legge è Cristo”, non c'è più legge dopo la morte di Gesù. Pertanto, non c'è più peccato. Paolo si contraddice </a:t>
            </a:r>
            <a:r>
              <a:rPr lang="es-ES" sz="2000" b="1" dirty="0"/>
              <a:t>(Ro 7:7).</a:t>
            </a:r>
          </a:p>
        </p:txBody>
      </p:sp>
      <p:sp>
        <p:nvSpPr>
          <p:cNvPr id="9" name="CuadroTexto 8">
            <a:extLst>
              <a:ext uri="{FF2B5EF4-FFF2-40B4-BE49-F238E27FC236}">
                <a16:creationId xmlns:a16="http://schemas.microsoft.com/office/drawing/2014/main" id="{910333BE-B63D-E4C3-98AE-5F1B27AEF3C1}"/>
              </a:ext>
            </a:extLst>
          </p:cNvPr>
          <p:cNvSpPr txBox="1"/>
          <p:nvPr/>
        </p:nvSpPr>
        <p:spPr>
          <a:xfrm>
            <a:off x="2515134" y="5842337"/>
            <a:ext cx="6542998" cy="1015663"/>
          </a:xfrm>
          <a:prstGeom prst="rect">
            <a:avLst/>
          </a:prstGeom>
          <a:noFill/>
        </p:spPr>
        <p:txBody>
          <a:bodyPr wrap="square">
            <a:spAutoFit/>
          </a:bodyPr>
          <a:lstStyle/>
          <a:p>
            <a:pPr>
              <a:spcBef>
                <a:spcPts val="600"/>
              </a:spcBef>
            </a:pPr>
            <a:r>
              <a:rPr lang="it-IT" sz="2000" b="1" dirty="0"/>
              <a:t>Se traduciamo “il fine a cui punta la legge è Cristo”, Paolo è coerente, perché la legge è ancora in vigore e ci conduce a Cristo </a:t>
            </a:r>
            <a:r>
              <a:rPr lang="es-ES" sz="2000" b="1" dirty="0"/>
              <a:t>(Ro 3:31; Ga 3:24).</a:t>
            </a:r>
          </a:p>
        </p:txBody>
      </p:sp>
      <p:pic>
        <p:nvPicPr>
          <p:cNvPr id="11" name="Imagen 10">
            <a:extLst>
              <a:ext uri="{FF2B5EF4-FFF2-40B4-BE49-F238E27FC236}">
                <a16:creationId xmlns:a16="http://schemas.microsoft.com/office/drawing/2014/main" id="{2A58333B-2430-35A1-197A-EE542146BCD2}"/>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238125" y="4233448"/>
            <a:ext cx="2277009" cy="2447575"/>
          </a:xfrm>
          <a:prstGeom prst="rect">
            <a:avLst/>
          </a:prstGeom>
          <a:ln w="57150">
            <a:solidFill>
              <a:schemeClr val="accent5">
                <a:lumMod val="75000"/>
              </a:schemeClr>
            </a:solidFill>
          </a:ln>
          <a:effectLst/>
          <a:scene3d>
            <a:camera prst="perspectiveContrastingLeftFacing">
              <a:rot lat="300000" lon="19800000" rev="0"/>
            </a:camera>
            <a:lightRig rig="threePt" dir="t">
              <a:rot lat="0" lon="0" rev="2700000"/>
            </a:lightRig>
          </a:scene3d>
          <a:sp3d>
            <a:bevelT w="63500" h="50800"/>
          </a:sp3d>
        </p:spPr>
      </p:pic>
      <p:sp>
        <p:nvSpPr>
          <p:cNvPr id="8" name="CuadroTexto 7">
            <a:extLst>
              <a:ext uri="{FF2B5EF4-FFF2-40B4-BE49-F238E27FC236}">
                <a16:creationId xmlns:a16="http://schemas.microsoft.com/office/drawing/2014/main" id="{49E1EDD6-F8C1-6BC6-7857-4B9152588270}"/>
              </a:ext>
            </a:extLst>
          </p:cNvPr>
          <p:cNvSpPr txBox="1"/>
          <p:nvPr/>
        </p:nvSpPr>
        <p:spPr>
          <a:xfrm>
            <a:off x="200023" y="2501563"/>
            <a:ext cx="6354595" cy="1631216"/>
          </a:xfrm>
          <a:prstGeom prst="rect">
            <a:avLst/>
          </a:prstGeom>
          <a:noFill/>
        </p:spPr>
        <p:txBody>
          <a:bodyPr wrap="square">
            <a:spAutoFit/>
          </a:bodyPr>
          <a:lstStyle/>
          <a:p>
            <a:pPr>
              <a:spcBef>
                <a:spcPts val="600"/>
              </a:spcBef>
            </a:pPr>
            <a:r>
              <a:rPr lang="it-IT" sz="2000" b="1" dirty="0"/>
              <a:t>Il significato primario è: il punto a cui tendere come limite o finalità. Per implicazione (significati secondari): la conclusione, il completamento, il risultato, lo scopo. Il suo significato concreto è determinato dalla frase in cui viene utilizzato.</a:t>
            </a:r>
            <a:endParaRPr lang="es-ES" sz="2000" b="1" dirty="0"/>
          </a:p>
        </p:txBody>
      </p:sp>
    </p:spTree>
    <p:extLst>
      <p:ext uri="{BB962C8B-B14F-4D97-AF65-F5344CB8AC3E}">
        <p14:creationId xmlns:p14="http://schemas.microsoft.com/office/powerpoint/2010/main" val="1239339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21"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heel(8)">
                                      <p:cBhvr>
                                        <p:cTn id="16" dur="75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17" presetClass="entr" presetSubtype="8"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ppt_x</p:attrName>
                                        </p:attrNameLst>
                                      </p:cBhvr>
                                      <p:tavLst>
                                        <p:tav tm="0">
                                          <p:val>
                                            <p:strVal val="#ppt_x-#ppt_w/2"/>
                                          </p:val>
                                        </p:tav>
                                        <p:tav tm="100000">
                                          <p:val>
                                            <p:strVal val="#ppt_x"/>
                                          </p:val>
                                        </p:tav>
                                      </p:tavLst>
                                    </p:anim>
                                    <p:anim calcmode="lin" valueType="num">
                                      <p:cBhvr>
                                        <p:cTn id="32" dur="500" fill="hold"/>
                                        <p:tgtEl>
                                          <p:spTgt spid="11"/>
                                        </p:tgtEl>
                                        <p:attrNameLst>
                                          <p:attrName>ppt_y</p:attrName>
                                        </p:attrNameLst>
                                      </p:cBhvr>
                                      <p:tavLst>
                                        <p:tav tm="0">
                                          <p:val>
                                            <p:strVal val="#ppt_y"/>
                                          </p:val>
                                        </p:tav>
                                        <p:tav tm="100000">
                                          <p:val>
                                            <p:strVal val="#ppt_y"/>
                                          </p:val>
                                        </p:tav>
                                      </p:tavLst>
                                    </p:anim>
                                    <p:anim calcmode="lin" valueType="num">
                                      <p:cBhvr>
                                        <p:cTn id="33" dur="500" fill="hold"/>
                                        <p:tgtEl>
                                          <p:spTgt spid="11"/>
                                        </p:tgtEl>
                                        <p:attrNameLst>
                                          <p:attrName>ppt_w</p:attrName>
                                        </p:attrNameLst>
                                      </p:cBhvr>
                                      <p:tavLst>
                                        <p:tav tm="0">
                                          <p:val>
                                            <p:fltVal val="0"/>
                                          </p:val>
                                        </p:tav>
                                        <p:tav tm="100000">
                                          <p:val>
                                            <p:strVal val="#ppt_w"/>
                                          </p:val>
                                        </p:tav>
                                      </p:tavLst>
                                    </p:anim>
                                    <p:anim calcmode="lin" valueType="num">
                                      <p:cBhvr>
                                        <p:cTn id="34" dur="500" fill="hold"/>
                                        <p:tgtEl>
                                          <p:spTgt spid="11"/>
                                        </p:tgtEl>
                                        <p:attrNameLst>
                                          <p:attrName>ppt_h</p:attrName>
                                        </p:attrNameLst>
                                      </p:cBhvr>
                                      <p:tavLst>
                                        <p:tav tm="0">
                                          <p:val>
                                            <p:strVal val="#ppt_h"/>
                                          </p:val>
                                        </p:tav>
                                        <p:tav tm="100000">
                                          <p:val>
                                            <p:strVal val="#ppt_h"/>
                                          </p:val>
                                        </p:tav>
                                      </p:tavLst>
                                    </p:anim>
                                  </p:childTnLst>
                                </p:cTn>
                              </p:par>
                            </p:childTnLst>
                          </p:cTn>
                        </p:par>
                        <p:par>
                          <p:cTn id="35" fill="hold">
                            <p:stCondLst>
                              <p:cond delay="500"/>
                            </p:stCondLst>
                            <p:childTnLst>
                              <p:par>
                                <p:cTn id="36" presetID="22" presetClass="entr" presetSubtype="8"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left)">
                                      <p:cBhvr>
                                        <p:cTn id="38" dur="500"/>
                                        <p:tgtEl>
                                          <p:spTgt spid="7"/>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wipe(left)">
                                      <p:cBhvr>
                                        <p:cTn id="4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p:bldP spid="7" grpId="0"/>
      <p:bldP spid="9"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a:stretch>
        </a:blipFill>
        <a:effectLst/>
      </p:bgPr>
    </p:bg>
    <p:spTree>
      <p:nvGrpSpPr>
        <p:cNvPr id="1" name="">
          <a:extLst>
            <a:ext uri="{FF2B5EF4-FFF2-40B4-BE49-F238E27FC236}">
              <a16:creationId xmlns:a16="http://schemas.microsoft.com/office/drawing/2014/main" id="{9DB7E3ED-A59F-A1FC-1664-3775C76902F7}"/>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E24F6C7D-EE16-B5FE-FFCD-9473E04BBC7B}"/>
              </a:ext>
            </a:extLst>
          </p:cNvPr>
          <p:cNvSpPr txBox="1"/>
          <p:nvPr/>
        </p:nvSpPr>
        <p:spPr>
          <a:xfrm>
            <a:off x="2679031" y="1683972"/>
            <a:ext cx="9445385" cy="4785926"/>
          </a:xfrm>
          <a:prstGeom prst="rect">
            <a:avLst/>
          </a:prstGeom>
          <a:noFill/>
        </p:spPr>
        <p:txBody>
          <a:bodyPr wrap="square">
            <a:spAutoFit/>
          </a:bodyPr>
          <a:lstStyle/>
          <a:p>
            <a:pPr algn="ctr">
              <a:spcBef>
                <a:spcPts val="600"/>
              </a:spcBef>
            </a:pPr>
            <a:r>
              <a:rPr lang="es-ES" sz="3050" b="1" dirty="0">
                <a:latin typeface="Comic Sans MS" pitchFamily="66" charset="0"/>
              </a:rPr>
              <a:t>“</a:t>
            </a:r>
            <a:r>
              <a:rPr lang="it-IT" sz="3050" b="1" dirty="0">
                <a:latin typeface="Comic Sans MS" pitchFamily="66" charset="0"/>
              </a:rPr>
              <a:t>Il Signore non voleva che la sua legge fosse patrimonio esclusivo degli ebrei: affidandone la conoscenza a Israele, egli attribuiva a questo popolo il privilegio di trasmettere l’osservanza dei princìpi divini al mondo intero. La legge di Dio era dunque una verità diretta a ogni uomo. I precetti del Decalogo, brevi, chiari e autorevoli, contengono i doveri dell’individuo nei suoi rapporti con Dio e con i suoi simili: alla base di queste norme, vi è il grande principio dell’amore</a:t>
            </a:r>
            <a:r>
              <a:rPr lang="es-ES" sz="3050" b="1" dirty="0">
                <a:latin typeface="Comic Sans MS" pitchFamily="66" charset="0"/>
              </a:rPr>
              <a:t>”</a:t>
            </a:r>
          </a:p>
        </p:txBody>
      </p:sp>
      <p:sp>
        <p:nvSpPr>
          <p:cNvPr id="4" name="CuadroTexto 3">
            <a:extLst>
              <a:ext uri="{FF2B5EF4-FFF2-40B4-BE49-F238E27FC236}">
                <a16:creationId xmlns:a16="http://schemas.microsoft.com/office/drawing/2014/main" id="{68C325FA-E2A6-FDCB-CC0C-B28A7747D35F}"/>
              </a:ext>
            </a:extLst>
          </p:cNvPr>
          <p:cNvSpPr txBox="1"/>
          <p:nvPr/>
        </p:nvSpPr>
        <p:spPr>
          <a:xfrm>
            <a:off x="2597848" y="425584"/>
            <a:ext cx="4198905" cy="338554"/>
          </a:xfrm>
          <a:prstGeom prst="rect">
            <a:avLst/>
          </a:prstGeom>
          <a:noFill/>
        </p:spPr>
        <p:txBody>
          <a:bodyPr wrap="none" rtlCol="0">
            <a:spAutoFit/>
          </a:bodyPr>
          <a:lstStyle/>
          <a:p>
            <a:pPr algn="ctr"/>
            <a:r>
              <a:rPr lang="es-ES" sz="1600" b="1" dirty="0">
                <a:solidFill>
                  <a:srgbClr val="518399"/>
                </a:solidFill>
              </a:rPr>
              <a:t>(E.G. White, </a:t>
            </a:r>
            <a:r>
              <a:rPr lang="es-ES" sz="1600" b="1" i="1" dirty="0" err="1">
                <a:solidFill>
                  <a:srgbClr val="518399"/>
                </a:solidFill>
              </a:rPr>
              <a:t>Patriarchi</a:t>
            </a:r>
            <a:r>
              <a:rPr lang="es-ES" sz="1600" b="1" i="1" dirty="0">
                <a:solidFill>
                  <a:srgbClr val="518399"/>
                </a:solidFill>
              </a:rPr>
              <a:t> e </a:t>
            </a:r>
            <a:r>
              <a:rPr lang="es-ES" sz="1600" b="1" i="1" dirty="0" err="1">
                <a:solidFill>
                  <a:srgbClr val="518399"/>
                </a:solidFill>
              </a:rPr>
              <a:t>profeti</a:t>
            </a:r>
            <a:r>
              <a:rPr lang="es-ES" sz="1600" b="1" dirty="0">
                <a:solidFill>
                  <a:srgbClr val="518399"/>
                </a:solidFill>
              </a:rPr>
              <a:t>, p. 252,253)</a:t>
            </a:r>
          </a:p>
        </p:txBody>
      </p:sp>
    </p:spTree>
    <p:extLst>
      <p:ext uri="{BB962C8B-B14F-4D97-AF65-F5344CB8AC3E}">
        <p14:creationId xmlns:p14="http://schemas.microsoft.com/office/powerpoint/2010/main" val="9785685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Imagen 18" descr="Pintura de un grupo de personas en una montaña&#10;&#10;El contenido generado por IA puede ser incorrecto.">
            <a:extLst>
              <a:ext uri="{FF2B5EF4-FFF2-40B4-BE49-F238E27FC236}">
                <a16:creationId xmlns:a16="http://schemas.microsoft.com/office/drawing/2014/main" id="{86B2395E-7B3B-016E-C2F3-84B2909C1AD5}"/>
              </a:ext>
            </a:extLst>
          </p:cNvPr>
          <p:cNvPicPr>
            <a:picLocks noGrp="1" noRot="1" noChangeAspect="1" noMove="1" noResize="1" noEditPoints="1" noAdjustHandles="1" noChangeArrowheads="1" noChangeShapeType="1" noCrop="1"/>
          </p:cNvPicPr>
          <p:nvPr/>
        </p:nvPicPr>
        <p:blipFill rotWithShape="1">
          <a:blip r:embed="rId2" cstate="email">
            <a:extLst>
              <a:ext uri="{28A0092B-C50C-407E-A947-70E740481C1C}">
                <a14:useLocalDpi xmlns:a14="http://schemas.microsoft.com/office/drawing/2010/main"/>
              </a:ext>
            </a:extLst>
          </a:blip>
          <a:srcRect/>
          <a:stretch>
            <a:fillRect/>
          </a:stretch>
        </p:blipFill>
        <p:spPr>
          <a:xfrm>
            <a:off x="0" y="0"/>
            <a:ext cx="12182272" cy="6858000"/>
          </a:xfrm>
          <a:prstGeom prst="rect">
            <a:avLst/>
          </a:prstGeom>
        </p:spPr>
      </p:pic>
      <p:sp>
        <p:nvSpPr>
          <p:cNvPr id="2" name="CuadroTexto 1">
            <a:extLst>
              <a:ext uri="{FF2B5EF4-FFF2-40B4-BE49-F238E27FC236}">
                <a16:creationId xmlns:a16="http://schemas.microsoft.com/office/drawing/2014/main" id="{ECC077AD-66DD-8A2A-0747-2C6EEE8AA17F}"/>
              </a:ext>
            </a:extLst>
          </p:cNvPr>
          <p:cNvSpPr txBox="1"/>
          <p:nvPr/>
        </p:nvSpPr>
        <p:spPr>
          <a:xfrm>
            <a:off x="1" y="1622323"/>
            <a:ext cx="4267200" cy="5262979"/>
          </a:xfrm>
          <a:prstGeom prst="rect">
            <a:avLst/>
          </a:prstGeom>
          <a:gradFill>
            <a:gsLst>
              <a:gs pos="0">
                <a:srgbClr val="FFFF99"/>
              </a:gs>
              <a:gs pos="28000">
                <a:srgbClr val="F5C887"/>
              </a:gs>
              <a:gs pos="62000">
                <a:srgbClr val="F1AF51"/>
              </a:gs>
              <a:gs pos="100000">
                <a:srgbClr val="EC836E"/>
              </a:gs>
            </a:gsLst>
            <a:lin ang="5400000" scaled="1"/>
          </a:gradFill>
          <a:ln>
            <a:solidFill>
              <a:srgbClr val="754909"/>
            </a:solidFill>
          </a:ln>
        </p:spPr>
        <p:style>
          <a:lnRef idx="2">
            <a:schemeClr val="accent2">
              <a:shade val="15000"/>
            </a:schemeClr>
          </a:lnRef>
          <a:fillRef idx="1">
            <a:schemeClr val="accent2"/>
          </a:fillRef>
          <a:effectRef idx="0">
            <a:schemeClr val="accent2"/>
          </a:effectRef>
          <a:fontRef idx="minor">
            <a:schemeClr val="lt1"/>
          </a:fontRef>
        </p:style>
        <p:txBody>
          <a:bodyPr wrap="square">
            <a:spAutoFit/>
          </a:bodyPr>
          <a:lstStyle/>
          <a:p>
            <a:pPr lvl="0" algn="ctr">
              <a:defRPr/>
            </a:pPr>
            <a:r>
              <a:rPr kumimoji="0" lang="es-ES" sz="2400" b="1" i="0" u="none" strike="noStrike" kern="1200" cap="none" spc="0" normalizeH="0" baseline="0" noProof="0" dirty="0">
                <a:ln w="12700" cmpd="sng">
                  <a:noFill/>
                  <a:prstDash val="solid"/>
                </a:ln>
                <a:solidFill>
                  <a:prstClr val="black"/>
                </a:solidFill>
                <a:effectLst/>
                <a:uLnTx/>
                <a:uFillTx/>
                <a:latin typeface="Comic Sans MS" panose="030F0702030302020204" pitchFamily="66" charset="0"/>
                <a:ea typeface="+mn-ea"/>
                <a:cs typeface="+mn-cs"/>
              </a:rPr>
              <a:t>“</a:t>
            </a:r>
            <a:r>
              <a:rPr lang="it-IT" sz="2400" b="1" dirty="0">
                <a:ln w="12700" cmpd="sng">
                  <a:noFill/>
                  <a:prstDash val="solid"/>
                </a:ln>
                <a:solidFill>
                  <a:prstClr val="black"/>
                </a:solidFill>
                <a:latin typeface="Comic Sans MS" panose="030F0702030302020204" pitchFamily="66" charset="0"/>
              </a:rPr>
              <a:t>Voi avete visto ciò che ho fatto agli Egiziani, e come io vi ho portato su ali d'aquila e vi ho condotto da me. Or dunque, se darete attentamente ascolto alla mia voce e osserverete il mio patto, sarete fra tutti i popoli il mio tesoro particolare, poiché tutta la terra è mia. E sarete per me un regno di sacerdoti e una nazione santa</a:t>
            </a:r>
            <a:r>
              <a:rPr kumimoji="0" lang="es-ES" sz="2400" b="1" i="0" u="none" strike="noStrike" kern="1200" cap="none" spc="0" normalizeH="0" baseline="0" noProof="0" dirty="0">
                <a:ln w="12700" cmpd="sng">
                  <a:noFill/>
                  <a:prstDash val="solid"/>
                </a:ln>
                <a:solidFill>
                  <a:prstClr val="black"/>
                </a:solidFill>
                <a:effectLst/>
                <a:uLnTx/>
                <a:uFillTx/>
                <a:latin typeface="Comic Sans MS" panose="030F0702030302020204" pitchFamily="66" charset="0"/>
                <a:ea typeface="+mn-ea"/>
                <a:cs typeface="+mn-cs"/>
              </a:rPr>
              <a:t>” </a:t>
            </a:r>
          </a:p>
          <a:p>
            <a:pPr lvl="0" algn="ctr">
              <a:defRPr/>
            </a:pPr>
            <a:r>
              <a:rPr kumimoji="0" lang="es-ES" sz="1800" b="1" i="0" u="none" strike="noStrike" kern="1200" cap="none" spc="0" normalizeH="0" baseline="0" noProof="0" dirty="0" err="1">
                <a:ln w="12700" cmpd="sng">
                  <a:noFill/>
                  <a:prstDash val="solid"/>
                </a:ln>
                <a:solidFill>
                  <a:prstClr val="black"/>
                </a:solidFill>
                <a:effectLst/>
                <a:uLnTx/>
                <a:uFillTx/>
                <a:latin typeface="Comic Sans MS" panose="030F0702030302020204" pitchFamily="66" charset="0"/>
                <a:ea typeface="+mn-ea"/>
                <a:cs typeface="+mn-cs"/>
              </a:rPr>
              <a:t>Esodo</a:t>
            </a:r>
            <a:r>
              <a:rPr kumimoji="0" lang="es-ES" sz="1800" b="1" i="0" u="none" strike="noStrike" kern="1200" cap="none" spc="0" normalizeH="0" baseline="0" noProof="0" dirty="0">
                <a:ln w="12700" cmpd="sng">
                  <a:noFill/>
                  <a:prstDash val="solid"/>
                </a:ln>
                <a:solidFill>
                  <a:prstClr val="black"/>
                </a:solidFill>
                <a:effectLst/>
                <a:uLnTx/>
                <a:uFillTx/>
                <a:latin typeface="Comic Sans MS" panose="030F0702030302020204" pitchFamily="66" charset="0"/>
                <a:ea typeface="+mn-ea"/>
                <a:cs typeface="+mn-cs"/>
              </a:rPr>
              <a:t> 19:4–6</a:t>
            </a:r>
          </a:p>
        </p:txBody>
      </p:sp>
    </p:spTree>
    <p:extLst>
      <p:ext uri="{BB962C8B-B14F-4D97-AF65-F5344CB8AC3E}">
        <p14:creationId xmlns:p14="http://schemas.microsoft.com/office/powerpoint/2010/main" val="2441708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67B2C316-8A7A-EB83-8C35-1AFE92C17C23}"/>
              </a:ext>
            </a:extLst>
          </p:cNvPr>
          <p:cNvSpPr txBox="1"/>
          <p:nvPr/>
        </p:nvSpPr>
        <p:spPr>
          <a:xfrm>
            <a:off x="6140586" y="3381980"/>
            <a:ext cx="5879964" cy="3370153"/>
          </a:xfrm>
          <a:prstGeom prst="rect">
            <a:avLst/>
          </a:prstGeom>
          <a:noFill/>
        </p:spPr>
        <p:txBody>
          <a:bodyPr wrap="square" rtlCol="0">
            <a:spAutoFit/>
            <a:scene3d>
              <a:camera prst="orthographicFront"/>
              <a:lightRig rig="threePt" dir="t"/>
            </a:scene3d>
            <a:sp3d extrusionH="57150">
              <a:bevelT w="38100" h="38100"/>
            </a:sp3d>
          </a:bodyPr>
          <a:lstStyle/>
          <a:p>
            <a:pPr>
              <a:spcBef>
                <a:spcPts val="600"/>
              </a:spcBef>
            </a:pPr>
            <a:r>
              <a:rPr lang="es-ES" sz="2400" b="1" dirty="0">
                <a:solidFill>
                  <a:srgbClr val="407EFF"/>
                </a:solidFill>
              </a:rPr>
              <a:t>La consegna della Legge:</a:t>
            </a:r>
          </a:p>
          <a:p>
            <a:pPr lvl="1">
              <a:spcBef>
                <a:spcPts val="600"/>
              </a:spcBef>
            </a:pPr>
            <a:r>
              <a:rPr lang="es-ES" sz="2000" b="1" dirty="0"/>
              <a:t>I destinatari </a:t>
            </a:r>
            <a:r>
              <a:rPr lang="es-ES" sz="2000" b="1" dirty="0" err="1"/>
              <a:t>della</a:t>
            </a:r>
            <a:r>
              <a:rPr lang="es-ES" sz="2000" b="1" dirty="0"/>
              <a:t> </a:t>
            </a:r>
            <a:r>
              <a:rPr lang="es-ES" sz="2000" b="1" dirty="0" err="1"/>
              <a:t>Legge</a:t>
            </a:r>
            <a:r>
              <a:rPr lang="es-ES" sz="2000" b="1" dirty="0"/>
              <a:t> (Esodo 19:1-8)</a:t>
            </a:r>
          </a:p>
          <a:p>
            <a:pPr lvl="1">
              <a:spcBef>
                <a:spcPts val="600"/>
              </a:spcBef>
            </a:pPr>
            <a:r>
              <a:rPr lang="es-ES" sz="2000" b="1" dirty="0"/>
              <a:t>Il Datore della Legge (Esodo 19:9-25)</a:t>
            </a:r>
          </a:p>
          <a:p>
            <a:pPr lvl="1">
              <a:spcBef>
                <a:spcPts val="600"/>
              </a:spcBef>
            </a:pPr>
            <a:r>
              <a:rPr lang="es-ES" sz="2000" b="1" dirty="0"/>
              <a:t>I </a:t>
            </a:r>
            <a:r>
              <a:rPr lang="es-ES" sz="2000" b="1" dirty="0" err="1"/>
              <a:t>Dieci</a:t>
            </a:r>
            <a:r>
              <a:rPr lang="es-ES" sz="2000" b="1" dirty="0"/>
              <a:t> </a:t>
            </a:r>
            <a:r>
              <a:rPr lang="es-ES" sz="2000" b="1" dirty="0" err="1"/>
              <a:t>Comandamenti</a:t>
            </a:r>
            <a:r>
              <a:rPr lang="es-ES" sz="2000" b="1" dirty="0"/>
              <a:t> (Esodo 20:1-17)</a:t>
            </a:r>
          </a:p>
          <a:p>
            <a:pPr>
              <a:spcBef>
                <a:spcPts val="1800"/>
              </a:spcBef>
            </a:pPr>
            <a:r>
              <a:rPr lang="es-ES" sz="2400" b="1" dirty="0">
                <a:solidFill>
                  <a:srgbClr val="FF42B9"/>
                </a:solidFill>
              </a:rPr>
              <a:t>Il significato della Legge:</a:t>
            </a:r>
          </a:p>
          <a:p>
            <a:pPr lvl="1">
              <a:spcBef>
                <a:spcPts val="600"/>
              </a:spcBef>
            </a:pPr>
            <a:r>
              <a:rPr lang="es-ES" sz="2000" b="1" dirty="0"/>
              <a:t>La funzione </a:t>
            </a:r>
            <a:r>
              <a:rPr lang="es-ES" sz="2000" b="1" dirty="0" err="1"/>
              <a:t>della</a:t>
            </a:r>
            <a:r>
              <a:rPr lang="es-ES" sz="2000" b="1" dirty="0"/>
              <a:t> </a:t>
            </a:r>
            <a:r>
              <a:rPr lang="es-ES" sz="2000" b="1" dirty="0" err="1"/>
              <a:t>Legge</a:t>
            </a:r>
            <a:endParaRPr lang="es-ES" sz="2000" b="1" dirty="0"/>
          </a:p>
          <a:p>
            <a:pPr lvl="1">
              <a:spcBef>
                <a:spcPts val="600"/>
              </a:spcBef>
            </a:pPr>
            <a:r>
              <a:rPr lang="es-ES" sz="2000" b="1" dirty="0"/>
              <a:t>La Legge come </a:t>
            </a:r>
            <a:r>
              <a:rPr lang="es-ES" sz="2000" b="1" dirty="0" err="1"/>
              <a:t>promessa</a:t>
            </a:r>
            <a:endParaRPr lang="es-ES" sz="2000" b="1" dirty="0"/>
          </a:p>
          <a:p>
            <a:pPr lvl="1">
              <a:spcBef>
                <a:spcPts val="600"/>
              </a:spcBef>
            </a:pPr>
            <a:r>
              <a:rPr lang="es-ES" sz="2000" b="1" dirty="0"/>
              <a:t>La Legge come fine</a:t>
            </a:r>
          </a:p>
        </p:txBody>
      </p:sp>
      <p:sp>
        <p:nvSpPr>
          <p:cNvPr id="3" name="CuadroTexto 2">
            <a:extLst>
              <a:ext uri="{FF2B5EF4-FFF2-40B4-BE49-F238E27FC236}">
                <a16:creationId xmlns:a16="http://schemas.microsoft.com/office/drawing/2014/main" id="{54C75F40-C901-7039-70F5-883FC82BE0E1}"/>
              </a:ext>
            </a:extLst>
          </p:cNvPr>
          <p:cNvSpPr txBox="1"/>
          <p:nvPr/>
        </p:nvSpPr>
        <p:spPr>
          <a:xfrm>
            <a:off x="198402" y="160878"/>
            <a:ext cx="7618243" cy="1015663"/>
          </a:xfrm>
          <a:prstGeom prst="rect">
            <a:avLst/>
          </a:prstGeom>
          <a:noFill/>
        </p:spPr>
        <p:txBody>
          <a:bodyPr wrap="square" rtlCol="0">
            <a:spAutoFit/>
          </a:bodyPr>
          <a:lstStyle/>
          <a:p>
            <a:pPr>
              <a:spcBef>
                <a:spcPts val="600"/>
              </a:spcBef>
            </a:pPr>
            <a:r>
              <a:rPr lang="it-IT" sz="2000" b="1" dirty="0"/>
              <a:t>Il passaggio del mar Rosso fu un traguardo per Israele. Il secondo traguardo fu la proclamazione della Legge per bocca di Dio stesso.</a:t>
            </a:r>
            <a:endParaRPr lang="es-ES" sz="2000" b="1" dirty="0"/>
          </a:p>
        </p:txBody>
      </p:sp>
      <p:pic>
        <p:nvPicPr>
          <p:cNvPr id="7" name="Imagen 6" descr="Imagen que contiene alimentos, naranja, animal, tabla&#10;&#10;El contenido generado por IA puede ser incorrecto.">
            <a:extLst>
              <a:ext uri="{FF2B5EF4-FFF2-40B4-BE49-F238E27FC236}">
                <a16:creationId xmlns:a16="http://schemas.microsoft.com/office/drawing/2014/main" id="{B406A8F2-9965-B512-FC9C-4EE2EE7512B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a:fillRect/>
          </a:stretch>
        </p:blipFill>
        <p:spPr>
          <a:xfrm>
            <a:off x="276225" y="3134943"/>
            <a:ext cx="4714875" cy="3523268"/>
          </a:xfrm>
          <a:prstGeom prst="rect">
            <a:avLst/>
          </a:prstGeom>
          <a:ln>
            <a:noFill/>
          </a:ln>
          <a:effectLst>
            <a:outerShdw blurRad="190500" algn="tl" rotWithShape="0">
              <a:srgbClr val="000000">
                <a:alpha val="70000"/>
              </a:srgbClr>
            </a:outerShdw>
          </a:effectLst>
        </p:spPr>
      </p:pic>
      <p:pic>
        <p:nvPicPr>
          <p:cNvPr id="13" name="Imagen 12" descr="Texto&#10;&#10;El contenido generado por IA puede ser incorrecto.">
            <a:extLst>
              <a:ext uri="{FF2B5EF4-FFF2-40B4-BE49-F238E27FC236}">
                <a16:creationId xmlns:a16="http://schemas.microsoft.com/office/drawing/2014/main" id="{6B26B10C-1A3A-6EBA-A03E-4439DDB9B12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545216" y="105868"/>
            <a:ext cx="4370559" cy="3276112"/>
          </a:xfrm>
          <a:prstGeom prst="ellipse">
            <a:avLst/>
          </a:prstGeom>
          <a:ln w="63500" cap="rnd">
            <a:solidFill>
              <a:schemeClr val="accent2">
                <a:lumMod val="75000"/>
              </a:schemeClr>
            </a:solidFill>
          </a:ln>
          <a:effectLst/>
          <a:scene3d>
            <a:camera prst="orthographicFront"/>
            <a:lightRig rig="contrasting" dir="t">
              <a:rot lat="0" lon="0" rev="3000000"/>
            </a:lightRig>
          </a:scene3d>
          <a:sp3d contourW="7620">
            <a:bevelT w="95250" h="31750"/>
            <a:contourClr>
              <a:srgbClr val="333333"/>
            </a:contourClr>
          </a:sp3d>
        </p:spPr>
      </p:pic>
      <p:pic>
        <p:nvPicPr>
          <p:cNvPr id="15" name="Imagen 14" descr="Forma, Icono&#10;&#10;El contenido generado por IA puede ser incorrecto.">
            <a:extLst>
              <a:ext uri="{FF2B5EF4-FFF2-40B4-BE49-F238E27FC236}">
                <a16:creationId xmlns:a16="http://schemas.microsoft.com/office/drawing/2014/main" id="{7564AD11-B2A2-D573-E8AA-1BE4DC3178C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277580" y="4285347"/>
            <a:ext cx="311617" cy="246584"/>
          </a:xfrm>
          <a:prstGeom prst="rect">
            <a:avLst/>
          </a:prstGeom>
        </p:spPr>
      </p:pic>
      <p:pic>
        <p:nvPicPr>
          <p:cNvPr id="18" name="Imagen 17" descr="Forma&#10;&#10;El contenido generado por IA puede ser incorrecto.">
            <a:extLst>
              <a:ext uri="{FF2B5EF4-FFF2-40B4-BE49-F238E27FC236}">
                <a16:creationId xmlns:a16="http://schemas.microsoft.com/office/drawing/2014/main" id="{6D1D7F91-36E9-8CB0-BB58-C856C828508D}"/>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277580" y="6010586"/>
            <a:ext cx="311617" cy="246584"/>
          </a:xfrm>
          <a:prstGeom prst="rect">
            <a:avLst/>
          </a:prstGeom>
        </p:spPr>
      </p:pic>
      <p:pic>
        <p:nvPicPr>
          <p:cNvPr id="20" name="Imagen 19" descr="Forma&#10;&#10;El contenido generado por IA puede ser incorrecto.">
            <a:extLst>
              <a:ext uri="{FF2B5EF4-FFF2-40B4-BE49-F238E27FC236}">
                <a16:creationId xmlns:a16="http://schemas.microsoft.com/office/drawing/2014/main" id="{C3F625C3-851C-817D-1692-E43E0C4496C3}"/>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277580" y="5625496"/>
            <a:ext cx="311617" cy="246584"/>
          </a:xfrm>
          <a:prstGeom prst="rect">
            <a:avLst/>
          </a:prstGeom>
        </p:spPr>
      </p:pic>
      <p:pic>
        <p:nvPicPr>
          <p:cNvPr id="21" name="Imagen 20" descr="Forma&#10;&#10;El contenido generado por IA puede ser incorrecto.">
            <a:extLst>
              <a:ext uri="{FF2B5EF4-FFF2-40B4-BE49-F238E27FC236}">
                <a16:creationId xmlns:a16="http://schemas.microsoft.com/office/drawing/2014/main" id="{5C949C54-9B3C-BABC-359E-B67BA75FB902}"/>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277580" y="4670437"/>
            <a:ext cx="311617" cy="246584"/>
          </a:xfrm>
          <a:prstGeom prst="rect">
            <a:avLst/>
          </a:prstGeom>
        </p:spPr>
      </p:pic>
      <p:pic>
        <p:nvPicPr>
          <p:cNvPr id="23" name="Imagen 22" descr="Forma&#10;&#10;El contenido generado por IA puede ser incorrecto.">
            <a:extLst>
              <a:ext uri="{FF2B5EF4-FFF2-40B4-BE49-F238E27FC236}">
                <a16:creationId xmlns:a16="http://schemas.microsoft.com/office/drawing/2014/main" id="{D6C8565B-FBF3-339D-B795-F7C8A4B2C88C}"/>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6277580" y="3906011"/>
            <a:ext cx="311617" cy="246584"/>
          </a:xfrm>
          <a:prstGeom prst="rect">
            <a:avLst/>
          </a:prstGeom>
        </p:spPr>
      </p:pic>
      <p:pic>
        <p:nvPicPr>
          <p:cNvPr id="24" name="Imagen 23" descr="Forma&#10;&#10;El contenido generado por IA puede ser incorrecto.">
            <a:extLst>
              <a:ext uri="{FF2B5EF4-FFF2-40B4-BE49-F238E27FC236}">
                <a16:creationId xmlns:a16="http://schemas.microsoft.com/office/drawing/2014/main" id="{DCDE7DDF-4CCD-747F-AAF6-EEB8529BD1BC}"/>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6277580" y="6395330"/>
            <a:ext cx="311617" cy="246584"/>
          </a:xfrm>
          <a:prstGeom prst="rect">
            <a:avLst/>
          </a:prstGeom>
        </p:spPr>
      </p:pic>
      <p:pic>
        <p:nvPicPr>
          <p:cNvPr id="25" name="Imagen 24" descr="Icono&#10;&#10;El contenido generado por IA puede ser incorrecto.">
            <a:extLst>
              <a:ext uri="{FF2B5EF4-FFF2-40B4-BE49-F238E27FC236}">
                <a16:creationId xmlns:a16="http://schemas.microsoft.com/office/drawing/2014/main" id="{BEEE0011-66DF-5424-2A06-FB71AF151304}"/>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5785693" y="3452477"/>
            <a:ext cx="350555" cy="310759"/>
          </a:xfrm>
          <a:prstGeom prst="rect">
            <a:avLst/>
          </a:prstGeom>
          <a:effectLst>
            <a:outerShdw blurRad="50800" dist="38100" dir="8100000" algn="tr" rotWithShape="0">
              <a:prstClr val="black">
                <a:alpha val="40000"/>
              </a:prstClr>
            </a:outerShdw>
          </a:effectLst>
        </p:spPr>
      </p:pic>
      <p:pic>
        <p:nvPicPr>
          <p:cNvPr id="26" name="Imagen 25" descr="Imagen que contiene Patrón de fondo&#10;&#10;El contenido generado por IA puede ser incorrecto.">
            <a:extLst>
              <a:ext uri="{FF2B5EF4-FFF2-40B4-BE49-F238E27FC236}">
                <a16:creationId xmlns:a16="http://schemas.microsoft.com/office/drawing/2014/main" id="{0C173F6A-B4C9-DE28-3234-6D96E2FBDD30}"/>
              </a:ext>
            </a:extLst>
          </p:cNvPr>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5785693" y="5185278"/>
            <a:ext cx="350555" cy="310759"/>
          </a:xfrm>
          <a:prstGeom prst="rect">
            <a:avLst/>
          </a:prstGeom>
          <a:effectLst>
            <a:outerShdw blurRad="50800" dist="38100" dir="8100000" algn="tr" rotWithShape="0">
              <a:prstClr val="black">
                <a:alpha val="40000"/>
              </a:prstClr>
            </a:outerShdw>
          </a:effectLst>
        </p:spPr>
      </p:pic>
      <p:sp>
        <p:nvSpPr>
          <p:cNvPr id="5" name="CuadroTexto 4">
            <a:extLst>
              <a:ext uri="{FF2B5EF4-FFF2-40B4-BE49-F238E27FC236}">
                <a16:creationId xmlns:a16="http://schemas.microsoft.com/office/drawing/2014/main" id="{D291FDAC-D41E-5217-16B9-8E305632A0E4}"/>
              </a:ext>
            </a:extLst>
          </p:cNvPr>
          <p:cNvSpPr txBox="1"/>
          <p:nvPr/>
        </p:nvSpPr>
        <p:spPr>
          <a:xfrm>
            <a:off x="198401" y="1774800"/>
            <a:ext cx="7346815" cy="1323439"/>
          </a:xfrm>
          <a:prstGeom prst="rect">
            <a:avLst/>
          </a:prstGeom>
          <a:noFill/>
        </p:spPr>
        <p:txBody>
          <a:bodyPr wrap="square">
            <a:spAutoFit/>
          </a:bodyPr>
          <a:lstStyle/>
          <a:p>
            <a:pPr>
              <a:spcBef>
                <a:spcPts val="600"/>
              </a:spcBef>
            </a:pPr>
            <a:r>
              <a:rPr lang="it-IT" sz="2000" b="1" dirty="0"/>
              <a:t>Ma non si trattava solo di leggi religiose, civili o sanitarie. I Dieci Comandamenti, che sono alla base di tutte queste leggi, sono un riflesso del carattere stesso di Dio e quindi non si applicano solo a Israele, ma a tutti i figli di Dio.</a:t>
            </a:r>
            <a:endParaRPr lang="es-ES" sz="2000" b="1" dirty="0"/>
          </a:p>
        </p:txBody>
      </p:sp>
      <p:sp>
        <p:nvSpPr>
          <p:cNvPr id="8" name="CuadroTexto 7">
            <a:extLst>
              <a:ext uri="{FF2B5EF4-FFF2-40B4-BE49-F238E27FC236}">
                <a16:creationId xmlns:a16="http://schemas.microsoft.com/office/drawing/2014/main" id="{ED733A8B-7962-F84D-ED9D-E7BC7A679112}"/>
              </a:ext>
            </a:extLst>
          </p:cNvPr>
          <p:cNvSpPr txBox="1"/>
          <p:nvPr/>
        </p:nvSpPr>
        <p:spPr>
          <a:xfrm>
            <a:off x="198401" y="1082197"/>
            <a:ext cx="7346815" cy="707886"/>
          </a:xfrm>
          <a:prstGeom prst="rect">
            <a:avLst/>
          </a:prstGeom>
          <a:noFill/>
        </p:spPr>
        <p:txBody>
          <a:bodyPr wrap="square">
            <a:spAutoFit/>
          </a:bodyPr>
          <a:lstStyle/>
          <a:p>
            <a:pPr>
              <a:spcBef>
                <a:spcPts val="600"/>
              </a:spcBef>
            </a:pPr>
            <a:r>
              <a:rPr lang="it-IT" sz="2000" b="1" dirty="0"/>
              <a:t>In quel momento, Israele nacque come nazione santa. Ricevette le norme che avrebbero regolato la sua esistenza.</a:t>
            </a:r>
            <a:endParaRPr lang="es-ES" sz="2000" b="1" dirty="0"/>
          </a:p>
        </p:txBody>
      </p:sp>
    </p:spTree>
    <p:extLst>
      <p:ext uri="{BB962C8B-B14F-4D97-AF65-F5344CB8AC3E}">
        <p14:creationId xmlns:p14="http://schemas.microsoft.com/office/powerpoint/2010/main" val="4260202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heel(1)">
                                      <p:cBhvr>
                                        <p:cTn id="22" dur="750"/>
                                        <p:tgtEl>
                                          <p:spTgt spid="13"/>
                                        </p:tgtEl>
                                      </p:cBhvr>
                                    </p:animEffect>
                                  </p:childTnLst>
                                </p:cTn>
                              </p:par>
                            </p:childTnLst>
                          </p:cTn>
                        </p:par>
                        <p:par>
                          <p:cTn id="23" fill="hold">
                            <p:stCondLst>
                              <p:cond delay="750"/>
                            </p:stCondLst>
                            <p:childTnLst>
                              <p:par>
                                <p:cTn id="24" presetID="22" presetClass="entr" presetSubtype="8"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5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p:cTn id="31" dur="500" fill="hold"/>
                                        <p:tgtEl>
                                          <p:spTgt spid="25"/>
                                        </p:tgtEl>
                                        <p:attrNameLst>
                                          <p:attrName>ppt_w</p:attrName>
                                        </p:attrNameLst>
                                      </p:cBhvr>
                                      <p:tavLst>
                                        <p:tav tm="0">
                                          <p:val>
                                            <p:fltVal val="0"/>
                                          </p:val>
                                        </p:tav>
                                        <p:tav tm="100000">
                                          <p:val>
                                            <p:strVal val="#ppt_w"/>
                                          </p:val>
                                        </p:tav>
                                      </p:tavLst>
                                    </p:anim>
                                    <p:anim calcmode="lin" valueType="num">
                                      <p:cBhvr>
                                        <p:cTn id="32" dur="500" fill="hold"/>
                                        <p:tgtEl>
                                          <p:spTgt spid="25"/>
                                        </p:tgtEl>
                                        <p:attrNameLst>
                                          <p:attrName>ppt_h</p:attrName>
                                        </p:attrNameLst>
                                      </p:cBhvr>
                                      <p:tavLst>
                                        <p:tav tm="0">
                                          <p:val>
                                            <p:fltVal val="0"/>
                                          </p:val>
                                        </p:tav>
                                        <p:tav tm="100000">
                                          <p:val>
                                            <p:strVal val="#ppt_h"/>
                                          </p:val>
                                        </p:tav>
                                      </p:tavLst>
                                    </p:anim>
                                    <p:anim calcmode="lin" valueType="num">
                                      <p:cBhvr>
                                        <p:cTn id="33" dur="500" fill="hold"/>
                                        <p:tgtEl>
                                          <p:spTgt spid="25"/>
                                        </p:tgtEl>
                                        <p:attrNameLst>
                                          <p:attrName>style.rotation</p:attrName>
                                        </p:attrNameLst>
                                      </p:cBhvr>
                                      <p:tavLst>
                                        <p:tav tm="0">
                                          <p:val>
                                            <p:fltVal val="90"/>
                                          </p:val>
                                        </p:tav>
                                        <p:tav tm="100000">
                                          <p:val>
                                            <p:fltVal val="0"/>
                                          </p:val>
                                        </p:tav>
                                      </p:tavLst>
                                    </p:anim>
                                    <p:animEffect transition="in" filter="fade">
                                      <p:cBhvr>
                                        <p:cTn id="34" dur="500"/>
                                        <p:tgtEl>
                                          <p:spTgt spid="25"/>
                                        </p:tgtEl>
                                      </p:cBhvr>
                                    </p:animEffect>
                                  </p:childTnLst>
                                </p:cTn>
                              </p:par>
                            </p:childTnLst>
                          </p:cTn>
                        </p:par>
                        <p:par>
                          <p:cTn id="35" fill="hold">
                            <p:stCondLst>
                              <p:cond delay="500"/>
                            </p:stCondLst>
                            <p:childTnLst>
                              <p:par>
                                <p:cTn id="36" presetID="22" presetClass="entr" presetSubtype="8" fill="hold" grpId="0" nodeType="afterEffect">
                                  <p:stCondLst>
                                    <p:cond delay="0"/>
                                  </p:stCondLst>
                                  <p:childTnLst>
                                    <p:set>
                                      <p:cBhvr>
                                        <p:cTn id="37" dur="1" fill="hold">
                                          <p:stCondLst>
                                            <p:cond delay="0"/>
                                          </p:stCondLst>
                                        </p:cTn>
                                        <p:tgtEl>
                                          <p:spTgt spid="2">
                                            <p:txEl>
                                              <p:pRg st="0" end="0"/>
                                            </p:txEl>
                                          </p:spTgt>
                                        </p:tgtEl>
                                        <p:attrNameLst>
                                          <p:attrName>style.visibility</p:attrName>
                                        </p:attrNameLst>
                                      </p:cBhvr>
                                      <p:to>
                                        <p:strVal val="visible"/>
                                      </p:to>
                                    </p:set>
                                    <p:animEffect transition="in" filter="wipe(left)">
                                      <p:cBhvr>
                                        <p:cTn id="38" dur="500"/>
                                        <p:tgtEl>
                                          <p:spTgt spid="2">
                                            <p:txEl>
                                              <p:pRg st="0" end="0"/>
                                            </p:txEl>
                                          </p:spTgt>
                                        </p:tgtEl>
                                      </p:cBhvr>
                                    </p:animEffect>
                                  </p:childTnLst>
                                </p:cTn>
                              </p:par>
                            </p:childTnLst>
                          </p:cTn>
                        </p:par>
                        <p:par>
                          <p:cTn id="39" fill="hold">
                            <p:stCondLst>
                              <p:cond delay="1000"/>
                            </p:stCondLst>
                            <p:childTnLst>
                              <p:par>
                                <p:cTn id="40" presetID="17" presetClass="entr" presetSubtype="8" fill="hold" nodeType="after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p:cTn id="42" dur="500" fill="hold"/>
                                        <p:tgtEl>
                                          <p:spTgt spid="23"/>
                                        </p:tgtEl>
                                        <p:attrNameLst>
                                          <p:attrName>ppt_x</p:attrName>
                                        </p:attrNameLst>
                                      </p:cBhvr>
                                      <p:tavLst>
                                        <p:tav tm="0">
                                          <p:val>
                                            <p:strVal val="#ppt_x-#ppt_w/2"/>
                                          </p:val>
                                        </p:tav>
                                        <p:tav tm="100000">
                                          <p:val>
                                            <p:strVal val="#ppt_x"/>
                                          </p:val>
                                        </p:tav>
                                      </p:tavLst>
                                    </p:anim>
                                    <p:anim calcmode="lin" valueType="num">
                                      <p:cBhvr>
                                        <p:cTn id="43" dur="500" fill="hold"/>
                                        <p:tgtEl>
                                          <p:spTgt spid="23"/>
                                        </p:tgtEl>
                                        <p:attrNameLst>
                                          <p:attrName>ppt_y</p:attrName>
                                        </p:attrNameLst>
                                      </p:cBhvr>
                                      <p:tavLst>
                                        <p:tav tm="0">
                                          <p:val>
                                            <p:strVal val="#ppt_y"/>
                                          </p:val>
                                        </p:tav>
                                        <p:tav tm="100000">
                                          <p:val>
                                            <p:strVal val="#ppt_y"/>
                                          </p:val>
                                        </p:tav>
                                      </p:tavLst>
                                    </p:anim>
                                    <p:anim calcmode="lin" valueType="num">
                                      <p:cBhvr>
                                        <p:cTn id="44" dur="500" fill="hold"/>
                                        <p:tgtEl>
                                          <p:spTgt spid="23"/>
                                        </p:tgtEl>
                                        <p:attrNameLst>
                                          <p:attrName>ppt_w</p:attrName>
                                        </p:attrNameLst>
                                      </p:cBhvr>
                                      <p:tavLst>
                                        <p:tav tm="0">
                                          <p:val>
                                            <p:fltVal val="0"/>
                                          </p:val>
                                        </p:tav>
                                        <p:tav tm="100000">
                                          <p:val>
                                            <p:strVal val="#ppt_w"/>
                                          </p:val>
                                        </p:tav>
                                      </p:tavLst>
                                    </p:anim>
                                    <p:anim calcmode="lin" valueType="num">
                                      <p:cBhvr>
                                        <p:cTn id="45" dur="500" fill="hold"/>
                                        <p:tgtEl>
                                          <p:spTgt spid="23"/>
                                        </p:tgtEl>
                                        <p:attrNameLst>
                                          <p:attrName>ppt_h</p:attrName>
                                        </p:attrNameLst>
                                      </p:cBhvr>
                                      <p:tavLst>
                                        <p:tav tm="0">
                                          <p:val>
                                            <p:strVal val="#ppt_h"/>
                                          </p:val>
                                        </p:tav>
                                        <p:tav tm="100000">
                                          <p:val>
                                            <p:strVal val="#ppt_h"/>
                                          </p:val>
                                        </p:tav>
                                      </p:tavLst>
                                    </p:anim>
                                  </p:childTnLst>
                                </p:cTn>
                              </p:par>
                            </p:childTnLst>
                          </p:cTn>
                        </p:par>
                        <p:par>
                          <p:cTn id="46" fill="hold">
                            <p:stCondLst>
                              <p:cond delay="1500"/>
                            </p:stCondLst>
                            <p:childTnLst>
                              <p:par>
                                <p:cTn id="47" presetID="22" presetClass="entr" presetSubtype="8" fill="hold" grpId="0" nodeType="afterEffect">
                                  <p:stCondLst>
                                    <p:cond delay="0"/>
                                  </p:stCondLst>
                                  <p:childTnLst>
                                    <p:set>
                                      <p:cBhvr>
                                        <p:cTn id="48" dur="1" fill="hold">
                                          <p:stCondLst>
                                            <p:cond delay="0"/>
                                          </p:stCondLst>
                                        </p:cTn>
                                        <p:tgtEl>
                                          <p:spTgt spid="2">
                                            <p:txEl>
                                              <p:pRg st="1" end="1"/>
                                            </p:txEl>
                                          </p:spTgt>
                                        </p:tgtEl>
                                        <p:attrNameLst>
                                          <p:attrName>style.visibility</p:attrName>
                                        </p:attrNameLst>
                                      </p:cBhvr>
                                      <p:to>
                                        <p:strVal val="visible"/>
                                      </p:to>
                                    </p:set>
                                    <p:animEffect transition="in" filter="wipe(left)">
                                      <p:cBhvr>
                                        <p:cTn id="49" dur="500"/>
                                        <p:tgtEl>
                                          <p:spTgt spid="2">
                                            <p:txEl>
                                              <p:pRg st="1" end="1"/>
                                            </p:txEl>
                                          </p:spTgt>
                                        </p:tgtEl>
                                      </p:cBhvr>
                                    </p:animEffect>
                                  </p:childTnLst>
                                </p:cTn>
                              </p:par>
                            </p:childTnLst>
                          </p:cTn>
                        </p:par>
                        <p:par>
                          <p:cTn id="50" fill="hold">
                            <p:stCondLst>
                              <p:cond delay="2000"/>
                            </p:stCondLst>
                            <p:childTnLst>
                              <p:par>
                                <p:cTn id="51" presetID="17" presetClass="entr" presetSubtype="8" fill="hold" nodeType="afterEffect">
                                  <p:stCondLst>
                                    <p:cond delay="0"/>
                                  </p:stCondLst>
                                  <p:childTnLst>
                                    <p:set>
                                      <p:cBhvr>
                                        <p:cTn id="52" dur="1" fill="hold">
                                          <p:stCondLst>
                                            <p:cond delay="0"/>
                                          </p:stCondLst>
                                        </p:cTn>
                                        <p:tgtEl>
                                          <p:spTgt spid="15"/>
                                        </p:tgtEl>
                                        <p:attrNameLst>
                                          <p:attrName>style.visibility</p:attrName>
                                        </p:attrNameLst>
                                      </p:cBhvr>
                                      <p:to>
                                        <p:strVal val="visible"/>
                                      </p:to>
                                    </p:set>
                                    <p:anim calcmode="lin" valueType="num">
                                      <p:cBhvr>
                                        <p:cTn id="53" dur="500" fill="hold"/>
                                        <p:tgtEl>
                                          <p:spTgt spid="15"/>
                                        </p:tgtEl>
                                        <p:attrNameLst>
                                          <p:attrName>ppt_x</p:attrName>
                                        </p:attrNameLst>
                                      </p:cBhvr>
                                      <p:tavLst>
                                        <p:tav tm="0">
                                          <p:val>
                                            <p:strVal val="#ppt_x-#ppt_w/2"/>
                                          </p:val>
                                        </p:tav>
                                        <p:tav tm="100000">
                                          <p:val>
                                            <p:strVal val="#ppt_x"/>
                                          </p:val>
                                        </p:tav>
                                      </p:tavLst>
                                    </p:anim>
                                    <p:anim calcmode="lin" valueType="num">
                                      <p:cBhvr>
                                        <p:cTn id="54" dur="500" fill="hold"/>
                                        <p:tgtEl>
                                          <p:spTgt spid="15"/>
                                        </p:tgtEl>
                                        <p:attrNameLst>
                                          <p:attrName>ppt_y</p:attrName>
                                        </p:attrNameLst>
                                      </p:cBhvr>
                                      <p:tavLst>
                                        <p:tav tm="0">
                                          <p:val>
                                            <p:strVal val="#ppt_y"/>
                                          </p:val>
                                        </p:tav>
                                        <p:tav tm="100000">
                                          <p:val>
                                            <p:strVal val="#ppt_y"/>
                                          </p:val>
                                        </p:tav>
                                      </p:tavLst>
                                    </p:anim>
                                    <p:anim calcmode="lin" valueType="num">
                                      <p:cBhvr>
                                        <p:cTn id="55" dur="500" fill="hold"/>
                                        <p:tgtEl>
                                          <p:spTgt spid="15"/>
                                        </p:tgtEl>
                                        <p:attrNameLst>
                                          <p:attrName>ppt_w</p:attrName>
                                        </p:attrNameLst>
                                      </p:cBhvr>
                                      <p:tavLst>
                                        <p:tav tm="0">
                                          <p:val>
                                            <p:fltVal val="0"/>
                                          </p:val>
                                        </p:tav>
                                        <p:tav tm="100000">
                                          <p:val>
                                            <p:strVal val="#ppt_w"/>
                                          </p:val>
                                        </p:tav>
                                      </p:tavLst>
                                    </p:anim>
                                    <p:anim calcmode="lin" valueType="num">
                                      <p:cBhvr>
                                        <p:cTn id="56" dur="500" fill="hold"/>
                                        <p:tgtEl>
                                          <p:spTgt spid="15"/>
                                        </p:tgtEl>
                                        <p:attrNameLst>
                                          <p:attrName>ppt_h</p:attrName>
                                        </p:attrNameLst>
                                      </p:cBhvr>
                                      <p:tavLst>
                                        <p:tav tm="0">
                                          <p:val>
                                            <p:strVal val="#ppt_h"/>
                                          </p:val>
                                        </p:tav>
                                        <p:tav tm="100000">
                                          <p:val>
                                            <p:strVal val="#ppt_h"/>
                                          </p:val>
                                        </p:tav>
                                      </p:tavLst>
                                    </p:anim>
                                  </p:childTnLst>
                                </p:cTn>
                              </p:par>
                            </p:childTnLst>
                          </p:cTn>
                        </p:par>
                        <p:par>
                          <p:cTn id="57" fill="hold">
                            <p:stCondLst>
                              <p:cond delay="2500"/>
                            </p:stCondLst>
                            <p:childTnLst>
                              <p:par>
                                <p:cTn id="58" presetID="22" presetClass="entr" presetSubtype="8" fill="hold" grpId="0" nodeType="afterEffect">
                                  <p:stCondLst>
                                    <p:cond delay="0"/>
                                  </p:stCondLst>
                                  <p:childTnLst>
                                    <p:set>
                                      <p:cBhvr>
                                        <p:cTn id="59" dur="1" fill="hold">
                                          <p:stCondLst>
                                            <p:cond delay="0"/>
                                          </p:stCondLst>
                                        </p:cTn>
                                        <p:tgtEl>
                                          <p:spTgt spid="2">
                                            <p:txEl>
                                              <p:pRg st="2" end="2"/>
                                            </p:txEl>
                                          </p:spTgt>
                                        </p:tgtEl>
                                        <p:attrNameLst>
                                          <p:attrName>style.visibility</p:attrName>
                                        </p:attrNameLst>
                                      </p:cBhvr>
                                      <p:to>
                                        <p:strVal val="visible"/>
                                      </p:to>
                                    </p:set>
                                    <p:animEffect transition="in" filter="wipe(left)">
                                      <p:cBhvr>
                                        <p:cTn id="60" dur="500"/>
                                        <p:tgtEl>
                                          <p:spTgt spid="2">
                                            <p:txEl>
                                              <p:pRg st="2" end="2"/>
                                            </p:txEl>
                                          </p:spTgt>
                                        </p:tgtEl>
                                      </p:cBhvr>
                                    </p:animEffect>
                                  </p:childTnLst>
                                </p:cTn>
                              </p:par>
                            </p:childTnLst>
                          </p:cTn>
                        </p:par>
                        <p:par>
                          <p:cTn id="61" fill="hold">
                            <p:stCondLst>
                              <p:cond delay="3000"/>
                            </p:stCondLst>
                            <p:childTnLst>
                              <p:par>
                                <p:cTn id="62" presetID="17" presetClass="entr" presetSubtype="8" fill="hold" nodeType="afterEffect">
                                  <p:stCondLst>
                                    <p:cond delay="0"/>
                                  </p:stCondLst>
                                  <p:childTnLst>
                                    <p:set>
                                      <p:cBhvr>
                                        <p:cTn id="63" dur="1" fill="hold">
                                          <p:stCondLst>
                                            <p:cond delay="0"/>
                                          </p:stCondLst>
                                        </p:cTn>
                                        <p:tgtEl>
                                          <p:spTgt spid="21"/>
                                        </p:tgtEl>
                                        <p:attrNameLst>
                                          <p:attrName>style.visibility</p:attrName>
                                        </p:attrNameLst>
                                      </p:cBhvr>
                                      <p:to>
                                        <p:strVal val="visible"/>
                                      </p:to>
                                    </p:set>
                                    <p:anim calcmode="lin" valueType="num">
                                      <p:cBhvr>
                                        <p:cTn id="64" dur="500" fill="hold"/>
                                        <p:tgtEl>
                                          <p:spTgt spid="21"/>
                                        </p:tgtEl>
                                        <p:attrNameLst>
                                          <p:attrName>ppt_x</p:attrName>
                                        </p:attrNameLst>
                                      </p:cBhvr>
                                      <p:tavLst>
                                        <p:tav tm="0">
                                          <p:val>
                                            <p:strVal val="#ppt_x-#ppt_w/2"/>
                                          </p:val>
                                        </p:tav>
                                        <p:tav tm="100000">
                                          <p:val>
                                            <p:strVal val="#ppt_x"/>
                                          </p:val>
                                        </p:tav>
                                      </p:tavLst>
                                    </p:anim>
                                    <p:anim calcmode="lin" valueType="num">
                                      <p:cBhvr>
                                        <p:cTn id="65" dur="500" fill="hold"/>
                                        <p:tgtEl>
                                          <p:spTgt spid="21"/>
                                        </p:tgtEl>
                                        <p:attrNameLst>
                                          <p:attrName>ppt_y</p:attrName>
                                        </p:attrNameLst>
                                      </p:cBhvr>
                                      <p:tavLst>
                                        <p:tav tm="0">
                                          <p:val>
                                            <p:strVal val="#ppt_y"/>
                                          </p:val>
                                        </p:tav>
                                        <p:tav tm="100000">
                                          <p:val>
                                            <p:strVal val="#ppt_y"/>
                                          </p:val>
                                        </p:tav>
                                      </p:tavLst>
                                    </p:anim>
                                    <p:anim calcmode="lin" valueType="num">
                                      <p:cBhvr>
                                        <p:cTn id="66" dur="500" fill="hold"/>
                                        <p:tgtEl>
                                          <p:spTgt spid="21"/>
                                        </p:tgtEl>
                                        <p:attrNameLst>
                                          <p:attrName>ppt_w</p:attrName>
                                        </p:attrNameLst>
                                      </p:cBhvr>
                                      <p:tavLst>
                                        <p:tav tm="0">
                                          <p:val>
                                            <p:fltVal val="0"/>
                                          </p:val>
                                        </p:tav>
                                        <p:tav tm="100000">
                                          <p:val>
                                            <p:strVal val="#ppt_w"/>
                                          </p:val>
                                        </p:tav>
                                      </p:tavLst>
                                    </p:anim>
                                    <p:anim calcmode="lin" valueType="num">
                                      <p:cBhvr>
                                        <p:cTn id="67" dur="500" fill="hold"/>
                                        <p:tgtEl>
                                          <p:spTgt spid="21"/>
                                        </p:tgtEl>
                                        <p:attrNameLst>
                                          <p:attrName>ppt_h</p:attrName>
                                        </p:attrNameLst>
                                      </p:cBhvr>
                                      <p:tavLst>
                                        <p:tav tm="0">
                                          <p:val>
                                            <p:strVal val="#ppt_h"/>
                                          </p:val>
                                        </p:tav>
                                        <p:tav tm="100000">
                                          <p:val>
                                            <p:strVal val="#ppt_h"/>
                                          </p:val>
                                        </p:tav>
                                      </p:tavLst>
                                    </p:anim>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2">
                                            <p:txEl>
                                              <p:pRg st="3" end="3"/>
                                            </p:txEl>
                                          </p:spTgt>
                                        </p:tgtEl>
                                        <p:attrNameLst>
                                          <p:attrName>style.visibility</p:attrName>
                                        </p:attrNameLst>
                                      </p:cBhvr>
                                      <p:to>
                                        <p:strVal val="visible"/>
                                      </p:to>
                                    </p:set>
                                    <p:animEffect transition="in" filter="wipe(left)">
                                      <p:cBhvr>
                                        <p:cTn id="71" dur="500"/>
                                        <p:tgtEl>
                                          <p:spTgt spid="2">
                                            <p:txEl>
                                              <p:pRg st="3" end="3"/>
                                            </p:txEl>
                                          </p:spTgt>
                                        </p:tgtEl>
                                      </p:cBhvr>
                                    </p:animEffect>
                                  </p:childTnLst>
                                </p:cTn>
                              </p:par>
                            </p:childTnLst>
                          </p:cTn>
                        </p:par>
                      </p:childTnLst>
                    </p:cTn>
                  </p:par>
                  <p:par>
                    <p:cTn id="72" fill="hold">
                      <p:stCondLst>
                        <p:cond delay="indefinite"/>
                      </p:stCondLst>
                      <p:childTnLst>
                        <p:par>
                          <p:cTn id="73" fill="hold">
                            <p:stCondLst>
                              <p:cond delay="0"/>
                            </p:stCondLst>
                            <p:childTnLst>
                              <p:par>
                                <p:cTn id="74" presetID="31" presetClass="entr" presetSubtype="0" fill="hold" nodeType="clickEffect">
                                  <p:stCondLst>
                                    <p:cond delay="0"/>
                                  </p:stCondLst>
                                  <p:childTnLst>
                                    <p:set>
                                      <p:cBhvr>
                                        <p:cTn id="75" dur="1" fill="hold">
                                          <p:stCondLst>
                                            <p:cond delay="0"/>
                                          </p:stCondLst>
                                        </p:cTn>
                                        <p:tgtEl>
                                          <p:spTgt spid="26"/>
                                        </p:tgtEl>
                                        <p:attrNameLst>
                                          <p:attrName>style.visibility</p:attrName>
                                        </p:attrNameLst>
                                      </p:cBhvr>
                                      <p:to>
                                        <p:strVal val="visible"/>
                                      </p:to>
                                    </p:set>
                                    <p:anim calcmode="lin" valueType="num">
                                      <p:cBhvr>
                                        <p:cTn id="76" dur="500" fill="hold"/>
                                        <p:tgtEl>
                                          <p:spTgt spid="26"/>
                                        </p:tgtEl>
                                        <p:attrNameLst>
                                          <p:attrName>ppt_w</p:attrName>
                                        </p:attrNameLst>
                                      </p:cBhvr>
                                      <p:tavLst>
                                        <p:tav tm="0">
                                          <p:val>
                                            <p:fltVal val="0"/>
                                          </p:val>
                                        </p:tav>
                                        <p:tav tm="100000">
                                          <p:val>
                                            <p:strVal val="#ppt_w"/>
                                          </p:val>
                                        </p:tav>
                                      </p:tavLst>
                                    </p:anim>
                                    <p:anim calcmode="lin" valueType="num">
                                      <p:cBhvr>
                                        <p:cTn id="77" dur="500" fill="hold"/>
                                        <p:tgtEl>
                                          <p:spTgt spid="26"/>
                                        </p:tgtEl>
                                        <p:attrNameLst>
                                          <p:attrName>ppt_h</p:attrName>
                                        </p:attrNameLst>
                                      </p:cBhvr>
                                      <p:tavLst>
                                        <p:tav tm="0">
                                          <p:val>
                                            <p:fltVal val="0"/>
                                          </p:val>
                                        </p:tav>
                                        <p:tav tm="100000">
                                          <p:val>
                                            <p:strVal val="#ppt_h"/>
                                          </p:val>
                                        </p:tav>
                                      </p:tavLst>
                                    </p:anim>
                                    <p:anim calcmode="lin" valueType="num">
                                      <p:cBhvr>
                                        <p:cTn id="78" dur="500" fill="hold"/>
                                        <p:tgtEl>
                                          <p:spTgt spid="26"/>
                                        </p:tgtEl>
                                        <p:attrNameLst>
                                          <p:attrName>style.rotation</p:attrName>
                                        </p:attrNameLst>
                                      </p:cBhvr>
                                      <p:tavLst>
                                        <p:tav tm="0">
                                          <p:val>
                                            <p:fltVal val="90"/>
                                          </p:val>
                                        </p:tav>
                                        <p:tav tm="100000">
                                          <p:val>
                                            <p:fltVal val="0"/>
                                          </p:val>
                                        </p:tav>
                                      </p:tavLst>
                                    </p:anim>
                                    <p:animEffect transition="in" filter="fade">
                                      <p:cBhvr>
                                        <p:cTn id="79" dur="500"/>
                                        <p:tgtEl>
                                          <p:spTgt spid="26"/>
                                        </p:tgtEl>
                                      </p:cBhvr>
                                    </p:animEffect>
                                  </p:childTnLst>
                                </p:cTn>
                              </p:par>
                            </p:childTnLst>
                          </p:cTn>
                        </p:par>
                        <p:par>
                          <p:cTn id="80" fill="hold">
                            <p:stCondLst>
                              <p:cond delay="500"/>
                            </p:stCondLst>
                            <p:childTnLst>
                              <p:par>
                                <p:cTn id="81" presetID="22" presetClass="entr" presetSubtype="8" fill="hold" grpId="0" nodeType="afterEffect">
                                  <p:stCondLst>
                                    <p:cond delay="0"/>
                                  </p:stCondLst>
                                  <p:childTnLst>
                                    <p:set>
                                      <p:cBhvr>
                                        <p:cTn id="82" dur="1" fill="hold">
                                          <p:stCondLst>
                                            <p:cond delay="0"/>
                                          </p:stCondLst>
                                        </p:cTn>
                                        <p:tgtEl>
                                          <p:spTgt spid="2">
                                            <p:txEl>
                                              <p:pRg st="4" end="4"/>
                                            </p:txEl>
                                          </p:spTgt>
                                        </p:tgtEl>
                                        <p:attrNameLst>
                                          <p:attrName>style.visibility</p:attrName>
                                        </p:attrNameLst>
                                      </p:cBhvr>
                                      <p:to>
                                        <p:strVal val="visible"/>
                                      </p:to>
                                    </p:set>
                                    <p:animEffect transition="in" filter="wipe(left)">
                                      <p:cBhvr>
                                        <p:cTn id="83" dur="500"/>
                                        <p:tgtEl>
                                          <p:spTgt spid="2">
                                            <p:txEl>
                                              <p:pRg st="4" end="4"/>
                                            </p:txEl>
                                          </p:spTgt>
                                        </p:tgtEl>
                                      </p:cBhvr>
                                    </p:animEffect>
                                  </p:childTnLst>
                                </p:cTn>
                              </p:par>
                            </p:childTnLst>
                          </p:cTn>
                        </p:par>
                        <p:par>
                          <p:cTn id="84" fill="hold">
                            <p:stCondLst>
                              <p:cond delay="1000"/>
                            </p:stCondLst>
                            <p:childTnLst>
                              <p:par>
                                <p:cTn id="85" presetID="17" presetClass="entr" presetSubtype="8" fill="hold" nodeType="afterEffect">
                                  <p:stCondLst>
                                    <p:cond delay="0"/>
                                  </p:stCondLst>
                                  <p:childTnLst>
                                    <p:set>
                                      <p:cBhvr>
                                        <p:cTn id="86" dur="1" fill="hold">
                                          <p:stCondLst>
                                            <p:cond delay="0"/>
                                          </p:stCondLst>
                                        </p:cTn>
                                        <p:tgtEl>
                                          <p:spTgt spid="20"/>
                                        </p:tgtEl>
                                        <p:attrNameLst>
                                          <p:attrName>style.visibility</p:attrName>
                                        </p:attrNameLst>
                                      </p:cBhvr>
                                      <p:to>
                                        <p:strVal val="visible"/>
                                      </p:to>
                                    </p:set>
                                    <p:anim calcmode="lin" valueType="num">
                                      <p:cBhvr>
                                        <p:cTn id="87" dur="500" fill="hold"/>
                                        <p:tgtEl>
                                          <p:spTgt spid="20"/>
                                        </p:tgtEl>
                                        <p:attrNameLst>
                                          <p:attrName>ppt_x</p:attrName>
                                        </p:attrNameLst>
                                      </p:cBhvr>
                                      <p:tavLst>
                                        <p:tav tm="0">
                                          <p:val>
                                            <p:strVal val="#ppt_x-#ppt_w/2"/>
                                          </p:val>
                                        </p:tav>
                                        <p:tav tm="100000">
                                          <p:val>
                                            <p:strVal val="#ppt_x"/>
                                          </p:val>
                                        </p:tav>
                                      </p:tavLst>
                                    </p:anim>
                                    <p:anim calcmode="lin" valueType="num">
                                      <p:cBhvr>
                                        <p:cTn id="88" dur="500" fill="hold"/>
                                        <p:tgtEl>
                                          <p:spTgt spid="20"/>
                                        </p:tgtEl>
                                        <p:attrNameLst>
                                          <p:attrName>ppt_y</p:attrName>
                                        </p:attrNameLst>
                                      </p:cBhvr>
                                      <p:tavLst>
                                        <p:tav tm="0">
                                          <p:val>
                                            <p:strVal val="#ppt_y"/>
                                          </p:val>
                                        </p:tav>
                                        <p:tav tm="100000">
                                          <p:val>
                                            <p:strVal val="#ppt_y"/>
                                          </p:val>
                                        </p:tav>
                                      </p:tavLst>
                                    </p:anim>
                                    <p:anim calcmode="lin" valueType="num">
                                      <p:cBhvr>
                                        <p:cTn id="89" dur="500" fill="hold"/>
                                        <p:tgtEl>
                                          <p:spTgt spid="20"/>
                                        </p:tgtEl>
                                        <p:attrNameLst>
                                          <p:attrName>ppt_w</p:attrName>
                                        </p:attrNameLst>
                                      </p:cBhvr>
                                      <p:tavLst>
                                        <p:tav tm="0">
                                          <p:val>
                                            <p:fltVal val="0"/>
                                          </p:val>
                                        </p:tav>
                                        <p:tav tm="100000">
                                          <p:val>
                                            <p:strVal val="#ppt_w"/>
                                          </p:val>
                                        </p:tav>
                                      </p:tavLst>
                                    </p:anim>
                                    <p:anim calcmode="lin" valueType="num">
                                      <p:cBhvr>
                                        <p:cTn id="90" dur="500" fill="hold"/>
                                        <p:tgtEl>
                                          <p:spTgt spid="20"/>
                                        </p:tgtEl>
                                        <p:attrNameLst>
                                          <p:attrName>ppt_h</p:attrName>
                                        </p:attrNameLst>
                                      </p:cBhvr>
                                      <p:tavLst>
                                        <p:tav tm="0">
                                          <p:val>
                                            <p:strVal val="#ppt_h"/>
                                          </p:val>
                                        </p:tav>
                                        <p:tav tm="100000">
                                          <p:val>
                                            <p:strVal val="#ppt_h"/>
                                          </p:val>
                                        </p:tav>
                                      </p:tavLst>
                                    </p:anim>
                                  </p:childTnLst>
                                </p:cTn>
                              </p:par>
                            </p:childTnLst>
                          </p:cTn>
                        </p:par>
                        <p:par>
                          <p:cTn id="91" fill="hold">
                            <p:stCondLst>
                              <p:cond delay="1500"/>
                            </p:stCondLst>
                            <p:childTnLst>
                              <p:par>
                                <p:cTn id="92" presetID="22" presetClass="entr" presetSubtype="8" fill="hold" grpId="0" nodeType="afterEffect">
                                  <p:stCondLst>
                                    <p:cond delay="0"/>
                                  </p:stCondLst>
                                  <p:childTnLst>
                                    <p:set>
                                      <p:cBhvr>
                                        <p:cTn id="93" dur="1" fill="hold">
                                          <p:stCondLst>
                                            <p:cond delay="0"/>
                                          </p:stCondLst>
                                        </p:cTn>
                                        <p:tgtEl>
                                          <p:spTgt spid="2">
                                            <p:txEl>
                                              <p:pRg st="5" end="5"/>
                                            </p:txEl>
                                          </p:spTgt>
                                        </p:tgtEl>
                                        <p:attrNameLst>
                                          <p:attrName>style.visibility</p:attrName>
                                        </p:attrNameLst>
                                      </p:cBhvr>
                                      <p:to>
                                        <p:strVal val="visible"/>
                                      </p:to>
                                    </p:set>
                                    <p:animEffect transition="in" filter="wipe(left)">
                                      <p:cBhvr>
                                        <p:cTn id="94" dur="500"/>
                                        <p:tgtEl>
                                          <p:spTgt spid="2">
                                            <p:txEl>
                                              <p:pRg st="5" end="5"/>
                                            </p:txEl>
                                          </p:spTgt>
                                        </p:tgtEl>
                                      </p:cBhvr>
                                    </p:animEffect>
                                  </p:childTnLst>
                                </p:cTn>
                              </p:par>
                            </p:childTnLst>
                          </p:cTn>
                        </p:par>
                        <p:par>
                          <p:cTn id="95" fill="hold">
                            <p:stCondLst>
                              <p:cond delay="2000"/>
                            </p:stCondLst>
                            <p:childTnLst>
                              <p:par>
                                <p:cTn id="96" presetID="17" presetClass="entr" presetSubtype="8" fill="hold" nodeType="afterEffect">
                                  <p:stCondLst>
                                    <p:cond delay="0"/>
                                  </p:stCondLst>
                                  <p:childTnLst>
                                    <p:set>
                                      <p:cBhvr>
                                        <p:cTn id="97" dur="1" fill="hold">
                                          <p:stCondLst>
                                            <p:cond delay="0"/>
                                          </p:stCondLst>
                                        </p:cTn>
                                        <p:tgtEl>
                                          <p:spTgt spid="18"/>
                                        </p:tgtEl>
                                        <p:attrNameLst>
                                          <p:attrName>style.visibility</p:attrName>
                                        </p:attrNameLst>
                                      </p:cBhvr>
                                      <p:to>
                                        <p:strVal val="visible"/>
                                      </p:to>
                                    </p:set>
                                    <p:anim calcmode="lin" valueType="num">
                                      <p:cBhvr>
                                        <p:cTn id="98" dur="500" fill="hold"/>
                                        <p:tgtEl>
                                          <p:spTgt spid="18"/>
                                        </p:tgtEl>
                                        <p:attrNameLst>
                                          <p:attrName>ppt_x</p:attrName>
                                        </p:attrNameLst>
                                      </p:cBhvr>
                                      <p:tavLst>
                                        <p:tav tm="0">
                                          <p:val>
                                            <p:strVal val="#ppt_x-#ppt_w/2"/>
                                          </p:val>
                                        </p:tav>
                                        <p:tav tm="100000">
                                          <p:val>
                                            <p:strVal val="#ppt_x"/>
                                          </p:val>
                                        </p:tav>
                                      </p:tavLst>
                                    </p:anim>
                                    <p:anim calcmode="lin" valueType="num">
                                      <p:cBhvr>
                                        <p:cTn id="99" dur="500" fill="hold"/>
                                        <p:tgtEl>
                                          <p:spTgt spid="18"/>
                                        </p:tgtEl>
                                        <p:attrNameLst>
                                          <p:attrName>ppt_y</p:attrName>
                                        </p:attrNameLst>
                                      </p:cBhvr>
                                      <p:tavLst>
                                        <p:tav tm="0">
                                          <p:val>
                                            <p:strVal val="#ppt_y"/>
                                          </p:val>
                                        </p:tav>
                                        <p:tav tm="100000">
                                          <p:val>
                                            <p:strVal val="#ppt_y"/>
                                          </p:val>
                                        </p:tav>
                                      </p:tavLst>
                                    </p:anim>
                                    <p:anim calcmode="lin" valueType="num">
                                      <p:cBhvr>
                                        <p:cTn id="100" dur="500" fill="hold"/>
                                        <p:tgtEl>
                                          <p:spTgt spid="18"/>
                                        </p:tgtEl>
                                        <p:attrNameLst>
                                          <p:attrName>ppt_w</p:attrName>
                                        </p:attrNameLst>
                                      </p:cBhvr>
                                      <p:tavLst>
                                        <p:tav tm="0">
                                          <p:val>
                                            <p:fltVal val="0"/>
                                          </p:val>
                                        </p:tav>
                                        <p:tav tm="100000">
                                          <p:val>
                                            <p:strVal val="#ppt_w"/>
                                          </p:val>
                                        </p:tav>
                                      </p:tavLst>
                                    </p:anim>
                                    <p:anim calcmode="lin" valueType="num">
                                      <p:cBhvr>
                                        <p:cTn id="101" dur="500" fill="hold"/>
                                        <p:tgtEl>
                                          <p:spTgt spid="18"/>
                                        </p:tgtEl>
                                        <p:attrNameLst>
                                          <p:attrName>ppt_h</p:attrName>
                                        </p:attrNameLst>
                                      </p:cBhvr>
                                      <p:tavLst>
                                        <p:tav tm="0">
                                          <p:val>
                                            <p:strVal val="#ppt_h"/>
                                          </p:val>
                                        </p:tav>
                                        <p:tav tm="100000">
                                          <p:val>
                                            <p:strVal val="#ppt_h"/>
                                          </p:val>
                                        </p:tav>
                                      </p:tavLst>
                                    </p:anim>
                                  </p:childTnLst>
                                </p:cTn>
                              </p:par>
                            </p:childTnLst>
                          </p:cTn>
                        </p:par>
                        <p:par>
                          <p:cTn id="102" fill="hold">
                            <p:stCondLst>
                              <p:cond delay="2500"/>
                            </p:stCondLst>
                            <p:childTnLst>
                              <p:par>
                                <p:cTn id="103" presetID="22" presetClass="entr" presetSubtype="8" fill="hold" grpId="0" nodeType="afterEffect">
                                  <p:stCondLst>
                                    <p:cond delay="0"/>
                                  </p:stCondLst>
                                  <p:childTnLst>
                                    <p:set>
                                      <p:cBhvr>
                                        <p:cTn id="104" dur="1" fill="hold">
                                          <p:stCondLst>
                                            <p:cond delay="0"/>
                                          </p:stCondLst>
                                        </p:cTn>
                                        <p:tgtEl>
                                          <p:spTgt spid="2">
                                            <p:txEl>
                                              <p:pRg st="6" end="6"/>
                                            </p:txEl>
                                          </p:spTgt>
                                        </p:tgtEl>
                                        <p:attrNameLst>
                                          <p:attrName>style.visibility</p:attrName>
                                        </p:attrNameLst>
                                      </p:cBhvr>
                                      <p:to>
                                        <p:strVal val="visible"/>
                                      </p:to>
                                    </p:set>
                                    <p:animEffect transition="in" filter="wipe(left)">
                                      <p:cBhvr>
                                        <p:cTn id="105" dur="500"/>
                                        <p:tgtEl>
                                          <p:spTgt spid="2">
                                            <p:txEl>
                                              <p:pRg st="6" end="6"/>
                                            </p:txEl>
                                          </p:spTgt>
                                        </p:tgtEl>
                                      </p:cBhvr>
                                    </p:animEffect>
                                  </p:childTnLst>
                                </p:cTn>
                              </p:par>
                            </p:childTnLst>
                          </p:cTn>
                        </p:par>
                        <p:par>
                          <p:cTn id="106" fill="hold">
                            <p:stCondLst>
                              <p:cond delay="3000"/>
                            </p:stCondLst>
                            <p:childTnLst>
                              <p:par>
                                <p:cTn id="107" presetID="17" presetClass="entr" presetSubtype="8" fill="hold" nodeType="afterEffect">
                                  <p:stCondLst>
                                    <p:cond delay="0"/>
                                  </p:stCondLst>
                                  <p:childTnLst>
                                    <p:set>
                                      <p:cBhvr>
                                        <p:cTn id="108" dur="1" fill="hold">
                                          <p:stCondLst>
                                            <p:cond delay="0"/>
                                          </p:stCondLst>
                                        </p:cTn>
                                        <p:tgtEl>
                                          <p:spTgt spid="24"/>
                                        </p:tgtEl>
                                        <p:attrNameLst>
                                          <p:attrName>style.visibility</p:attrName>
                                        </p:attrNameLst>
                                      </p:cBhvr>
                                      <p:to>
                                        <p:strVal val="visible"/>
                                      </p:to>
                                    </p:set>
                                    <p:anim calcmode="lin" valueType="num">
                                      <p:cBhvr>
                                        <p:cTn id="109" dur="500" fill="hold"/>
                                        <p:tgtEl>
                                          <p:spTgt spid="24"/>
                                        </p:tgtEl>
                                        <p:attrNameLst>
                                          <p:attrName>ppt_x</p:attrName>
                                        </p:attrNameLst>
                                      </p:cBhvr>
                                      <p:tavLst>
                                        <p:tav tm="0">
                                          <p:val>
                                            <p:strVal val="#ppt_x-#ppt_w/2"/>
                                          </p:val>
                                        </p:tav>
                                        <p:tav tm="100000">
                                          <p:val>
                                            <p:strVal val="#ppt_x"/>
                                          </p:val>
                                        </p:tav>
                                      </p:tavLst>
                                    </p:anim>
                                    <p:anim calcmode="lin" valueType="num">
                                      <p:cBhvr>
                                        <p:cTn id="110" dur="500" fill="hold"/>
                                        <p:tgtEl>
                                          <p:spTgt spid="24"/>
                                        </p:tgtEl>
                                        <p:attrNameLst>
                                          <p:attrName>ppt_y</p:attrName>
                                        </p:attrNameLst>
                                      </p:cBhvr>
                                      <p:tavLst>
                                        <p:tav tm="0">
                                          <p:val>
                                            <p:strVal val="#ppt_y"/>
                                          </p:val>
                                        </p:tav>
                                        <p:tav tm="100000">
                                          <p:val>
                                            <p:strVal val="#ppt_y"/>
                                          </p:val>
                                        </p:tav>
                                      </p:tavLst>
                                    </p:anim>
                                    <p:anim calcmode="lin" valueType="num">
                                      <p:cBhvr>
                                        <p:cTn id="111" dur="500" fill="hold"/>
                                        <p:tgtEl>
                                          <p:spTgt spid="24"/>
                                        </p:tgtEl>
                                        <p:attrNameLst>
                                          <p:attrName>ppt_w</p:attrName>
                                        </p:attrNameLst>
                                      </p:cBhvr>
                                      <p:tavLst>
                                        <p:tav tm="0">
                                          <p:val>
                                            <p:fltVal val="0"/>
                                          </p:val>
                                        </p:tav>
                                        <p:tav tm="100000">
                                          <p:val>
                                            <p:strVal val="#ppt_w"/>
                                          </p:val>
                                        </p:tav>
                                      </p:tavLst>
                                    </p:anim>
                                    <p:anim calcmode="lin" valueType="num">
                                      <p:cBhvr>
                                        <p:cTn id="112" dur="500" fill="hold"/>
                                        <p:tgtEl>
                                          <p:spTgt spid="24"/>
                                        </p:tgtEl>
                                        <p:attrNameLst>
                                          <p:attrName>ppt_h</p:attrName>
                                        </p:attrNameLst>
                                      </p:cBhvr>
                                      <p:tavLst>
                                        <p:tav tm="0">
                                          <p:val>
                                            <p:strVal val="#ppt_h"/>
                                          </p:val>
                                        </p:tav>
                                        <p:tav tm="100000">
                                          <p:val>
                                            <p:strVal val="#ppt_h"/>
                                          </p:val>
                                        </p:tav>
                                      </p:tavLst>
                                    </p:anim>
                                  </p:childTnLst>
                                </p:cTn>
                              </p:par>
                            </p:childTnLst>
                          </p:cTn>
                        </p:par>
                        <p:par>
                          <p:cTn id="113" fill="hold">
                            <p:stCondLst>
                              <p:cond delay="3500"/>
                            </p:stCondLst>
                            <p:childTnLst>
                              <p:par>
                                <p:cTn id="114" presetID="22" presetClass="entr" presetSubtype="8" fill="hold" grpId="0" nodeType="afterEffect">
                                  <p:stCondLst>
                                    <p:cond delay="0"/>
                                  </p:stCondLst>
                                  <p:childTnLst>
                                    <p:set>
                                      <p:cBhvr>
                                        <p:cTn id="115" dur="1" fill="hold">
                                          <p:stCondLst>
                                            <p:cond delay="0"/>
                                          </p:stCondLst>
                                        </p:cTn>
                                        <p:tgtEl>
                                          <p:spTgt spid="2">
                                            <p:txEl>
                                              <p:pRg st="7" end="7"/>
                                            </p:txEl>
                                          </p:spTgt>
                                        </p:tgtEl>
                                        <p:attrNameLst>
                                          <p:attrName>style.visibility</p:attrName>
                                        </p:attrNameLst>
                                      </p:cBhvr>
                                      <p:to>
                                        <p:strVal val="visible"/>
                                      </p:to>
                                    </p:set>
                                    <p:animEffect transition="in" filter="wipe(left)">
                                      <p:cBhvr>
                                        <p:cTn id="116"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3" grpId="0"/>
      <p:bldP spid="5"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359D63-8771-72A4-017F-E5FD831541D5}"/>
            </a:ext>
          </a:extLst>
        </p:cNvPr>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9D7E975-9161-4F2D-AC53-69E1912F6B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C:\DATOS PC CLAUDIO\IGLESIA\Escuela Sabatica - ppt lecciones\2025\3 TRIMESTRE\leccion 8\Immagine4.jpg"/>
          <p:cNvPicPr>
            <a:picLocks noChangeAspect="1" noChangeArrowheads="1"/>
          </p:cNvPicPr>
          <p:nvPr/>
        </p:nvPicPr>
        <p:blipFill>
          <a:blip r:embed="rId2" cstate="email"/>
          <a:srcRect/>
          <a:stretch>
            <a:fillRect/>
          </a:stretch>
        </p:blipFill>
        <p:spPr bwMode="auto">
          <a:xfrm>
            <a:off x="-12700" y="-12700"/>
            <a:ext cx="12204700" cy="6870700"/>
          </a:xfrm>
          <a:prstGeom prst="rect">
            <a:avLst/>
          </a:prstGeom>
          <a:noFill/>
        </p:spPr>
      </p:pic>
      <p:sp>
        <p:nvSpPr>
          <p:cNvPr id="2" name="CuadroTexto 1">
            <a:extLst>
              <a:ext uri="{FF2B5EF4-FFF2-40B4-BE49-F238E27FC236}">
                <a16:creationId xmlns:a16="http://schemas.microsoft.com/office/drawing/2014/main" id="{864CA4ED-2924-C5E6-DD40-38247EC44FA7}"/>
              </a:ext>
            </a:extLst>
          </p:cNvPr>
          <p:cNvSpPr txBox="1"/>
          <p:nvPr/>
        </p:nvSpPr>
        <p:spPr>
          <a:xfrm>
            <a:off x="5260810" y="977407"/>
            <a:ext cx="6049108" cy="5016758"/>
          </a:xfrm>
          <a:prstGeom prst="rect">
            <a:avLst/>
          </a:prstGeom>
          <a:noFill/>
        </p:spPr>
        <p:txBody>
          <a:bodyPr wrap="square">
            <a:spAutoFit/>
          </a:bodyPr>
          <a:lstStyle/>
          <a:p>
            <a:r>
              <a:rPr lang="es-ES" sz="8000" b="1" dirty="0">
                <a:ln w="10160">
                  <a:solidFill>
                    <a:schemeClr val="accent5"/>
                  </a:solidFill>
                  <a:prstDash val="solid"/>
                </a:ln>
                <a:solidFill>
                  <a:srgbClr val="FFFFFF"/>
                </a:solidFill>
                <a:effectLst>
                  <a:outerShdw blurRad="38100" dist="22860" dir="5400000" algn="tl" rotWithShape="0">
                    <a:srgbClr val="000000">
                      <a:alpha val="30000"/>
                    </a:srgbClr>
                  </a:outerShdw>
                </a:effectLst>
              </a:rPr>
              <a:t>LA CONSEGNA DELLA LEGGE</a:t>
            </a:r>
          </a:p>
        </p:txBody>
      </p:sp>
      <p:pic>
        <p:nvPicPr>
          <p:cNvPr id="4" name="Imagen 3" descr="Dibujo de una persona&#10;&#10;El contenido generado por IA puede ser incorrecto.">
            <a:extLst>
              <a:ext uri="{FF2B5EF4-FFF2-40B4-BE49-F238E27FC236}">
                <a16:creationId xmlns:a16="http://schemas.microsoft.com/office/drawing/2014/main" id="{F55544AC-9BC2-AA9D-2616-F9B9D84BA9BD}"/>
              </a:ext>
            </a:extLst>
          </p:cNvPr>
          <p:cNvPicPr>
            <a:picLocks noGrp="1" noRot="1" noChangeAspect="1" noMove="1" noResize="1" noEditPoints="1" noAdjustHandles="1" noChangeArrowheads="1" noChangeShapeType="1" noCrop="1"/>
          </p:cNvPicPr>
          <p:nvPr/>
        </p:nvPicPr>
        <p:blipFill>
          <a:blip r:embed="rId3" cstate="email">
            <a:extLst>
              <a:ext uri="{28A0092B-C50C-407E-A947-70E740481C1C}">
                <a14:useLocalDpi xmlns:a14="http://schemas.microsoft.com/office/drawing/2010/main"/>
              </a:ext>
            </a:extLst>
          </a:blip>
          <a:srcRect/>
          <a:stretch>
            <a:fillRect/>
          </a:stretch>
        </p:blipFill>
        <p:spPr>
          <a:xfrm>
            <a:off x="621675" y="623275"/>
            <a:ext cx="4032621" cy="560788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Right Triangle 10">
            <a:extLst>
              <a:ext uri="{FF2B5EF4-FFF2-40B4-BE49-F238E27FC236}">
                <a16:creationId xmlns:a16="http://schemas.microsoft.com/office/drawing/2014/main" id="{827DC2C4-B485-428A-BF4A-472D2967F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1">
              <a:lumMod val="40000"/>
              <a:lumOff val="60000"/>
            </a:schemeClr>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463E6235-1649-4B47-9862-4026FC473B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64989" y="623275"/>
            <a:ext cx="6581837"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6545228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alphaModFix amt="81000"/>
            <a:lum/>
            <a:extLst>
              <a:ext uri="{28A0092B-C50C-407E-A947-70E740481C1C}">
                <a14:useLocalDpi xmlns:a14="http://schemas.microsoft.com/office/drawing/2010/main"/>
              </a:ext>
            </a:extLst>
          </a:blip>
          <a:srcRect/>
          <a:stretch>
            <a:fillRect/>
          </a:stretch>
        </a:blipFill>
        <a:effectLst/>
      </p:bgPr>
    </p:bg>
    <p:spTree>
      <p:nvGrpSpPr>
        <p:cNvPr id="1" name="">
          <a:extLst>
            <a:ext uri="{FF2B5EF4-FFF2-40B4-BE49-F238E27FC236}">
              <a16:creationId xmlns:a16="http://schemas.microsoft.com/office/drawing/2014/main" id="{14334FCA-EDA1-DC9C-E8F0-4B5917F2BB02}"/>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C07BF807-025C-5CAF-E022-5EABFFED3E06}"/>
              </a:ext>
            </a:extLst>
          </p:cNvPr>
          <p:cNvSpPr txBox="1"/>
          <p:nvPr/>
        </p:nvSpPr>
        <p:spPr>
          <a:xfrm>
            <a:off x="0" y="0"/>
            <a:ext cx="8427903" cy="769441"/>
          </a:xfrm>
          <a:prstGeom prst="rect">
            <a:avLst/>
          </a:prstGeom>
          <a:noFill/>
          <a:effectLst>
            <a:outerShdw blurRad="50800" dist="25400" dir="5400000" algn="ctr" rotWithShape="0">
              <a:schemeClr val="tx2">
                <a:lumMod val="50000"/>
              </a:schemeClr>
            </a:outerShdw>
          </a:effectLst>
        </p:spPr>
        <p:txBody>
          <a:bodyPr wrap="square">
            <a:spAutoFit/>
          </a:bodyPr>
          <a:lstStyle/>
          <a:p>
            <a:pPr algn="ctr"/>
            <a:r>
              <a:rPr lang="es-ES" sz="4400" b="1" spc="30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I DESTINATARI DELLA LEGGE</a:t>
            </a:r>
          </a:p>
        </p:txBody>
      </p:sp>
      <p:sp>
        <p:nvSpPr>
          <p:cNvPr id="5" name="CuadroTexto 4">
            <a:extLst>
              <a:ext uri="{FF2B5EF4-FFF2-40B4-BE49-F238E27FC236}">
                <a16:creationId xmlns:a16="http://schemas.microsoft.com/office/drawing/2014/main" id="{B05A7828-8C7F-68B2-A1A0-B4D809DC43FB}"/>
              </a:ext>
            </a:extLst>
          </p:cNvPr>
          <p:cNvSpPr txBox="1"/>
          <p:nvPr/>
        </p:nvSpPr>
        <p:spPr>
          <a:xfrm>
            <a:off x="219078" y="769441"/>
            <a:ext cx="7781924" cy="641734"/>
          </a:xfrm>
          <a:prstGeom prst="roundRect">
            <a:avLst>
              <a:gd name="adj" fmla="val 15080"/>
            </a:avLst>
          </a:prstGeom>
          <a:solidFill>
            <a:schemeClr val="accent5">
              <a:lumMod val="20000"/>
              <a:lumOff val="80000"/>
            </a:schemeClr>
          </a:solidFill>
          <a:ln w="19050">
            <a:solidFill>
              <a:schemeClr val="accent5">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wrap="square" tIns="0" bIns="36000">
            <a:spAutoFit/>
            <a:scene3d>
              <a:camera prst="orthographicFront"/>
              <a:lightRig rig="threePt" dir="t"/>
            </a:scene3d>
            <a:sp3d extrusionH="57150">
              <a:bevelT w="38100" h="38100"/>
            </a:sp3d>
          </a:bodyPr>
          <a:lstStyle/>
          <a:p>
            <a:pPr algn="ctr"/>
            <a:r>
              <a:rPr lang="es-ES" b="1" dirty="0">
                <a:solidFill>
                  <a:schemeClr val="accent4">
                    <a:lumMod val="50000"/>
                  </a:schemeClr>
                </a:solidFill>
                <a:latin typeface="Comic Sans MS" panose="030F0702030302020204" pitchFamily="66" charset="0"/>
              </a:rPr>
              <a:t>“</a:t>
            </a:r>
            <a:r>
              <a:rPr lang="it-IT" b="1" dirty="0">
                <a:solidFill>
                  <a:schemeClr val="accent4">
                    <a:lumMod val="50000"/>
                  </a:schemeClr>
                </a:solidFill>
                <a:latin typeface="Comic Sans MS" panose="030F0702030302020204" pitchFamily="66" charset="0"/>
              </a:rPr>
              <a:t>Voi avete visto ciò che ho fatto agli Egiziani, e come io vi ho portato su ali d'aquila e vi ho condotto da me</a:t>
            </a:r>
            <a:r>
              <a:rPr lang="es-ES" b="1" dirty="0">
                <a:solidFill>
                  <a:schemeClr val="accent4">
                    <a:lumMod val="50000"/>
                  </a:schemeClr>
                </a:solidFill>
                <a:latin typeface="Comic Sans MS" panose="030F0702030302020204" pitchFamily="66" charset="0"/>
              </a:rPr>
              <a:t>” </a:t>
            </a:r>
            <a:r>
              <a:rPr lang="es-ES" sz="1400" b="1" dirty="0">
                <a:solidFill>
                  <a:schemeClr val="accent4">
                    <a:lumMod val="50000"/>
                  </a:schemeClr>
                </a:solidFill>
                <a:latin typeface="Comic Sans MS" panose="030F0702030302020204" pitchFamily="66" charset="0"/>
              </a:rPr>
              <a:t>(Esodo 19:4)</a:t>
            </a:r>
          </a:p>
        </p:txBody>
      </p:sp>
      <p:sp>
        <p:nvSpPr>
          <p:cNvPr id="6" name="CuadroTexto 5">
            <a:extLst>
              <a:ext uri="{FF2B5EF4-FFF2-40B4-BE49-F238E27FC236}">
                <a16:creationId xmlns:a16="http://schemas.microsoft.com/office/drawing/2014/main" id="{B59CA289-B39F-7D39-BFBC-F5C9DBD8E379}"/>
              </a:ext>
            </a:extLst>
          </p:cNvPr>
          <p:cNvSpPr txBox="1"/>
          <p:nvPr/>
        </p:nvSpPr>
        <p:spPr>
          <a:xfrm>
            <a:off x="157166" y="1524685"/>
            <a:ext cx="7905749" cy="400110"/>
          </a:xfrm>
          <a:prstGeom prst="rect">
            <a:avLst/>
          </a:prstGeom>
          <a:noFill/>
        </p:spPr>
        <p:txBody>
          <a:bodyPr wrap="square" rtlCol="0">
            <a:spAutoFit/>
          </a:bodyPr>
          <a:lstStyle/>
          <a:p>
            <a:pPr>
              <a:spcBef>
                <a:spcPts val="600"/>
              </a:spcBef>
            </a:pPr>
            <a:r>
              <a:rPr lang="it-IT" sz="2000" b="1"/>
              <a:t>Perché Dio aveva fatto uscire Israele dall'Egitto?</a:t>
            </a:r>
            <a:endParaRPr lang="es-ES" sz="2000" b="1" dirty="0"/>
          </a:p>
        </p:txBody>
      </p:sp>
      <p:graphicFrame>
        <p:nvGraphicFramePr>
          <p:cNvPr id="4" name="Diagrama 3">
            <a:extLst>
              <a:ext uri="{FF2B5EF4-FFF2-40B4-BE49-F238E27FC236}">
                <a16:creationId xmlns:a16="http://schemas.microsoft.com/office/drawing/2014/main" id="{4F07302A-7DFD-23ED-EF36-C7E4163E9399}"/>
              </a:ext>
            </a:extLst>
          </p:cNvPr>
          <p:cNvGraphicFramePr/>
          <p:nvPr>
            <p:extLst>
              <p:ext uri="{D42A27DB-BD31-4B8C-83A1-F6EECF244321}">
                <p14:modId xmlns:p14="http://schemas.microsoft.com/office/powerpoint/2010/main" val="3788001244"/>
              </p:ext>
            </p:extLst>
          </p:nvPr>
        </p:nvGraphicFramePr>
        <p:xfrm>
          <a:off x="138112" y="4419600"/>
          <a:ext cx="11915776" cy="23050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Imagen 8" descr="Un dibujo de un grupo de personas en una montaña&#10;&#10;El contenido generado por IA puede ser incorrecto.">
            <a:extLst>
              <a:ext uri="{FF2B5EF4-FFF2-40B4-BE49-F238E27FC236}">
                <a16:creationId xmlns:a16="http://schemas.microsoft.com/office/drawing/2014/main" id="{3EB284AF-0389-AA3E-A73C-B145E921DD76}"/>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427903" y="104495"/>
            <a:ext cx="3616461" cy="4102180"/>
          </a:xfrm>
          <a:prstGeom prst="roundRect">
            <a:avLst>
              <a:gd name="adj" fmla="val 7746"/>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7" name="CuadroTexto 6">
            <a:extLst>
              <a:ext uri="{FF2B5EF4-FFF2-40B4-BE49-F238E27FC236}">
                <a16:creationId xmlns:a16="http://schemas.microsoft.com/office/drawing/2014/main" id="{88528D4E-31AA-13BC-E66B-76105289F44C}"/>
              </a:ext>
            </a:extLst>
          </p:cNvPr>
          <p:cNvSpPr txBox="1"/>
          <p:nvPr/>
        </p:nvSpPr>
        <p:spPr>
          <a:xfrm>
            <a:off x="157165" y="3925342"/>
            <a:ext cx="7905749" cy="400110"/>
          </a:xfrm>
          <a:prstGeom prst="rect">
            <a:avLst/>
          </a:prstGeom>
          <a:noFill/>
        </p:spPr>
        <p:txBody>
          <a:bodyPr wrap="square">
            <a:spAutoFit/>
          </a:bodyPr>
          <a:lstStyle/>
          <a:p>
            <a:pPr>
              <a:spcBef>
                <a:spcPts val="600"/>
              </a:spcBef>
            </a:pPr>
            <a:r>
              <a:rPr lang="it-IT" sz="2000" b="1" dirty="0"/>
              <a:t>Accettando il patto, cosa sarebbe diventato Israele </a:t>
            </a:r>
            <a:r>
              <a:rPr lang="es-ES" sz="2000" b="1" dirty="0"/>
              <a:t>(Es 19:5,6)?</a:t>
            </a:r>
          </a:p>
        </p:txBody>
      </p:sp>
      <p:sp>
        <p:nvSpPr>
          <p:cNvPr id="10" name="CuadroTexto 9">
            <a:extLst>
              <a:ext uri="{FF2B5EF4-FFF2-40B4-BE49-F238E27FC236}">
                <a16:creationId xmlns:a16="http://schemas.microsoft.com/office/drawing/2014/main" id="{AFBDB315-48E5-FA78-3148-9DECF3C98324}"/>
              </a:ext>
            </a:extLst>
          </p:cNvPr>
          <p:cNvSpPr txBox="1"/>
          <p:nvPr/>
        </p:nvSpPr>
        <p:spPr>
          <a:xfrm>
            <a:off x="157164" y="2617292"/>
            <a:ext cx="7905749" cy="1323439"/>
          </a:xfrm>
          <a:prstGeom prst="rect">
            <a:avLst/>
          </a:prstGeom>
          <a:noFill/>
        </p:spPr>
        <p:txBody>
          <a:bodyPr wrap="square">
            <a:spAutoFit/>
          </a:bodyPr>
          <a:lstStyle/>
          <a:p>
            <a:pPr>
              <a:spcBef>
                <a:spcPts val="600"/>
              </a:spcBef>
            </a:pPr>
            <a:r>
              <a:rPr lang="it-IT" sz="2000" b="1" dirty="0"/>
              <a:t>Nel terzo mese dopo la partenza dall'Egitto, si accamparono davanti al monte Sinai. Lì furono poste le basi per la creazione della nazione di Israele. Dio propose loro di stringere un'alleanza con lui ed essi accettarono </a:t>
            </a:r>
            <a:r>
              <a:rPr lang="es-ES" sz="2000" b="1" dirty="0"/>
              <a:t>(Es 19:1-8).</a:t>
            </a:r>
          </a:p>
        </p:txBody>
      </p:sp>
      <p:sp>
        <p:nvSpPr>
          <p:cNvPr id="12" name="CuadroTexto 11">
            <a:extLst>
              <a:ext uri="{FF2B5EF4-FFF2-40B4-BE49-F238E27FC236}">
                <a16:creationId xmlns:a16="http://schemas.microsoft.com/office/drawing/2014/main" id="{9899C718-0732-90C6-546D-10A17610C14C}"/>
              </a:ext>
            </a:extLst>
          </p:cNvPr>
          <p:cNvSpPr txBox="1"/>
          <p:nvPr/>
        </p:nvSpPr>
        <p:spPr>
          <a:xfrm>
            <a:off x="138111" y="1930568"/>
            <a:ext cx="7924801" cy="707886"/>
          </a:xfrm>
          <a:prstGeom prst="rect">
            <a:avLst/>
          </a:prstGeom>
          <a:noFill/>
        </p:spPr>
        <p:txBody>
          <a:bodyPr wrap="square">
            <a:spAutoFit/>
          </a:bodyPr>
          <a:lstStyle/>
          <a:p>
            <a:pPr>
              <a:spcBef>
                <a:spcPts val="600"/>
              </a:spcBef>
            </a:pPr>
            <a:r>
              <a:rPr lang="es-ES" sz="2000" b="1" dirty="0"/>
              <a:t>Per servirlo (Es 5:1; 7:16; 8:1, 20; 9:1, 13; 10:3).</a:t>
            </a:r>
            <a:r>
              <a:rPr lang="it-IT" sz="2000" b="1" dirty="0"/>
              <a:t> Così facendo, avrebbero ricevuto grandi benefici (tra i quali la terra di </a:t>
            </a:r>
            <a:r>
              <a:rPr lang="it-IT" sz="2000" b="1" dirty="0" err="1"/>
              <a:t>Canaan</a:t>
            </a:r>
            <a:r>
              <a:rPr lang="es-ES" sz="2000" b="1" dirty="0"/>
              <a:t>).</a:t>
            </a:r>
          </a:p>
        </p:txBody>
      </p:sp>
    </p:spTree>
    <p:extLst>
      <p:ext uri="{BB962C8B-B14F-4D97-AF65-F5344CB8AC3E}">
        <p14:creationId xmlns:p14="http://schemas.microsoft.com/office/powerpoint/2010/main" val="3975114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1"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1000" fill="hold"/>
                                        <p:tgtEl>
                                          <p:spTgt spid="5"/>
                                        </p:tgtEl>
                                        <p:attrNameLst>
                                          <p:attrName>ppt_w</p:attrName>
                                        </p:attrNameLst>
                                      </p:cBhvr>
                                      <p:tavLst>
                                        <p:tav tm="0">
                                          <p:val>
                                            <p:fltVal val="0"/>
                                          </p:val>
                                        </p:tav>
                                        <p:tav tm="100000">
                                          <p:val>
                                            <p:strVal val="#ppt_w"/>
                                          </p:val>
                                        </p:tav>
                                      </p:tavLst>
                                    </p:anim>
                                    <p:anim calcmode="lin" valueType="num">
                                      <p:cBhvr>
                                        <p:cTn id="17" dur="1000" fill="hold"/>
                                        <p:tgtEl>
                                          <p:spTgt spid="5"/>
                                        </p:tgtEl>
                                        <p:attrNameLst>
                                          <p:attrName>ppt_h</p:attrName>
                                        </p:attrNameLst>
                                      </p:cBhvr>
                                      <p:tavLst>
                                        <p:tav tm="0">
                                          <p:val>
                                            <p:fltVal val="0"/>
                                          </p:val>
                                        </p:tav>
                                        <p:tav tm="100000">
                                          <p:val>
                                            <p:strVal val="#ppt_h"/>
                                          </p:val>
                                        </p:tav>
                                      </p:tavLst>
                                    </p:anim>
                                    <p:anim calcmode="lin" valueType="num">
                                      <p:cBhvr>
                                        <p:cTn id="18" dur="1000" fill="hold"/>
                                        <p:tgtEl>
                                          <p:spTgt spid="5"/>
                                        </p:tgtEl>
                                        <p:attrNameLst>
                                          <p:attrName>style.rotation</p:attrName>
                                        </p:attrNameLst>
                                      </p:cBhvr>
                                      <p:tavLst>
                                        <p:tav tm="0">
                                          <p:val>
                                            <p:fltVal val="90"/>
                                          </p:val>
                                        </p:tav>
                                        <p:tav tm="100000">
                                          <p:val>
                                            <p:fltVal val="0"/>
                                          </p:val>
                                        </p:tav>
                                      </p:tavLst>
                                    </p:anim>
                                    <p:animEffect transition="in" filter="fade">
                                      <p:cBhvr>
                                        <p:cTn id="19" dur="1000"/>
                                        <p:tgtEl>
                                          <p:spTgt spid="5"/>
                                        </p:tgtEl>
                                      </p:cBhvr>
                                    </p:animEffect>
                                  </p:childTnLst>
                                </p:cTn>
                              </p:par>
                            </p:childTnLst>
                          </p:cTn>
                        </p:par>
                        <p:par>
                          <p:cTn id="20" fill="hold">
                            <p:stCondLst>
                              <p:cond delay="2000"/>
                            </p:stCondLst>
                            <p:childTnLst>
                              <p:par>
                                <p:cTn id="21" presetID="14" presetClass="entr" presetSubtype="10"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randombar(horizontal)">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25" presetClass="entr" presetSubtype="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29"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30"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31" dur="1000" fill="hold"/>
                                        <p:tgtEl>
                                          <p:spTgt spid="6"/>
                                        </p:tgtEl>
                                        <p:attrNameLst>
                                          <p:attrName>ppt_h</p:attrName>
                                        </p:attrNameLst>
                                      </p:cBhvr>
                                      <p:tavLst>
                                        <p:tav tm="0">
                                          <p:val>
                                            <p:strVal val="#ppt_h"/>
                                          </p:val>
                                        </p:tav>
                                        <p:tav tm="100000">
                                          <p:val>
                                            <p:strVal val="#ppt_h"/>
                                          </p:val>
                                        </p:tav>
                                      </p:tavLst>
                                    </p:anim>
                                    <p:anim calcmode="lin" valueType="num">
                                      <p:cBhvr>
                                        <p:cTn id="32"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33"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34"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35" dur="1000" decel="50000">
                                          <p:stCondLst>
                                            <p:cond delay="0"/>
                                          </p:stCondLst>
                                        </p:cTn>
                                        <p:tgtEl>
                                          <p:spTgt spid="6"/>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wipe(left)">
                                      <p:cBhvr>
                                        <p:cTn id="45" dur="500"/>
                                        <p:tgtEl>
                                          <p:spTgt spid="10"/>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grpId="0" nodeType="clickEffect">
                                  <p:stCondLst>
                                    <p:cond delay="0"/>
                                  </p:stCondLst>
                                  <p:childTnLst>
                                    <p:set>
                                      <p:cBhvr>
                                        <p:cTn id="49" dur="1" fill="hold">
                                          <p:stCondLst>
                                            <p:cond delay="0"/>
                                          </p:stCondLst>
                                        </p:cTn>
                                        <p:tgtEl>
                                          <p:spTgt spid="7"/>
                                        </p:tgtEl>
                                        <p:attrNameLst>
                                          <p:attrName>style.visibility</p:attrName>
                                        </p:attrNameLst>
                                      </p:cBhvr>
                                      <p:to>
                                        <p:strVal val="visible"/>
                                      </p:to>
                                    </p:set>
                                    <p:animEffect transition="in" filter="wipe(left)">
                                      <p:cBhvr>
                                        <p:cTn id="50" dur="500"/>
                                        <p:tgtEl>
                                          <p:spTgt spid="7"/>
                                        </p:tgtEl>
                                      </p:cBhvr>
                                    </p:animEffect>
                                  </p:childTnLst>
                                </p:cTn>
                              </p:par>
                            </p:childTnLst>
                          </p:cTn>
                        </p:par>
                      </p:childTnLst>
                    </p:cTn>
                  </p:par>
                  <p:par>
                    <p:cTn id="51" fill="hold">
                      <p:stCondLst>
                        <p:cond delay="indefinite"/>
                      </p:stCondLst>
                      <p:childTnLst>
                        <p:par>
                          <p:cTn id="52" fill="hold">
                            <p:stCondLst>
                              <p:cond delay="0"/>
                            </p:stCondLst>
                            <p:childTnLst>
                              <p:par>
                                <p:cTn id="53" presetID="53" presetClass="entr" presetSubtype="16" fill="hold" grpId="0" nodeType="clickEffect">
                                  <p:stCondLst>
                                    <p:cond delay="0"/>
                                  </p:stCondLst>
                                  <p:childTnLst>
                                    <p:set>
                                      <p:cBhvr>
                                        <p:cTn id="54" dur="1" fill="hold">
                                          <p:stCondLst>
                                            <p:cond delay="0"/>
                                          </p:stCondLst>
                                        </p:cTn>
                                        <p:tgtEl>
                                          <p:spTgt spid="4">
                                            <p:graphicEl>
                                              <a:dgm id="{84A85831-E5C6-4C90-BC7E-860D5C9C7927}"/>
                                            </p:graphicEl>
                                          </p:spTgt>
                                        </p:tgtEl>
                                        <p:attrNameLst>
                                          <p:attrName>style.visibility</p:attrName>
                                        </p:attrNameLst>
                                      </p:cBhvr>
                                      <p:to>
                                        <p:strVal val="visible"/>
                                      </p:to>
                                    </p:set>
                                    <p:anim calcmode="lin" valueType="num">
                                      <p:cBhvr>
                                        <p:cTn id="55" dur="500" fill="hold"/>
                                        <p:tgtEl>
                                          <p:spTgt spid="4">
                                            <p:graphicEl>
                                              <a:dgm id="{84A85831-E5C6-4C90-BC7E-860D5C9C7927}"/>
                                            </p:graphicEl>
                                          </p:spTgt>
                                        </p:tgtEl>
                                        <p:attrNameLst>
                                          <p:attrName>ppt_w</p:attrName>
                                        </p:attrNameLst>
                                      </p:cBhvr>
                                      <p:tavLst>
                                        <p:tav tm="0">
                                          <p:val>
                                            <p:fltVal val="0"/>
                                          </p:val>
                                        </p:tav>
                                        <p:tav tm="100000">
                                          <p:val>
                                            <p:strVal val="#ppt_w"/>
                                          </p:val>
                                        </p:tav>
                                      </p:tavLst>
                                    </p:anim>
                                    <p:anim calcmode="lin" valueType="num">
                                      <p:cBhvr>
                                        <p:cTn id="56" dur="500" fill="hold"/>
                                        <p:tgtEl>
                                          <p:spTgt spid="4">
                                            <p:graphicEl>
                                              <a:dgm id="{84A85831-E5C6-4C90-BC7E-860D5C9C7927}"/>
                                            </p:graphicEl>
                                          </p:spTgt>
                                        </p:tgtEl>
                                        <p:attrNameLst>
                                          <p:attrName>ppt_h</p:attrName>
                                        </p:attrNameLst>
                                      </p:cBhvr>
                                      <p:tavLst>
                                        <p:tav tm="0">
                                          <p:val>
                                            <p:fltVal val="0"/>
                                          </p:val>
                                        </p:tav>
                                        <p:tav tm="100000">
                                          <p:val>
                                            <p:strVal val="#ppt_h"/>
                                          </p:val>
                                        </p:tav>
                                      </p:tavLst>
                                    </p:anim>
                                    <p:animEffect transition="in" filter="fade">
                                      <p:cBhvr>
                                        <p:cTn id="57" dur="500"/>
                                        <p:tgtEl>
                                          <p:spTgt spid="4">
                                            <p:graphicEl>
                                              <a:dgm id="{84A85831-E5C6-4C90-BC7E-860D5C9C7927}"/>
                                            </p:graphicEl>
                                          </p:spTgt>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4">
                                            <p:graphicEl>
                                              <a:dgm id="{486F65B6-F1D9-43E6-B3E6-A126C91E8393}"/>
                                            </p:graphicEl>
                                          </p:spTgt>
                                        </p:tgtEl>
                                        <p:attrNameLst>
                                          <p:attrName>style.visibility</p:attrName>
                                        </p:attrNameLst>
                                      </p:cBhvr>
                                      <p:to>
                                        <p:strVal val="visible"/>
                                      </p:to>
                                    </p:set>
                                    <p:anim calcmode="lin" valueType="num">
                                      <p:cBhvr>
                                        <p:cTn id="60" dur="500" fill="hold"/>
                                        <p:tgtEl>
                                          <p:spTgt spid="4">
                                            <p:graphicEl>
                                              <a:dgm id="{486F65B6-F1D9-43E6-B3E6-A126C91E8393}"/>
                                            </p:graphicEl>
                                          </p:spTgt>
                                        </p:tgtEl>
                                        <p:attrNameLst>
                                          <p:attrName>ppt_w</p:attrName>
                                        </p:attrNameLst>
                                      </p:cBhvr>
                                      <p:tavLst>
                                        <p:tav tm="0">
                                          <p:val>
                                            <p:fltVal val="0"/>
                                          </p:val>
                                        </p:tav>
                                        <p:tav tm="100000">
                                          <p:val>
                                            <p:strVal val="#ppt_w"/>
                                          </p:val>
                                        </p:tav>
                                      </p:tavLst>
                                    </p:anim>
                                    <p:anim calcmode="lin" valueType="num">
                                      <p:cBhvr>
                                        <p:cTn id="61" dur="500" fill="hold"/>
                                        <p:tgtEl>
                                          <p:spTgt spid="4">
                                            <p:graphicEl>
                                              <a:dgm id="{486F65B6-F1D9-43E6-B3E6-A126C91E8393}"/>
                                            </p:graphicEl>
                                          </p:spTgt>
                                        </p:tgtEl>
                                        <p:attrNameLst>
                                          <p:attrName>ppt_h</p:attrName>
                                        </p:attrNameLst>
                                      </p:cBhvr>
                                      <p:tavLst>
                                        <p:tav tm="0">
                                          <p:val>
                                            <p:fltVal val="0"/>
                                          </p:val>
                                        </p:tav>
                                        <p:tav tm="100000">
                                          <p:val>
                                            <p:strVal val="#ppt_h"/>
                                          </p:val>
                                        </p:tav>
                                      </p:tavLst>
                                    </p:anim>
                                    <p:animEffect transition="in" filter="fade">
                                      <p:cBhvr>
                                        <p:cTn id="62" dur="500"/>
                                        <p:tgtEl>
                                          <p:spTgt spid="4">
                                            <p:graphicEl>
                                              <a:dgm id="{486F65B6-F1D9-43E6-B3E6-A126C91E8393}"/>
                                            </p:graphicEl>
                                          </p:spTgt>
                                        </p:tgtEl>
                                      </p:cBhvr>
                                    </p:animEffect>
                                  </p:childTnLst>
                                </p:cTn>
                              </p:par>
                            </p:childTnLst>
                          </p:cTn>
                        </p:par>
                      </p:childTnLst>
                    </p:cTn>
                  </p:par>
                  <p:par>
                    <p:cTn id="63" fill="hold">
                      <p:stCondLst>
                        <p:cond delay="indefinite"/>
                      </p:stCondLst>
                      <p:childTnLst>
                        <p:par>
                          <p:cTn id="64" fill="hold">
                            <p:stCondLst>
                              <p:cond delay="0"/>
                            </p:stCondLst>
                            <p:childTnLst>
                              <p:par>
                                <p:cTn id="65" presetID="53" presetClass="entr" presetSubtype="16" fill="hold" grpId="0" nodeType="clickEffect">
                                  <p:stCondLst>
                                    <p:cond delay="0"/>
                                  </p:stCondLst>
                                  <p:childTnLst>
                                    <p:set>
                                      <p:cBhvr>
                                        <p:cTn id="66" dur="1" fill="hold">
                                          <p:stCondLst>
                                            <p:cond delay="0"/>
                                          </p:stCondLst>
                                        </p:cTn>
                                        <p:tgtEl>
                                          <p:spTgt spid="4">
                                            <p:graphicEl>
                                              <a:dgm id="{1470BD67-A7B6-42E6-8609-E8959345C4B0}"/>
                                            </p:graphicEl>
                                          </p:spTgt>
                                        </p:tgtEl>
                                        <p:attrNameLst>
                                          <p:attrName>style.visibility</p:attrName>
                                        </p:attrNameLst>
                                      </p:cBhvr>
                                      <p:to>
                                        <p:strVal val="visible"/>
                                      </p:to>
                                    </p:set>
                                    <p:anim calcmode="lin" valueType="num">
                                      <p:cBhvr>
                                        <p:cTn id="67" dur="500" fill="hold"/>
                                        <p:tgtEl>
                                          <p:spTgt spid="4">
                                            <p:graphicEl>
                                              <a:dgm id="{1470BD67-A7B6-42E6-8609-E8959345C4B0}"/>
                                            </p:graphicEl>
                                          </p:spTgt>
                                        </p:tgtEl>
                                        <p:attrNameLst>
                                          <p:attrName>ppt_w</p:attrName>
                                        </p:attrNameLst>
                                      </p:cBhvr>
                                      <p:tavLst>
                                        <p:tav tm="0">
                                          <p:val>
                                            <p:fltVal val="0"/>
                                          </p:val>
                                        </p:tav>
                                        <p:tav tm="100000">
                                          <p:val>
                                            <p:strVal val="#ppt_w"/>
                                          </p:val>
                                        </p:tav>
                                      </p:tavLst>
                                    </p:anim>
                                    <p:anim calcmode="lin" valueType="num">
                                      <p:cBhvr>
                                        <p:cTn id="68" dur="500" fill="hold"/>
                                        <p:tgtEl>
                                          <p:spTgt spid="4">
                                            <p:graphicEl>
                                              <a:dgm id="{1470BD67-A7B6-42E6-8609-E8959345C4B0}"/>
                                            </p:graphicEl>
                                          </p:spTgt>
                                        </p:tgtEl>
                                        <p:attrNameLst>
                                          <p:attrName>ppt_h</p:attrName>
                                        </p:attrNameLst>
                                      </p:cBhvr>
                                      <p:tavLst>
                                        <p:tav tm="0">
                                          <p:val>
                                            <p:fltVal val="0"/>
                                          </p:val>
                                        </p:tav>
                                        <p:tav tm="100000">
                                          <p:val>
                                            <p:strVal val="#ppt_h"/>
                                          </p:val>
                                        </p:tav>
                                      </p:tavLst>
                                    </p:anim>
                                    <p:animEffect transition="in" filter="fade">
                                      <p:cBhvr>
                                        <p:cTn id="69" dur="500"/>
                                        <p:tgtEl>
                                          <p:spTgt spid="4">
                                            <p:graphicEl>
                                              <a:dgm id="{1470BD67-A7B6-42E6-8609-E8959345C4B0}"/>
                                            </p:graphicEl>
                                          </p:spTgt>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4">
                                            <p:graphicEl>
                                              <a:dgm id="{C251453C-30B4-4FB1-97E7-5821C9512DA6}"/>
                                            </p:graphicEl>
                                          </p:spTgt>
                                        </p:tgtEl>
                                        <p:attrNameLst>
                                          <p:attrName>style.visibility</p:attrName>
                                        </p:attrNameLst>
                                      </p:cBhvr>
                                      <p:to>
                                        <p:strVal val="visible"/>
                                      </p:to>
                                    </p:set>
                                    <p:anim calcmode="lin" valueType="num">
                                      <p:cBhvr>
                                        <p:cTn id="72" dur="500" fill="hold"/>
                                        <p:tgtEl>
                                          <p:spTgt spid="4">
                                            <p:graphicEl>
                                              <a:dgm id="{C251453C-30B4-4FB1-97E7-5821C9512DA6}"/>
                                            </p:graphicEl>
                                          </p:spTgt>
                                        </p:tgtEl>
                                        <p:attrNameLst>
                                          <p:attrName>ppt_w</p:attrName>
                                        </p:attrNameLst>
                                      </p:cBhvr>
                                      <p:tavLst>
                                        <p:tav tm="0">
                                          <p:val>
                                            <p:fltVal val="0"/>
                                          </p:val>
                                        </p:tav>
                                        <p:tav tm="100000">
                                          <p:val>
                                            <p:strVal val="#ppt_w"/>
                                          </p:val>
                                        </p:tav>
                                      </p:tavLst>
                                    </p:anim>
                                    <p:anim calcmode="lin" valueType="num">
                                      <p:cBhvr>
                                        <p:cTn id="73" dur="500" fill="hold"/>
                                        <p:tgtEl>
                                          <p:spTgt spid="4">
                                            <p:graphicEl>
                                              <a:dgm id="{C251453C-30B4-4FB1-97E7-5821C9512DA6}"/>
                                            </p:graphicEl>
                                          </p:spTgt>
                                        </p:tgtEl>
                                        <p:attrNameLst>
                                          <p:attrName>ppt_h</p:attrName>
                                        </p:attrNameLst>
                                      </p:cBhvr>
                                      <p:tavLst>
                                        <p:tav tm="0">
                                          <p:val>
                                            <p:fltVal val="0"/>
                                          </p:val>
                                        </p:tav>
                                        <p:tav tm="100000">
                                          <p:val>
                                            <p:strVal val="#ppt_h"/>
                                          </p:val>
                                        </p:tav>
                                      </p:tavLst>
                                    </p:anim>
                                    <p:animEffect transition="in" filter="fade">
                                      <p:cBhvr>
                                        <p:cTn id="74" dur="500"/>
                                        <p:tgtEl>
                                          <p:spTgt spid="4">
                                            <p:graphicEl>
                                              <a:dgm id="{C251453C-30B4-4FB1-97E7-5821C9512DA6}"/>
                                            </p:graphicEl>
                                          </p:spTgt>
                                        </p:tgtEl>
                                      </p:cBhvr>
                                    </p:animEffect>
                                  </p:childTnLst>
                                </p:cTn>
                              </p:par>
                            </p:childTnLst>
                          </p:cTn>
                        </p:par>
                      </p:childTnLst>
                    </p:cTn>
                  </p:par>
                  <p:par>
                    <p:cTn id="75" fill="hold">
                      <p:stCondLst>
                        <p:cond delay="indefinite"/>
                      </p:stCondLst>
                      <p:childTnLst>
                        <p:par>
                          <p:cTn id="76" fill="hold">
                            <p:stCondLst>
                              <p:cond delay="0"/>
                            </p:stCondLst>
                            <p:childTnLst>
                              <p:par>
                                <p:cTn id="77" presetID="53" presetClass="entr" presetSubtype="16" fill="hold" grpId="0" nodeType="clickEffect">
                                  <p:stCondLst>
                                    <p:cond delay="0"/>
                                  </p:stCondLst>
                                  <p:childTnLst>
                                    <p:set>
                                      <p:cBhvr>
                                        <p:cTn id="78" dur="1" fill="hold">
                                          <p:stCondLst>
                                            <p:cond delay="0"/>
                                          </p:stCondLst>
                                        </p:cTn>
                                        <p:tgtEl>
                                          <p:spTgt spid="4">
                                            <p:graphicEl>
                                              <a:dgm id="{B4B71305-2C36-48A9-9474-85EF77B71A34}"/>
                                            </p:graphicEl>
                                          </p:spTgt>
                                        </p:tgtEl>
                                        <p:attrNameLst>
                                          <p:attrName>style.visibility</p:attrName>
                                        </p:attrNameLst>
                                      </p:cBhvr>
                                      <p:to>
                                        <p:strVal val="visible"/>
                                      </p:to>
                                    </p:set>
                                    <p:anim calcmode="lin" valueType="num">
                                      <p:cBhvr>
                                        <p:cTn id="79" dur="500" fill="hold"/>
                                        <p:tgtEl>
                                          <p:spTgt spid="4">
                                            <p:graphicEl>
                                              <a:dgm id="{B4B71305-2C36-48A9-9474-85EF77B71A34}"/>
                                            </p:graphicEl>
                                          </p:spTgt>
                                        </p:tgtEl>
                                        <p:attrNameLst>
                                          <p:attrName>ppt_w</p:attrName>
                                        </p:attrNameLst>
                                      </p:cBhvr>
                                      <p:tavLst>
                                        <p:tav tm="0">
                                          <p:val>
                                            <p:fltVal val="0"/>
                                          </p:val>
                                        </p:tav>
                                        <p:tav tm="100000">
                                          <p:val>
                                            <p:strVal val="#ppt_w"/>
                                          </p:val>
                                        </p:tav>
                                      </p:tavLst>
                                    </p:anim>
                                    <p:anim calcmode="lin" valueType="num">
                                      <p:cBhvr>
                                        <p:cTn id="80" dur="500" fill="hold"/>
                                        <p:tgtEl>
                                          <p:spTgt spid="4">
                                            <p:graphicEl>
                                              <a:dgm id="{B4B71305-2C36-48A9-9474-85EF77B71A34}"/>
                                            </p:graphicEl>
                                          </p:spTgt>
                                        </p:tgtEl>
                                        <p:attrNameLst>
                                          <p:attrName>ppt_h</p:attrName>
                                        </p:attrNameLst>
                                      </p:cBhvr>
                                      <p:tavLst>
                                        <p:tav tm="0">
                                          <p:val>
                                            <p:fltVal val="0"/>
                                          </p:val>
                                        </p:tav>
                                        <p:tav tm="100000">
                                          <p:val>
                                            <p:strVal val="#ppt_h"/>
                                          </p:val>
                                        </p:tav>
                                      </p:tavLst>
                                    </p:anim>
                                    <p:animEffect transition="in" filter="fade">
                                      <p:cBhvr>
                                        <p:cTn id="81" dur="500"/>
                                        <p:tgtEl>
                                          <p:spTgt spid="4">
                                            <p:graphicEl>
                                              <a:dgm id="{B4B71305-2C36-48A9-9474-85EF77B71A34}"/>
                                            </p:graphicEl>
                                          </p:spTgt>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4">
                                            <p:graphicEl>
                                              <a:dgm id="{3D2C6B21-12D3-4484-9579-E52AE5870A97}"/>
                                            </p:graphicEl>
                                          </p:spTgt>
                                        </p:tgtEl>
                                        <p:attrNameLst>
                                          <p:attrName>style.visibility</p:attrName>
                                        </p:attrNameLst>
                                      </p:cBhvr>
                                      <p:to>
                                        <p:strVal val="visible"/>
                                      </p:to>
                                    </p:set>
                                    <p:anim calcmode="lin" valueType="num">
                                      <p:cBhvr>
                                        <p:cTn id="84" dur="500" fill="hold"/>
                                        <p:tgtEl>
                                          <p:spTgt spid="4">
                                            <p:graphicEl>
                                              <a:dgm id="{3D2C6B21-12D3-4484-9579-E52AE5870A97}"/>
                                            </p:graphicEl>
                                          </p:spTgt>
                                        </p:tgtEl>
                                        <p:attrNameLst>
                                          <p:attrName>ppt_w</p:attrName>
                                        </p:attrNameLst>
                                      </p:cBhvr>
                                      <p:tavLst>
                                        <p:tav tm="0">
                                          <p:val>
                                            <p:fltVal val="0"/>
                                          </p:val>
                                        </p:tav>
                                        <p:tav tm="100000">
                                          <p:val>
                                            <p:strVal val="#ppt_w"/>
                                          </p:val>
                                        </p:tav>
                                      </p:tavLst>
                                    </p:anim>
                                    <p:anim calcmode="lin" valueType="num">
                                      <p:cBhvr>
                                        <p:cTn id="85" dur="500" fill="hold"/>
                                        <p:tgtEl>
                                          <p:spTgt spid="4">
                                            <p:graphicEl>
                                              <a:dgm id="{3D2C6B21-12D3-4484-9579-E52AE5870A97}"/>
                                            </p:graphicEl>
                                          </p:spTgt>
                                        </p:tgtEl>
                                        <p:attrNameLst>
                                          <p:attrName>ppt_h</p:attrName>
                                        </p:attrNameLst>
                                      </p:cBhvr>
                                      <p:tavLst>
                                        <p:tav tm="0">
                                          <p:val>
                                            <p:fltVal val="0"/>
                                          </p:val>
                                        </p:tav>
                                        <p:tav tm="100000">
                                          <p:val>
                                            <p:strVal val="#ppt_h"/>
                                          </p:val>
                                        </p:tav>
                                      </p:tavLst>
                                    </p:anim>
                                    <p:animEffect transition="in" filter="fade">
                                      <p:cBhvr>
                                        <p:cTn id="86" dur="500"/>
                                        <p:tgtEl>
                                          <p:spTgt spid="4">
                                            <p:graphicEl>
                                              <a:dgm id="{3D2C6B21-12D3-4484-9579-E52AE5870A97}"/>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p:bldGraphic spid="4" grpId="0" uiExpand="1">
        <p:bldSub>
          <a:bldDgm bld="one"/>
        </p:bldSub>
      </p:bldGraphic>
      <p:bldP spid="7" grpId="0"/>
      <p:bldP spid="10"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ATOS PC CLAUDIO\IGLESIA\Escuela Sabatica - ppt lecciones\2025\3 TRIMESTRE\leccion 8\Immagine5.jpg"/>
          <p:cNvPicPr>
            <a:picLocks noChangeAspect="1" noChangeArrowheads="1"/>
          </p:cNvPicPr>
          <p:nvPr/>
        </p:nvPicPr>
        <p:blipFill>
          <a:blip r:embed="rId2" cstate="email"/>
          <a:srcRect/>
          <a:stretch>
            <a:fillRect/>
          </a:stretch>
        </p:blipFill>
        <p:spPr bwMode="auto">
          <a:xfrm>
            <a:off x="-42195" y="-6268"/>
            <a:ext cx="12211051" cy="6845301"/>
          </a:xfrm>
          <a:prstGeom prst="rect">
            <a:avLst/>
          </a:prstGeom>
          <a:noFill/>
        </p:spPr>
      </p:pic>
      <p:sp>
        <p:nvSpPr>
          <p:cNvPr id="3" name="CuadroTexto 2">
            <a:extLst>
              <a:ext uri="{FF2B5EF4-FFF2-40B4-BE49-F238E27FC236}">
                <a16:creationId xmlns:a16="http://schemas.microsoft.com/office/drawing/2014/main" id="{BD8702BC-DA0C-17D3-D5ED-96EF7B763729}"/>
              </a:ext>
            </a:extLst>
          </p:cNvPr>
          <p:cNvSpPr txBox="1"/>
          <p:nvPr/>
        </p:nvSpPr>
        <p:spPr>
          <a:xfrm>
            <a:off x="0" y="0"/>
            <a:ext cx="12192000" cy="769441"/>
          </a:xfrm>
          <a:prstGeom prst="rect">
            <a:avLst/>
          </a:prstGeom>
          <a:noFill/>
        </p:spPr>
        <p:txBody>
          <a:bodyPr wrap="square">
            <a:spAutoFit/>
            <a:scene3d>
              <a:camera prst="orthographicFront"/>
              <a:lightRig rig="threePt" dir="t"/>
            </a:scene3d>
            <a:sp3d extrusionH="57150">
              <a:bevelT w="69850" h="38100" prst="cross"/>
            </a:sp3d>
          </a:bodyPr>
          <a:lstStyle/>
          <a:p>
            <a:pPr algn="ctr"/>
            <a:r>
              <a:rPr lang="es-ES" sz="4400" b="1" spc="30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outerShdw blurRad="38100" dist="38100" dir="2700000" algn="tl">
                    <a:srgbClr val="002060">
                      <a:alpha val="92000"/>
                    </a:srgbClr>
                  </a:outerShdw>
                </a:effectLst>
              </a:rPr>
              <a:t>IL DATORE DELLA LEGGE </a:t>
            </a:r>
          </a:p>
        </p:txBody>
      </p:sp>
      <p:sp>
        <p:nvSpPr>
          <p:cNvPr id="5" name="CuadroTexto 4">
            <a:extLst>
              <a:ext uri="{FF2B5EF4-FFF2-40B4-BE49-F238E27FC236}">
                <a16:creationId xmlns:a16="http://schemas.microsoft.com/office/drawing/2014/main" id="{4F2742B6-3BF1-05FA-2EEE-084080CDD09F}"/>
              </a:ext>
            </a:extLst>
          </p:cNvPr>
          <p:cNvSpPr txBox="1"/>
          <p:nvPr/>
        </p:nvSpPr>
        <p:spPr>
          <a:xfrm>
            <a:off x="0" y="655141"/>
            <a:ext cx="12192000" cy="646331"/>
          </a:xfrm>
          <a:prstGeom prst="rect">
            <a:avLst/>
          </a:prstGeom>
          <a:noFill/>
        </p:spPr>
        <p:txBody>
          <a:bodyPr wrap="square">
            <a:spAutoFit/>
            <a:scene3d>
              <a:camera prst="orthographicFront"/>
              <a:lightRig rig="threePt" dir="t"/>
            </a:scene3d>
            <a:sp3d extrusionH="57150">
              <a:bevelT w="38100" h="38100"/>
            </a:sp3d>
          </a:bodyPr>
          <a:lstStyle/>
          <a:p>
            <a:pPr algn="ctr"/>
            <a:r>
              <a:rPr lang="es-ES" b="1" dirty="0">
                <a:solidFill>
                  <a:schemeClr val="accent2">
                    <a:lumMod val="50000"/>
                  </a:schemeClr>
                </a:solidFill>
                <a:latin typeface="Comic Sans MS" panose="030F0702030302020204" pitchFamily="66" charset="0"/>
              </a:rPr>
              <a:t>“</a:t>
            </a:r>
            <a:r>
              <a:rPr lang="it-IT" b="1" dirty="0">
                <a:solidFill>
                  <a:schemeClr val="accent2">
                    <a:lumMod val="50000"/>
                  </a:schemeClr>
                </a:solidFill>
                <a:latin typeface="Comic Sans MS" panose="030F0702030302020204" pitchFamily="66" charset="0"/>
              </a:rPr>
              <a:t>Or il monte Sinai era tutto fumante, perché l'Eterno era disceso su di esso nel fuoco; il suo fumo saliva come il fumo di una fornace, e tutto il monte tremava forte</a:t>
            </a:r>
            <a:r>
              <a:rPr lang="es-ES" b="1" dirty="0">
                <a:solidFill>
                  <a:schemeClr val="accent2">
                    <a:lumMod val="50000"/>
                  </a:schemeClr>
                </a:solidFill>
                <a:latin typeface="Comic Sans MS" panose="030F0702030302020204" pitchFamily="66" charset="0"/>
              </a:rPr>
              <a:t>” </a:t>
            </a:r>
            <a:r>
              <a:rPr lang="es-ES" sz="1400" b="1" dirty="0">
                <a:solidFill>
                  <a:schemeClr val="accent2">
                    <a:lumMod val="50000"/>
                  </a:schemeClr>
                </a:solidFill>
                <a:latin typeface="Comic Sans MS" panose="030F0702030302020204" pitchFamily="66" charset="0"/>
              </a:rPr>
              <a:t>(Esodo 19:18)</a:t>
            </a:r>
          </a:p>
        </p:txBody>
      </p:sp>
      <p:sp>
        <p:nvSpPr>
          <p:cNvPr id="6" name="CuadroTexto 5">
            <a:extLst>
              <a:ext uri="{FF2B5EF4-FFF2-40B4-BE49-F238E27FC236}">
                <a16:creationId xmlns:a16="http://schemas.microsoft.com/office/drawing/2014/main" id="{54D920D1-9DEF-547B-FDA1-0B108AED4BDC}"/>
              </a:ext>
            </a:extLst>
          </p:cNvPr>
          <p:cNvSpPr txBox="1"/>
          <p:nvPr/>
        </p:nvSpPr>
        <p:spPr>
          <a:xfrm>
            <a:off x="3463044" y="1349509"/>
            <a:ext cx="8728956" cy="1323439"/>
          </a:xfrm>
          <a:prstGeom prst="rect">
            <a:avLst/>
          </a:prstGeom>
          <a:noFill/>
        </p:spPr>
        <p:txBody>
          <a:bodyPr wrap="square" rtlCol="0">
            <a:spAutoFit/>
          </a:bodyPr>
          <a:lstStyle/>
          <a:p>
            <a:pPr>
              <a:spcBef>
                <a:spcPts val="600"/>
              </a:spcBef>
            </a:pPr>
            <a:r>
              <a:rPr lang="it-IT" sz="2000" b="1" dirty="0"/>
              <a:t>La presentazione della Legge di Dio al Sinai fu qualcosa di straordinario e anche terrificante </a:t>
            </a:r>
            <a:r>
              <a:rPr lang="es-ES" sz="2000" b="1" dirty="0"/>
              <a:t>(Eb 12:18-21). </a:t>
            </a:r>
            <a:r>
              <a:rPr lang="it-IT" sz="2000" b="1" dirty="0"/>
              <a:t>Nessuno è preparato a una cosa del genere. Pertanto, il popolo doveva purificarsi in anticipo e mantenere la giusta distanza per non essere consumato dalla gloria divina </a:t>
            </a:r>
            <a:r>
              <a:rPr lang="es-ES" sz="2000" b="1" dirty="0"/>
              <a:t>(Es 19:10-12).</a:t>
            </a:r>
          </a:p>
        </p:txBody>
      </p:sp>
      <p:pic>
        <p:nvPicPr>
          <p:cNvPr id="4" name="Imagen 3" descr="Un grupo de personas de pie sobre superficie terrosa&#10;&#10;El contenido generado por IA puede ser incorrecto.">
            <a:extLst>
              <a:ext uri="{FF2B5EF4-FFF2-40B4-BE49-F238E27FC236}">
                <a16:creationId xmlns:a16="http://schemas.microsoft.com/office/drawing/2014/main" id="{276692F5-9569-72C0-CD1B-2858DEABE4D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1674" y="1379504"/>
            <a:ext cx="3341857" cy="3714933"/>
          </a:xfrm>
          <a:prstGeom prst="rect">
            <a:avLst/>
          </a:prstGeom>
          <a:solidFill>
            <a:srgbClr val="FFFFFF">
              <a:shade val="85000"/>
            </a:srgbClr>
          </a:solidFill>
          <a:ln w="88900" cap="sq">
            <a:gradFill>
              <a:gsLst>
                <a:gs pos="0">
                  <a:srgbClr val="DCA722"/>
                </a:gs>
                <a:gs pos="82000">
                  <a:schemeClr val="bg2">
                    <a:lumMod val="40000"/>
                    <a:lumOff val="60000"/>
                  </a:schemeClr>
                </a:gs>
                <a:gs pos="100000">
                  <a:schemeClr val="bg2">
                    <a:lumMod val="20000"/>
                    <a:lumOff val="80000"/>
                  </a:schemeClr>
                </a:gs>
              </a:gsLst>
              <a:lin ang="5400000" scaled="1"/>
            </a:gra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Imagen 7">
            <a:extLst>
              <a:ext uri="{FF2B5EF4-FFF2-40B4-BE49-F238E27FC236}">
                <a16:creationId xmlns:a16="http://schemas.microsoft.com/office/drawing/2014/main" id="{B4EF4ACE-FD55-3262-8922-AAB0BF62CDB6}"/>
              </a:ext>
            </a:extLst>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10069986" y="4745102"/>
            <a:ext cx="2019876" cy="2010543"/>
          </a:xfrm>
          <a:prstGeom prst="rect">
            <a:avLst/>
          </a:prstGeom>
          <a:effectLst>
            <a:innerShdw blurRad="114300">
              <a:srgbClr val="CF2E22"/>
            </a:innerShdw>
          </a:effectLst>
        </p:spPr>
      </p:pic>
      <p:sp>
        <p:nvSpPr>
          <p:cNvPr id="10" name="CuadroTexto 9">
            <a:extLst>
              <a:ext uri="{FF2B5EF4-FFF2-40B4-BE49-F238E27FC236}">
                <a16:creationId xmlns:a16="http://schemas.microsoft.com/office/drawing/2014/main" id="{487F7265-F82F-0514-A599-424BAC53A0AD}"/>
              </a:ext>
            </a:extLst>
          </p:cNvPr>
          <p:cNvSpPr txBox="1"/>
          <p:nvPr/>
        </p:nvSpPr>
        <p:spPr>
          <a:xfrm>
            <a:off x="3486245" y="4706608"/>
            <a:ext cx="6549870" cy="1015663"/>
          </a:xfrm>
          <a:prstGeom prst="rect">
            <a:avLst/>
          </a:prstGeom>
          <a:noFill/>
        </p:spPr>
        <p:txBody>
          <a:bodyPr wrap="square">
            <a:spAutoFit/>
          </a:bodyPr>
          <a:lstStyle/>
          <a:p>
            <a:pPr>
              <a:spcBef>
                <a:spcPts val="600"/>
              </a:spcBef>
            </a:pPr>
            <a:r>
              <a:rPr lang="it-IT" sz="2000" b="1" dirty="0"/>
              <a:t>Sono state registrate due versioni di questa legge: una all'inizio dell'Esodo e una come parte degli ultimi discorsi di Mosè prima di entrare in </a:t>
            </a:r>
            <a:r>
              <a:rPr lang="it-IT" sz="2000" b="1" dirty="0" err="1"/>
              <a:t>Canaan</a:t>
            </a:r>
            <a:r>
              <a:rPr lang="it-IT" sz="2000" b="1" dirty="0"/>
              <a:t>.</a:t>
            </a:r>
            <a:endParaRPr lang="es-ES" sz="2000" b="1" dirty="0"/>
          </a:p>
        </p:txBody>
      </p:sp>
      <p:sp>
        <p:nvSpPr>
          <p:cNvPr id="12" name="CuadroTexto 11">
            <a:extLst>
              <a:ext uri="{FF2B5EF4-FFF2-40B4-BE49-F238E27FC236}">
                <a16:creationId xmlns:a16="http://schemas.microsoft.com/office/drawing/2014/main" id="{0D4FB74E-998C-9D3E-9B59-46E976074EA4}"/>
              </a:ext>
            </a:extLst>
          </p:cNvPr>
          <p:cNvSpPr txBox="1"/>
          <p:nvPr/>
        </p:nvSpPr>
        <p:spPr>
          <a:xfrm>
            <a:off x="3486245" y="5772820"/>
            <a:ext cx="6040877" cy="1015663"/>
          </a:xfrm>
          <a:prstGeom prst="rect">
            <a:avLst/>
          </a:prstGeom>
          <a:noFill/>
        </p:spPr>
        <p:txBody>
          <a:bodyPr wrap="square">
            <a:spAutoFit/>
          </a:bodyPr>
          <a:lstStyle/>
          <a:p>
            <a:pPr>
              <a:spcBef>
                <a:spcPts val="600"/>
              </a:spcBef>
            </a:pPr>
            <a:r>
              <a:rPr lang="it-IT" sz="2000" b="1" dirty="0"/>
              <a:t>Anche se la sua presentazione poteva incutere spavento, la Legge rifletteva e riflette il meglio del carattere di Dio: l'amore </a:t>
            </a:r>
            <a:r>
              <a:rPr lang="es-ES" sz="2000" b="1" dirty="0"/>
              <a:t>(Ro 13:10).</a:t>
            </a:r>
          </a:p>
        </p:txBody>
      </p:sp>
      <p:pic>
        <p:nvPicPr>
          <p:cNvPr id="14" name="Imagen 13" descr="Imagen que contiene hombre, sostener, tabla, parado&#10;&#10;El contenido generado por IA puede ser incorrecto.">
            <a:extLst>
              <a:ext uri="{FF2B5EF4-FFF2-40B4-BE49-F238E27FC236}">
                <a16:creationId xmlns:a16="http://schemas.microsoft.com/office/drawing/2014/main" id="{1DFAFF2B-9298-BC9D-C52E-8A663426D4C0}"/>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a:fillRect/>
          </a:stretch>
        </p:blipFill>
        <p:spPr>
          <a:xfrm>
            <a:off x="40769" y="5252934"/>
            <a:ext cx="3328891" cy="1498061"/>
          </a:xfrm>
          <a:prstGeom prst="rect">
            <a:avLst/>
          </a:prstGeom>
          <a:ln w="38100" cap="sq">
            <a:solidFill>
              <a:schemeClr val="accent3">
                <a:lumMod val="75000"/>
              </a:schemeClr>
            </a:solidFill>
            <a:prstDash val="solid"/>
            <a:miter lim="800000"/>
          </a:ln>
          <a:effectLst>
            <a:outerShdw blurRad="50800" dist="38100" dir="2700000" algn="tl" rotWithShape="0">
              <a:srgbClr val="000000">
                <a:alpha val="43000"/>
              </a:srgbClr>
            </a:outerShdw>
          </a:effectLst>
        </p:spPr>
      </p:pic>
      <p:sp>
        <p:nvSpPr>
          <p:cNvPr id="7" name="CuadroTexto 6">
            <a:extLst>
              <a:ext uri="{FF2B5EF4-FFF2-40B4-BE49-F238E27FC236}">
                <a16:creationId xmlns:a16="http://schemas.microsoft.com/office/drawing/2014/main" id="{51339601-78CE-2064-B75E-6E708D53177F}"/>
              </a:ext>
            </a:extLst>
          </p:cNvPr>
          <p:cNvSpPr txBox="1"/>
          <p:nvPr/>
        </p:nvSpPr>
        <p:spPr>
          <a:xfrm>
            <a:off x="3486245" y="3389248"/>
            <a:ext cx="8599896" cy="1323439"/>
          </a:xfrm>
          <a:prstGeom prst="rect">
            <a:avLst/>
          </a:prstGeom>
          <a:noFill/>
        </p:spPr>
        <p:txBody>
          <a:bodyPr wrap="square">
            <a:spAutoFit/>
          </a:bodyPr>
          <a:lstStyle/>
          <a:p>
            <a:pPr>
              <a:spcBef>
                <a:spcPts val="600"/>
              </a:spcBef>
            </a:pPr>
            <a:r>
              <a:rPr lang="it-IT" sz="2000" b="1" dirty="0"/>
              <a:t>Le parole che Dio rivolgeva loro erano una manifestazione del suo stesso carattere. Ubbidire a esse è vita; disubbidire a esse è morte. Israele doveva essere pienamente consapevole della serietà e del significato delle “parole del patto, i Dieci Comandamenti” </a:t>
            </a:r>
            <a:r>
              <a:rPr lang="es-ES" sz="2000" b="1" dirty="0"/>
              <a:t>(Es 34:28).</a:t>
            </a:r>
          </a:p>
        </p:txBody>
      </p:sp>
      <p:sp>
        <p:nvSpPr>
          <p:cNvPr id="11" name="CuadroTexto 10">
            <a:extLst>
              <a:ext uri="{FF2B5EF4-FFF2-40B4-BE49-F238E27FC236}">
                <a16:creationId xmlns:a16="http://schemas.microsoft.com/office/drawing/2014/main" id="{042E1C89-90E5-2122-52ED-4F2F05C1CE71}"/>
              </a:ext>
            </a:extLst>
          </p:cNvPr>
          <p:cNvSpPr txBox="1"/>
          <p:nvPr/>
        </p:nvSpPr>
        <p:spPr>
          <a:xfrm>
            <a:off x="3463044" y="2697520"/>
            <a:ext cx="8599896" cy="707886"/>
          </a:xfrm>
          <a:prstGeom prst="rect">
            <a:avLst/>
          </a:prstGeom>
          <a:noFill/>
        </p:spPr>
        <p:txBody>
          <a:bodyPr wrap="square">
            <a:spAutoFit/>
          </a:bodyPr>
          <a:lstStyle/>
          <a:p>
            <a:pPr>
              <a:spcBef>
                <a:spcPts val="600"/>
              </a:spcBef>
            </a:pPr>
            <a:r>
              <a:rPr lang="it-IT" sz="2000" b="1" dirty="0"/>
              <a:t>Quel rituale era necessario? E il fatto che Dio si mostrasse a quel modo? Perché? </a:t>
            </a:r>
            <a:endParaRPr lang="es-ES" sz="2000" b="1" dirty="0"/>
          </a:p>
        </p:txBody>
      </p:sp>
    </p:spTree>
    <p:extLst>
      <p:ext uri="{BB962C8B-B14F-4D97-AF65-F5344CB8AC3E}">
        <p14:creationId xmlns:p14="http://schemas.microsoft.com/office/powerpoint/2010/main" val="782254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6" presetClass="entr" presetSubtype="37"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outVertical)">
                                      <p:cBhvr>
                                        <p:cTn id="16" dur="500"/>
                                        <p:tgtEl>
                                          <p:spTgt spid="5"/>
                                        </p:tgtEl>
                                      </p:cBhvr>
                                    </p:animEffect>
                                  </p:childTnLst>
                                </p:cTn>
                              </p:par>
                            </p:childTnLst>
                          </p:cTn>
                        </p:par>
                        <p:par>
                          <p:cTn id="17" fill="hold">
                            <p:stCondLst>
                              <p:cond delay="1500"/>
                            </p:stCondLst>
                            <p:childTnLst>
                              <p:par>
                                <p:cTn id="18" presetID="49" presetClass="entr" presetSubtype="0" decel="100000"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ppt_w</p:attrName>
                                        </p:attrNameLst>
                                      </p:cBhvr>
                                      <p:tavLst>
                                        <p:tav tm="0">
                                          <p:val>
                                            <p:fltVal val="0"/>
                                          </p:val>
                                        </p:tav>
                                        <p:tav tm="100000">
                                          <p:val>
                                            <p:strVal val="#ppt_w"/>
                                          </p:val>
                                        </p:tav>
                                      </p:tavLst>
                                    </p:anim>
                                    <p:anim calcmode="lin" valueType="num">
                                      <p:cBhvr>
                                        <p:cTn id="21" dur="500" fill="hold"/>
                                        <p:tgtEl>
                                          <p:spTgt spid="4"/>
                                        </p:tgtEl>
                                        <p:attrNameLst>
                                          <p:attrName>ppt_h</p:attrName>
                                        </p:attrNameLst>
                                      </p:cBhvr>
                                      <p:tavLst>
                                        <p:tav tm="0">
                                          <p:val>
                                            <p:fltVal val="0"/>
                                          </p:val>
                                        </p:tav>
                                        <p:tav tm="100000">
                                          <p:val>
                                            <p:strVal val="#ppt_h"/>
                                          </p:val>
                                        </p:tav>
                                      </p:tavLst>
                                    </p:anim>
                                    <p:anim calcmode="lin" valueType="num">
                                      <p:cBhvr>
                                        <p:cTn id="22" dur="500" fill="hold"/>
                                        <p:tgtEl>
                                          <p:spTgt spid="4"/>
                                        </p:tgtEl>
                                        <p:attrNameLst>
                                          <p:attrName>style.rotation</p:attrName>
                                        </p:attrNameLst>
                                      </p:cBhvr>
                                      <p:tavLst>
                                        <p:tav tm="0">
                                          <p:val>
                                            <p:fltVal val="360"/>
                                          </p:val>
                                        </p:tav>
                                        <p:tav tm="100000">
                                          <p:val>
                                            <p:fltVal val="0"/>
                                          </p:val>
                                        </p:tav>
                                      </p:tavLst>
                                    </p:anim>
                                    <p:animEffect transition="in" filter="fade">
                                      <p:cBhvr>
                                        <p:cTn id="23" dur="5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left)">
                                      <p:cBhvr>
                                        <p:cTn id="28" dur="5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left)">
                                      <p:cBhvr>
                                        <p:cTn id="33" dur="500"/>
                                        <p:tgtEl>
                                          <p:spTgt spid="11"/>
                                        </p:tgtEl>
                                      </p:cBhvr>
                                    </p:animEffect>
                                  </p:childTnLst>
                                </p:cTn>
                              </p:par>
                            </p:childTnLst>
                          </p:cTn>
                        </p:par>
                      </p:childTnLst>
                    </p:cTn>
                  </p:par>
                  <p:par>
                    <p:cTn id="34" fill="hold">
                      <p:stCondLst>
                        <p:cond delay="indefinite"/>
                      </p:stCondLst>
                      <p:childTnLst>
                        <p:par>
                          <p:cTn id="35" fill="hold">
                            <p:stCondLst>
                              <p:cond delay="0"/>
                            </p:stCondLst>
                            <p:childTnLst>
                              <p:par>
                                <p:cTn id="36" presetID="31" presetClass="entr" presetSubtype="0" fill="hold" nodeType="click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p:cTn id="38" dur="1000" fill="hold"/>
                                        <p:tgtEl>
                                          <p:spTgt spid="14"/>
                                        </p:tgtEl>
                                        <p:attrNameLst>
                                          <p:attrName>ppt_w</p:attrName>
                                        </p:attrNameLst>
                                      </p:cBhvr>
                                      <p:tavLst>
                                        <p:tav tm="0">
                                          <p:val>
                                            <p:fltVal val="0"/>
                                          </p:val>
                                        </p:tav>
                                        <p:tav tm="100000">
                                          <p:val>
                                            <p:strVal val="#ppt_w"/>
                                          </p:val>
                                        </p:tav>
                                      </p:tavLst>
                                    </p:anim>
                                    <p:anim calcmode="lin" valueType="num">
                                      <p:cBhvr>
                                        <p:cTn id="39" dur="1000" fill="hold"/>
                                        <p:tgtEl>
                                          <p:spTgt spid="14"/>
                                        </p:tgtEl>
                                        <p:attrNameLst>
                                          <p:attrName>ppt_h</p:attrName>
                                        </p:attrNameLst>
                                      </p:cBhvr>
                                      <p:tavLst>
                                        <p:tav tm="0">
                                          <p:val>
                                            <p:fltVal val="0"/>
                                          </p:val>
                                        </p:tav>
                                        <p:tav tm="100000">
                                          <p:val>
                                            <p:strVal val="#ppt_h"/>
                                          </p:val>
                                        </p:tav>
                                      </p:tavLst>
                                    </p:anim>
                                    <p:anim calcmode="lin" valueType="num">
                                      <p:cBhvr>
                                        <p:cTn id="40" dur="1000" fill="hold"/>
                                        <p:tgtEl>
                                          <p:spTgt spid="14"/>
                                        </p:tgtEl>
                                        <p:attrNameLst>
                                          <p:attrName>style.rotation</p:attrName>
                                        </p:attrNameLst>
                                      </p:cBhvr>
                                      <p:tavLst>
                                        <p:tav tm="0">
                                          <p:val>
                                            <p:fltVal val="90"/>
                                          </p:val>
                                        </p:tav>
                                        <p:tav tm="100000">
                                          <p:val>
                                            <p:fltVal val="0"/>
                                          </p:val>
                                        </p:tav>
                                      </p:tavLst>
                                    </p:anim>
                                    <p:animEffect transition="in" filter="fade">
                                      <p:cBhvr>
                                        <p:cTn id="41" dur="1000"/>
                                        <p:tgtEl>
                                          <p:spTgt spid="14"/>
                                        </p:tgtEl>
                                      </p:cBhvr>
                                    </p:animEffect>
                                  </p:childTnLst>
                                </p:cTn>
                              </p:par>
                            </p:childTnLst>
                          </p:cTn>
                        </p:par>
                        <p:par>
                          <p:cTn id="42" fill="hold">
                            <p:stCondLst>
                              <p:cond delay="1000"/>
                            </p:stCondLst>
                            <p:childTnLst>
                              <p:par>
                                <p:cTn id="43" presetID="22" presetClass="entr" presetSubtype="8" fill="hold" grpId="0" nodeType="after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wipe(left)">
                                      <p:cBhvr>
                                        <p:cTn id="45" dur="500"/>
                                        <p:tgtEl>
                                          <p:spTgt spid="7"/>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grpId="0" nodeType="click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wipe(left)">
                                      <p:cBhvr>
                                        <p:cTn id="50" dur="500"/>
                                        <p:tgtEl>
                                          <p:spTgt spid="10"/>
                                        </p:tgtEl>
                                      </p:cBhvr>
                                    </p:animEffect>
                                  </p:childTnLst>
                                </p:cTn>
                              </p:par>
                            </p:childTnLst>
                          </p:cTn>
                        </p:par>
                      </p:childTnLst>
                    </p:cTn>
                  </p:par>
                  <p:par>
                    <p:cTn id="51" fill="hold">
                      <p:stCondLst>
                        <p:cond delay="indefinite"/>
                      </p:stCondLst>
                      <p:childTnLst>
                        <p:par>
                          <p:cTn id="52" fill="hold">
                            <p:stCondLst>
                              <p:cond delay="0"/>
                            </p:stCondLst>
                            <p:childTnLst>
                              <p:par>
                                <p:cTn id="53" presetID="37" presetClass="entr" presetSubtype="0" fill="hold" nodeType="click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fade">
                                      <p:cBhvr>
                                        <p:cTn id="55" dur="1000"/>
                                        <p:tgtEl>
                                          <p:spTgt spid="8"/>
                                        </p:tgtEl>
                                      </p:cBhvr>
                                    </p:animEffect>
                                    <p:anim calcmode="lin" valueType="num">
                                      <p:cBhvr>
                                        <p:cTn id="56" dur="1000" fill="hold"/>
                                        <p:tgtEl>
                                          <p:spTgt spid="8"/>
                                        </p:tgtEl>
                                        <p:attrNameLst>
                                          <p:attrName>ppt_x</p:attrName>
                                        </p:attrNameLst>
                                      </p:cBhvr>
                                      <p:tavLst>
                                        <p:tav tm="0">
                                          <p:val>
                                            <p:strVal val="#ppt_x"/>
                                          </p:val>
                                        </p:tav>
                                        <p:tav tm="100000">
                                          <p:val>
                                            <p:strVal val="#ppt_x"/>
                                          </p:val>
                                        </p:tav>
                                      </p:tavLst>
                                    </p:anim>
                                    <p:anim calcmode="lin" valueType="num">
                                      <p:cBhvr>
                                        <p:cTn id="57" dur="900" decel="100000" fill="hold"/>
                                        <p:tgtEl>
                                          <p:spTgt spid="8"/>
                                        </p:tgtEl>
                                        <p:attrNameLst>
                                          <p:attrName>ppt_y</p:attrName>
                                        </p:attrNameLst>
                                      </p:cBhvr>
                                      <p:tavLst>
                                        <p:tav tm="0">
                                          <p:val>
                                            <p:strVal val="#ppt_y+1"/>
                                          </p:val>
                                        </p:tav>
                                        <p:tav tm="100000">
                                          <p:val>
                                            <p:strVal val="#ppt_y-.03"/>
                                          </p:val>
                                        </p:tav>
                                      </p:tavLst>
                                    </p:anim>
                                    <p:anim calcmode="lin" valueType="num">
                                      <p:cBhvr>
                                        <p:cTn id="5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59" presetID="37" presetClass="entr" presetSubtype="0" fill="hold" grpId="0" nodeType="with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1000"/>
                                        <p:tgtEl>
                                          <p:spTgt spid="12"/>
                                        </p:tgtEl>
                                      </p:cBhvr>
                                    </p:animEffect>
                                    <p:anim calcmode="lin" valueType="num">
                                      <p:cBhvr>
                                        <p:cTn id="62" dur="1000" fill="hold"/>
                                        <p:tgtEl>
                                          <p:spTgt spid="12"/>
                                        </p:tgtEl>
                                        <p:attrNameLst>
                                          <p:attrName>ppt_x</p:attrName>
                                        </p:attrNameLst>
                                      </p:cBhvr>
                                      <p:tavLst>
                                        <p:tav tm="0">
                                          <p:val>
                                            <p:strVal val="#ppt_x"/>
                                          </p:val>
                                        </p:tav>
                                        <p:tav tm="100000">
                                          <p:val>
                                            <p:strVal val="#ppt_x"/>
                                          </p:val>
                                        </p:tav>
                                      </p:tavLst>
                                    </p:anim>
                                    <p:anim calcmode="lin" valueType="num">
                                      <p:cBhvr>
                                        <p:cTn id="63" dur="900" decel="100000" fill="hold"/>
                                        <p:tgtEl>
                                          <p:spTgt spid="12"/>
                                        </p:tgtEl>
                                        <p:attrNameLst>
                                          <p:attrName>ppt_y</p:attrName>
                                        </p:attrNameLst>
                                      </p:cBhvr>
                                      <p:tavLst>
                                        <p:tav tm="0">
                                          <p:val>
                                            <p:strVal val="#ppt_y+1"/>
                                          </p:val>
                                        </p:tav>
                                        <p:tav tm="100000">
                                          <p:val>
                                            <p:strVal val="#ppt_y-.03"/>
                                          </p:val>
                                        </p:tav>
                                      </p:tavLst>
                                    </p:anim>
                                    <p:anim calcmode="lin" valueType="num">
                                      <p:cBhvr>
                                        <p:cTn id="64"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10" grpId="0"/>
      <p:bldP spid="12" grpId="0"/>
      <p:bldP spid="7"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41D159-ADC4-F728-17C8-84EC2EC9A807}"/>
            </a:ext>
          </a:extLst>
        </p:cNvPr>
        <p:cNvGrpSpPr/>
        <p:nvPr/>
      </p:nvGrpSpPr>
      <p:grpSpPr>
        <a:xfrm>
          <a:off x="0" y="0"/>
          <a:ext cx="0" cy="0"/>
          <a:chOff x="0" y="0"/>
          <a:chExt cx="0" cy="0"/>
        </a:xfrm>
      </p:grpSpPr>
      <p:pic>
        <p:nvPicPr>
          <p:cNvPr id="4098" name="Picture 2" descr="C:\DATOS PC CLAUDIO\IGLESIA\Escuela Sabatica - ppt lecciones\2025\3 TRIMESTRE\leccion 8\Immagine6.jpg"/>
          <p:cNvPicPr>
            <a:picLocks noChangeAspect="1" noChangeArrowheads="1"/>
          </p:cNvPicPr>
          <p:nvPr/>
        </p:nvPicPr>
        <p:blipFill>
          <a:blip r:embed="rId2" cstate="email"/>
          <a:srcRect/>
          <a:stretch>
            <a:fillRect/>
          </a:stretch>
        </p:blipFill>
        <p:spPr bwMode="auto">
          <a:xfrm>
            <a:off x="-5769" y="967621"/>
            <a:ext cx="12204701" cy="5894387"/>
          </a:xfrm>
          <a:prstGeom prst="rect">
            <a:avLst/>
          </a:prstGeom>
          <a:noFill/>
        </p:spPr>
      </p:pic>
      <p:sp>
        <p:nvSpPr>
          <p:cNvPr id="10" name="Rectángulo 9">
            <a:extLst>
              <a:ext uri="{FF2B5EF4-FFF2-40B4-BE49-F238E27FC236}">
                <a16:creationId xmlns:a16="http://schemas.microsoft.com/office/drawing/2014/main" id="{83CDBCA5-6E64-38B0-CF5B-6D903DB61998}"/>
              </a:ext>
            </a:extLst>
          </p:cNvPr>
          <p:cNvSpPr>
            <a:spLocks noGrp="1" noRot="1" noMove="1" noResize="1" noEditPoints="1" noAdjustHandles="1" noChangeArrowheads="1" noChangeShapeType="1"/>
          </p:cNvSpPr>
          <p:nvPr/>
        </p:nvSpPr>
        <p:spPr>
          <a:xfrm>
            <a:off x="0" y="0"/>
            <a:ext cx="12192000" cy="984423"/>
          </a:xfrm>
          <a:prstGeom prst="rect">
            <a:avLst/>
          </a:prstGeom>
          <a:gradFill>
            <a:gsLst>
              <a:gs pos="0">
                <a:srgbClr val="DCA722"/>
              </a:gs>
              <a:gs pos="82000">
                <a:schemeClr val="bg2">
                  <a:lumMod val="40000"/>
                  <a:lumOff val="60000"/>
                </a:schemeClr>
              </a:gs>
              <a:gs pos="100000">
                <a:schemeClr val="bg2">
                  <a:lumMod val="20000"/>
                  <a:lumOff val="80000"/>
                </a:schemeClr>
              </a:gs>
            </a:gsLst>
            <a:lin ang="5400000" scaled="1"/>
          </a:gra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4" name="Imagen 3">
            <a:extLst>
              <a:ext uri="{FF2B5EF4-FFF2-40B4-BE49-F238E27FC236}">
                <a16:creationId xmlns:a16="http://schemas.microsoft.com/office/drawing/2014/main" id="{932C1308-A5C9-132C-9C32-E349F479B13D}"/>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a:fillRect/>
          </a:stretch>
        </p:blipFill>
        <p:spPr>
          <a:xfrm>
            <a:off x="8618707" y="1062726"/>
            <a:ext cx="3398814" cy="1604274"/>
          </a:xfrm>
          <a:prstGeom prst="round2DiagRect">
            <a:avLst>
              <a:gd name="adj1" fmla="val 23907"/>
              <a:gd name="adj2" fmla="val 50000"/>
            </a:avLst>
          </a:prstGeom>
          <a:ln w="38100" cap="sq">
            <a:solidFill>
              <a:srgbClr val="FFFFFF"/>
            </a:solidFill>
            <a:miter lim="800000"/>
          </a:ln>
          <a:effectLst>
            <a:outerShdw blurRad="50800" dist="38100" dir="2700000" algn="tl" rotWithShape="0">
              <a:prstClr val="black">
                <a:alpha val="40000"/>
              </a:prstClr>
            </a:outerShdw>
          </a:effectLst>
        </p:spPr>
      </p:pic>
      <p:sp>
        <p:nvSpPr>
          <p:cNvPr id="3" name="CuadroTexto 2">
            <a:extLst>
              <a:ext uri="{FF2B5EF4-FFF2-40B4-BE49-F238E27FC236}">
                <a16:creationId xmlns:a16="http://schemas.microsoft.com/office/drawing/2014/main" id="{DBA5EFE6-8B82-6C02-BAA6-BD4B7747689D}"/>
              </a:ext>
            </a:extLst>
          </p:cNvPr>
          <p:cNvSpPr txBox="1"/>
          <p:nvPr/>
        </p:nvSpPr>
        <p:spPr>
          <a:xfrm>
            <a:off x="0" y="-48640"/>
            <a:ext cx="12192000" cy="769441"/>
          </a:xfrm>
          <a:prstGeom prst="rect">
            <a:avLst/>
          </a:prstGeom>
          <a:noFill/>
        </p:spPr>
        <p:txBody>
          <a:bodyPr wrap="square">
            <a:spAutoFit/>
          </a:bodyPr>
          <a:lstStyle/>
          <a:p>
            <a:pPr algn="ctr"/>
            <a:r>
              <a:rPr lang="es-ES" sz="4400" b="1" dirty="0">
                <a:ln w="13462">
                  <a:solidFill>
                    <a:schemeClr val="bg1"/>
                  </a:solidFill>
                  <a:prstDash val="solid"/>
                </a:ln>
                <a:solidFill>
                  <a:schemeClr val="accent3">
                    <a:lumMod val="75000"/>
                  </a:schemeClr>
                </a:solidFill>
                <a:effectLst>
                  <a:outerShdw dist="38100" dir="2700000" algn="bl" rotWithShape="0">
                    <a:schemeClr val="accent5"/>
                  </a:outerShdw>
                </a:effectLst>
              </a:rPr>
              <a:t>I DIECI COMANDAMENTI</a:t>
            </a:r>
          </a:p>
        </p:txBody>
      </p:sp>
      <p:sp>
        <p:nvSpPr>
          <p:cNvPr id="5" name="CuadroTexto 4">
            <a:extLst>
              <a:ext uri="{FF2B5EF4-FFF2-40B4-BE49-F238E27FC236}">
                <a16:creationId xmlns:a16="http://schemas.microsoft.com/office/drawing/2014/main" id="{26FCAA5F-DC11-3036-0AB5-95A36B8FB3AA}"/>
              </a:ext>
            </a:extLst>
          </p:cNvPr>
          <p:cNvSpPr txBox="1"/>
          <p:nvPr/>
        </p:nvSpPr>
        <p:spPr>
          <a:xfrm>
            <a:off x="0" y="555185"/>
            <a:ext cx="12191999" cy="369332"/>
          </a:xfrm>
          <a:prstGeom prst="rect">
            <a:avLst/>
          </a:prstGeom>
          <a:noFill/>
        </p:spPr>
        <p:txBody>
          <a:bodyPr wrap="square">
            <a:spAutoFit/>
            <a:scene3d>
              <a:camera prst="orthographicFront"/>
              <a:lightRig rig="threePt" dir="t"/>
            </a:scene3d>
            <a:sp3d extrusionH="57150">
              <a:bevelT w="38100" h="38100"/>
            </a:sp3d>
          </a:bodyPr>
          <a:lstStyle/>
          <a:p>
            <a:pPr algn="ctr"/>
            <a:r>
              <a:rPr lang="es-ES" b="1" dirty="0">
                <a:solidFill>
                  <a:schemeClr val="accent1">
                    <a:lumMod val="75000"/>
                  </a:schemeClr>
                </a:solidFill>
                <a:latin typeface="Comic Sans MS" panose="030F0702030302020204" pitchFamily="66" charset="0"/>
              </a:rPr>
              <a:t>“I</a:t>
            </a:r>
            <a:r>
              <a:rPr lang="it-IT" b="1" dirty="0">
                <a:solidFill>
                  <a:schemeClr val="accent1">
                    <a:lumMod val="75000"/>
                  </a:schemeClr>
                </a:solidFill>
                <a:latin typeface="Comic Sans MS" panose="030F0702030302020204" pitchFamily="66" charset="0"/>
              </a:rPr>
              <a:t>o sono l'Eterno, il tuo DIO, che ti ha fatto uscire dal paese d'Egitto, dalla casa di schiavitù</a:t>
            </a:r>
            <a:r>
              <a:rPr lang="es-ES" b="1" dirty="0">
                <a:solidFill>
                  <a:schemeClr val="accent1">
                    <a:lumMod val="75000"/>
                  </a:schemeClr>
                </a:solidFill>
                <a:latin typeface="Comic Sans MS" panose="030F0702030302020204" pitchFamily="66" charset="0"/>
              </a:rPr>
              <a:t>” </a:t>
            </a:r>
            <a:r>
              <a:rPr lang="es-ES" sz="1400" b="1" dirty="0">
                <a:solidFill>
                  <a:schemeClr val="accent1">
                    <a:lumMod val="75000"/>
                  </a:schemeClr>
                </a:solidFill>
                <a:latin typeface="Comic Sans MS" panose="030F0702030302020204" pitchFamily="66" charset="0"/>
              </a:rPr>
              <a:t>(</a:t>
            </a:r>
            <a:r>
              <a:rPr lang="es-ES" sz="1400" b="1" dirty="0" err="1">
                <a:solidFill>
                  <a:schemeClr val="accent1">
                    <a:lumMod val="75000"/>
                  </a:schemeClr>
                </a:solidFill>
                <a:latin typeface="Comic Sans MS" panose="030F0702030302020204" pitchFamily="66" charset="0"/>
              </a:rPr>
              <a:t>Esodo</a:t>
            </a:r>
            <a:r>
              <a:rPr lang="es-ES" sz="1400" b="1" dirty="0">
                <a:solidFill>
                  <a:schemeClr val="accent1">
                    <a:lumMod val="75000"/>
                  </a:schemeClr>
                </a:solidFill>
                <a:latin typeface="Comic Sans MS" panose="030F0702030302020204" pitchFamily="66" charset="0"/>
              </a:rPr>
              <a:t> 20:2)</a:t>
            </a:r>
          </a:p>
        </p:txBody>
      </p:sp>
      <p:sp>
        <p:nvSpPr>
          <p:cNvPr id="6" name="CuadroTexto 5">
            <a:extLst>
              <a:ext uri="{FF2B5EF4-FFF2-40B4-BE49-F238E27FC236}">
                <a16:creationId xmlns:a16="http://schemas.microsoft.com/office/drawing/2014/main" id="{323C455F-7809-6272-68A8-F8280B1328E8}"/>
              </a:ext>
            </a:extLst>
          </p:cNvPr>
          <p:cNvSpPr txBox="1"/>
          <p:nvPr/>
        </p:nvSpPr>
        <p:spPr>
          <a:xfrm>
            <a:off x="170583" y="970924"/>
            <a:ext cx="8272463" cy="1323439"/>
          </a:xfrm>
          <a:prstGeom prst="rect">
            <a:avLst/>
          </a:prstGeom>
          <a:noFill/>
        </p:spPr>
        <p:txBody>
          <a:bodyPr wrap="square" rtlCol="0">
            <a:spAutoFit/>
          </a:bodyPr>
          <a:lstStyle/>
          <a:p>
            <a:pPr>
              <a:spcBef>
                <a:spcPts val="600"/>
              </a:spcBef>
            </a:pPr>
            <a:r>
              <a:rPr lang="it-IT" sz="2000" b="1" dirty="0"/>
              <a:t>Dio introduce la Legge chiarendo la sua funzione primaria: “Io ti ho riscattato dal peccato, perciò questo è ciò che devi fare d'ora in poi” (Esodo 20:2). L'osservanza della Legge è, per noi, la risposta alla redenzione. È una risposta d'amore all'amore ricevuto</a:t>
            </a:r>
            <a:r>
              <a:rPr lang="es-ES" sz="2000" b="1" dirty="0"/>
              <a:t>.</a:t>
            </a:r>
          </a:p>
        </p:txBody>
      </p:sp>
      <p:graphicFrame>
        <p:nvGraphicFramePr>
          <p:cNvPr id="7" name="Diagrama 6">
            <a:extLst>
              <a:ext uri="{FF2B5EF4-FFF2-40B4-BE49-F238E27FC236}">
                <a16:creationId xmlns:a16="http://schemas.microsoft.com/office/drawing/2014/main" id="{0C1F9A51-B826-63B0-4225-5E98DE554B52}"/>
              </a:ext>
            </a:extLst>
          </p:cNvPr>
          <p:cNvGraphicFramePr/>
          <p:nvPr>
            <p:extLst>
              <p:ext uri="{D42A27DB-BD31-4B8C-83A1-F6EECF244321}">
                <p14:modId xmlns:p14="http://schemas.microsoft.com/office/powerpoint/2010/main" val="768177025"/>
              </p:ext>
            </p:extLst>
          </p:nvPr>
        </p:nvGraphicFramePr>
        <p:xfrm>
          <a:off x="118554" y="2358688"/>
          <a:ext cx="11934015" cy="439453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290506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fltVal val="0"/>
                                          </p:val>
                                        </p:tav>
                                        <p:tav tm="100000">
                                          <p:val>
                                            <p:strVal val="#ppt_w"/>
                                          </p:val>
                                        </p:tav>
                                      </p:tavLst>
                                    </p:anim>
                                    <p:anim calcmode="lin" valueType="num">
                                      <p:cBhvr>
                                        <p:cTn id="17" dur="500" fill="hold"/>
                                        <p:tgtEl>
                                          <p:spTgt spid="5"/>
                                        </p:tgtEl>
                                        <p:attrNameLst>
                                          <p:attrName>ppt_h</p:attrName>
                                        </p:attrNameLst>
                                      </p:cBhvr>
                                      <p:tavLst>
                                        <p:tav tm="0">
                                          <p:val>
                                            <p:fltVal val="0"/>
                                          </p:val>
                                        </p:tav>
                                        <p:tav tm="100000">
                                          <p:val>
                                            <p:strVal val="#ppt_h"/>
                                          </p:val>
                                        </p:tav>
                                      </p:tavLst>
                                    </p:anim>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8" presetClass="entr" presetSubtype="9"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strips(upLeft)">
                                      <p:cBhvr>
                                        <p:cTn id="23" dur="500"/>
                                        <p:tgtEl>
                                          <p:spTgt spid="4"/>
                                        </p:tgtEl>
                                      </p:cBhvr>
                                    </p:animEffect>
                                  </p:childTnLst>
                                </p:cTn>
                              </p:par>
                            </p:childTnLst>
                          </p:cTn>
                        </p:par>
                        <p:par>
                          <p:cTn id="24" fill="hold">
                            <p:stCondLst>
                              <p:cond delay="500"/>
                            </p:stCondLst>
                            <p:childTnLst>
                              <p:par>
                                <p:cTn id="25" presetID="22" presetClass="entr" presetSubtype="8"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grpId="0" nodeType="clickEffect">
                                  <p:stCondLst>
                                    <p:cond delay="0"/>
                                  </p:stCondLst>
                                  <p:childTnLst>
                                    <p:set>
                                      <p:cBhvr>
                                        <p:cTn id="31" dur="1" fill="hold">
                                          <p:stCondLst>
                                            <p:cond delay="0"/>
                                          </p:stCondLst>
                                        </p:cTn>
                                        <p:tgtEl>
                                          <p:spTgt spid="7">
                                            <p:graphicEl>
                                              <a:dgm id="{6364A95A-DB9A-48D3-91AE-E586227A0918}"/>
                                            </p:graphicEl>
                                          </p:spTgt>
                                        </p:tgtEl>
                                        <p:attrNameLst>
                                          <p:attrName>style.visibility</p:attrName>
                                        </p:attrNameLst>
                                      </p:cBhvr>
                                      <p:to>
                                        <p:strVal val="visible"/>
                                      </p:to>
                                    </p:set>
                                    <p:anim calcmode="lin" valueType="num">
                                      <p:cBhvr>
                                        <p:cTn id="32" dur="500" fill="hold"/>
                                        <p:tgtEl>
                                          <p:spTgt spid="7">
                                            <p:graphicEl>
                                              <a:dgm id="{6364A95A-DB9A-48D3-91AE-E586227A0918}"/>
                                            </p:graphicEl>
                                          </p:spTgt>
                                        </p:tgtEl>
                                        <p:attrNameLst>
                                          <p:attrName>ppt_w</p:attrName>
                                        </p:attrNameLst>
                                      </p:cBhvr>
                                      <p:tavLst>
                                        <p:tav tm="0">
                                          <p:val>
                                            <p:fltVal val="0"/>
                                          </p:val>
                                        </p:tav>
                                        <p:tav tm="100000">
                                          <p:val>
                                            <p:strVal val="#ppt_w"/>
                                          </p:val>
                                        </p:tav>
                                      </p:tavLst>
                                    </p:anim>
                                    <p:anim calcmode="lin" valueType="num">
                                      <p:cBhvr>
                                        <p:cTn id="33" dur="500" fill="hold"/>
                                        <p:tgtEl>
                                          <p:spTgt spid="7">
                                            <p:graphicEl>
                                              <a:dgm id="{6364A95A-DB9A-48D3-91AE-E586227A0918}"/>
                                            </p:graphicEl>
                                          </p:spTgt>
                                        </p:tgtEl>
                                        <p:attrNameLst>
                                          <p:attrName>ppt_h</p:attrName>
                                        </p:attrNameLst>
                                      </p:cBhvr>
                                      <p:tavLst>
                                        <p:tav tm="0">
                                          <p:val>
                                            <p:fltVal val="0"/>
                                          </p:val>
                                        </p:tav>
                                        <p:tav tm="100000">
                                          <p:val>
                                            <p:strVal val="#ppt_h"/>
                                          </p:val>
                                        </p:tav>
                                      </p:tavLst>
                                    </p:anim>
                                    <p:animEffect transition="in" filter="fade">
                                      <p:cBhvr>
                                        <p:cTn id="34" dur="500"/>
                                        <p:tgtEl>
                                          <p:spTgt spid="7">
                                            <p:graphicEl>
                                              <a:dgm id="{6364A95A-DB9A-48D3-91AE-E586227A0918}"/>
                                            </p:graphicEl>
                                          </p:spTgt>
                                        </p:tgtEl>
                                      </p:cBhvr>
                                    </p:animEffect>
                                  </p:childTnLst>
                                </p:cTn>
                              </p:par>
                            </p:childTnLst>
                          </p:cTn>
                        </p:par>
                      </p:childTnLst>
                    </p:cTn>
                  </p:par>
                  <p:par>
                    <p:cTn id="35" fill="hold">
                      <p:stCondLst>
                        <p:cond delay="indefinite"/>
                      </p:stCondLst>
                      <p:childTnLst>
                        <p:par>
                          <p:cTn id="36" fill="hold">
                            <p:stCondLst>
                              <p:cond delay="0"/>
                            </p:stCondLst>
                            <p:childTnLst>
                              <p:par>
                                <p:cTn id="37" presetID="47" presetClass="entr" presetSubtype="0" fill="hold" grpId="0" nodeType="clickEffect">
                                  <p:stCondLst>
                                    <p:cond delay="0"/>
                                  </p:stCondLst>
                                  <p:childTnLst>
                                    <p:set>
                                      <p:cBhvr>
                                        <p:cTn id="38" dur="1" fill="hold">
                                          <p:stCondLst>
                                            <p:cond delay="0"/>
                                          </p:stCondLst>
                                        </p:cTn>
                                        <p:tgtEl>
                                          <p:spTgt spid="7">
                                            <p:graphicEl>
                                              <a:dgm id="{A5083AD9-D266-49A1-AFD4-5EB07031C419}"/>
                                            </p:graphicEl>
                                          </p:spTgt>
                                        </p:tgtEl>
                                        <p:attrNameLst>
                                          <p:attrName>style.visibility</p:attrName>
                                        </p:attrNameLst>
                                      </p:cBhvr>
                                      <p:to>
                                        <p:strVal val="visible"/>
                                      </p:to>
                                    </p:set>
                                    <p:animEffect transition="in" filter="fade">
                                      <p:cBhvr>
                                        <p:cTn id="39" dur="1000"/>
                                        <p:tgtEl>
                                          <p:spTgt spid="7">
                                            <p:graphicEl>
                                              <a:dgm id="{A5083AD9-D266-49A1-AFD4-5EB07031C419}"/>
                                            </p:graphicEl>
                                          </p:spTgt>
                                        </p:tgtEl>
                                      </p:cBhvr>
                                    </p:animEffect>
                                    <p:anim calcmode="lin" valueType="num">
                                      <p:cBhvr>
                                        <p:cTn id="40" dur="1000" fill="hold"/>
                                        <p:tgtEl>
                                          <p:spTgt spid="7">
                                            <p:graphicEl>
                                              <a:dgm id="{A5083AD9-D266-49A1-AFD4-5EB07031C419}"/>
                                            </p:graphicEl>
                                          </p:spTgt>
                                        </p:tgtEl>
                                        <p:attrNameLst>
                                          <p:attrName>ppt_x</p:attrName>
                                        </p:attrNameLst>
                                      </p:cBhvr>
                                      <p:tavLst>
                                        <p:tav tm="0">
                                          <p:val>
                                            <p:strVal val="#ppt_x"/>
                                          </p:val>
                                        </p:tav>
                                        <p:tav tm="100000">
                                          <p:val>
                                            <p:strVal val="#ppt_x"/>
                                          </p:val>
                                        </p:tav>
                                      </p:tavLst>
                                    </p:anim>
                                    <p:anim calcmode="lin" valueType="num">
                                      <p:cBhvr>
                                        <p:cTn id="41" dur="1000" fill="hold"/>
                                        <p:tgtEl>
                                          <p:spTgt spid="7">
                                            <p:graphicEl>
                                              <a:dgm id="{A5083AD9-D266-49A1-AFD4-5EB07031C419}"/>
                                            </p:graphicEl>
                                          </p:spTgt>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0"/>
                                  </p:stCondLst>
                                  <p:childTnLst>
                                    <p:set>
                                      <p:cBhvr>
                                        <p:cTn id="43" dur="1" fill="hold">
                                          <p:stCondLst>
                                            <p:cond delay="0"/>
                                          </p:stCondLst>
                                        </p:cTn>
                                        <p:tgtEl>
                                          <p:spTgt spid="7">
                                            <p:graphicEl>
                                              <a:dgm id="{91CC5459-8EEF-41EA-AF20-D848C0D6FEAD}"/>
                                            </p:graphicEl>
                                          </p:spTgt>
                                        </p:tgtEl>
                                        <p:attrNameLst>
                                          <p:attrName>style.visibility</p:attrName>
                                        </p:attrNameLst>
                                      </p:cBhvr>
                                      <p:to>
                                        <p:strVal val="visible"/>
                                      </p:to>
                                    </p:set>
                                    <p:animEffect transition="in" filter="fade">
                                      <p:cBhvr>
                                        <p:cTn id="44" dur="1000"/>
                                        <p:tgtEl>
                                          <p:spTgt spid="7">
                                            <p:graphicEl>
                                              <a:dgm id="{91CC5459-8EEF-41EA-AF20-D848C0D6FEAD}"/>
                                            </p:graphicEl>
                                          </p:spTgt>
                                        </p:tgtEl>
                                      </p:cBhvr>
                                    </p:animEffect>
                                    <p:anim calcmode="lin" valueType="num">
                                      <p:cBhvr>
                                        <p:cTn id="45" dur="1000" fill="hold"/>
                                        <p:tgtEl>
                                          <p:spTgt spid="7">
                                            <p:graphicEl>
                                              <a:dgm id="{91CC5459-8EEF-41EA-AF20-D848C0D6FEAD}"/>
                                            </p:graphicEl>
                                          </p:spTgt>
                                        </p:tgtEl>
                                        <p:attrNameLst>
                                          <p:attrName>ppt_x</p:attrName>
                                        </p:attrNameLst>
                                      </p:cBhvr>
                                      <p:tavLst>
                                        <p:tav tm="0">
                                          <p:val>
                                            <p:strVal val="#ppt_x"/>
                                          </p:val>
                                        </p:tav>
                                        <p:tav tm="100000">
                                          <p:val>
                                            <p:strVal val="#ppt_x"/>
                                          </p:val>
                                        </p:tav>
                                      </p:tavLst>
                                    </p:anim>
                                    <p:anim calcmode="lin" valueType="num">
                                      <p:cBhvr>
                                        <p:cTn id="46" dur="1000" fill="hold"/>
                                        <p:tgtEl>
                                          <p:spTgt spid="7">
                                            <p:graphicEl>
                                              <a:dgm id="{91CC5459-8EEF-41EA-AF20-D848C0D6FEAD}"/>
                                            </p:graphicEl>
                                          </p:spTgt>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7" presetClass="entr" presetSubtype="0" fill="hold" grpId="0" nodeType="clickEffect">
                                  <p:stCondLst>
                                    <p:cond delay="0"/>
                                  </p:stCondLst>
                                  <p:childTnLst>
                                    <p:set>
                                      <p:cBhvr>
                                        <p:cTn id="50" dur="1" fill="hold">
                                          <p:stCondLst>
                                            <p:cond delay="0"/>
                                          </p:stCondLst>
                                        </p:cTn>
                                        <p:tgtEl>
                                          <p:spTgt spid="7">
                                            <p:graphicEl>
                                              <a:dgm id="{DFB2E827-CD7B-4244-A13C-6B5B884F266F}"/>
                                            </p:graphicEl>
                                          </p:spTgt>
                                        </p:tgtEl>
                                        <p:attrNameLst>
                                          <p:attrName>style.visibility</p:attrName>
                                        </p:attrNameLst>
                                      </p:cBhvr>
                                      <p:to>
                                        <p:strVal val="visible"/>
                                      </p:to>
                                    </p:set>
                                    <p:animEffect transition="in" filter="fade">
                                      <p:cBhvr>
                                        <p:cTn id="51" dur="1000"/>
                                        <p:tgtEl>
                                          <p:spTgt spid="7">
                                            <p:graphicEl>
                                              <a:dgm id="{DFB2E827-CD7B-4244-A13C-6B5B884F266F}"/>
                                            </p:graphicEl>
                                          </p:spTgt>
                                        </p:tgtEl>
                                      </p:cBhvr>
                                    </p:animEffect>
                                    <p:anim calcmode="lin" valueType="num">
                                      <p:cBhvr>
                                        <p:cTn id="52" dur="1000" fill="hold"/>
                                        <p:tgtEl>
                                          <p:spTgt spid="7">
                                            <p:graphicEl>
                                              <a:dgm id="{DFB2E827-CD7B-4244-A13C-6B5B884F266F}"/>
                                            </p:graphicEl>
                                          </p:spTgt>
                                        </p:tgtEl>
                                        <p:attrNameLst>
                                          <p:attrName>ppt_x</p:attrName>
                                        </p:attrNameLst>
                                      </p:cBhvr>
                                      <p:tavLst>
                                        <p:tav tm="0">
                                          <p:val>
                                            <p:strVal val="#ppt_x"/>
                                          </p:val>
                                        </p:tav>
                                        <p:tav tm="100000">
                                          <p:val>
                                            <p:strVal val="#ppt_x"/>
                                          </p:val>
                                        </p:tav>
                                      </p:tavLst>
                                    </p:anim>
                                    <p:anim calcmode="lin" valueType="num">
                                      <p:cBhvr>
                                        <p:cTn id="53" dur="1000" fill="hold"/>
                                        <p:tgtEl>
                                          <p:spTgt spid="7">
                                            <p:graphicEl>
                                              <a:dgm id="{DFB2E827-CD7B-4244-A13C-6B5B884F266F}"/>
                                            </p:graphicEl>
                                          </p:spTgt>
                                        </p:tgtEl>
                                        <p:attrNameLst>
                                          <p:attrName>ppt_y</p:attrName>
                                        </p:attrNameLst>
                                      </p:cBhvr>
                                      <p:tavLst>
                                        <p:tav tm="0">
                                          <p:val>
                                            <p:strVal val="#ppt_y-.1"/>
                                          </p:val>
                                        </p:tav>
                                        <p:tav tm="100000">
                                          <p:val>
                                            <p:strVal val="#ppt_y"/>
                                          </p:val>
                                        </p:tav>
                                      </p:tavLst>
                                    </p:anim>
                                  </p:childTnLst>
                                </p:cTn>
                              </p:par>
                              <p:par>
                                <p:cTn id="54" presetID="47" presetClass="entr" presetSubtype="0" fill="hold" grpId="0" nodeType="withEffect">
                                  <p:stCondLst>
                                    <p:cond delay="0"/>
                                  </p:stCondLst>
                                  <p:childTnLst>
                                    <p:set>
                                      <p:cBhvr>
                                        <p:cTn id="55" dur="1" fill="hold">
                                          <p:stCondLst>
                                            <p:cond delay="0"/>
                                          </p:stCondLst>
                                        </p:cTn>
                                        <p:tgtEl>
                                          <p:spTgt spid="7">
                                            <p:graphicEl>
                                              <a:dgm id="{10C7FA8C-45AC-4F60-B838-992E3E7F424F}"/>
                                            </p:graphicEl>
                                          </p:spTgt>
                                        </p:tgtEl>
                                        <p:attrNameLst>
                                          <p:attrName>style.visibility</p:attrName>
                                        </p:attrNameLst>
                                      </p:cBhvr>
                                      <p:to>
                                        <p:strVal val="visible"/>
                                      </p:to>
                                    </p:set>
                                    <p:animEffect transition="in" filter="fade">
                                      <p:cBhvr>
                                        <p:cTn id="56" dur="1000"/>
                                        <p:tgtEl>
                                          <p:spTgt spid="7">
                                            <p:graphicEl>
                                              <a:dgm id="{10C7FA8C-45AC-4F60-B838-992E3E7F424F}"/>
                                            </p:graphicEl>
                                          </p:spTgt>
                                        </p:tgtEl>
                                      </p:cBhvr>
                                    </p:animEffect>
                                    <p:anim calcmode="lin" valueType="num">
                                      <p:cBhvr>
                                        <p:cTn id="57" dur="1000" fill="hold"/>
                                        <p:tgtEl>
                                          <p:spTgt spid="7">
                                            <p:graphicEl>
                                              <a:dgm id="{10C7FA8C-45AC-4F60-B838-992E3E7F424F}"/>
                                            </p:graphicEl>
                                          </p:spTgt>
                                        </p:tgtEl>
                                        <p:attrNameLst>
                                          <p:attrName>ppt_x</p:attrName>
                                        </p:attrNameLst>
                                      </p:cBhvr>
                                      <p:tavLst>
                                        <p:tav tm="0">
                                          <p:val>
                                            <p:strVal val="#ppt_x"/>
                                          </p:val>
                                        </p:tav>
                                        <p:tav tm="100000">
                                          <p:val>
                                            <p:strVal val="#ppt_x"/>
                                          </p:val>
                                        </p:tav>
                                      </p:tavLst>
                                    </p:anim>
                                    <p:anim calcmode="lin" valueType="num">
                                      <p:cBhvr>
                                        <p:cTn id="58" dur="1000" fill="hold"/>
                                        <p:tgtEl>
                                          <p:spTgt spid="7">
                                            <p:graphicEl>
                                              <a:dgm id="{10C7FA8C-45AC-4F60-B838-992E3E7F424F}"/>
                                            </p:graphic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7" presetClass="entr" presetSubtype="0" fill="hold" grpId="0" nodeType="clickEffect">
                                  <p:stCondLst>
                                    <p:cond delay="0"/>
                                  </p:stCondLst>
                                  <p:childTnLst>
                                    <p:set>
                                      <p:cBhvr>
                                        <p:cTn id="62" dur="1" fill="hold">
                                          <p:stCondLst>
                                            <p:cond delay="0"/>
                                          </p:stCondLst>
                                        </p:cTn>
                                        <p:tgtEl>
                                          <p:spTgt spid="7">
                                            <p:graphicEl>
                                              <a:dgm id="{87CF5A56-6533-44B2-9D9B-F96E716A1A56}"/>
                                            </p:graphicEl>
                                          </p:spTgt>
                                        </p:tgtEl>
                                        <p:attrNameLst>
                                          <p:attrName>style.visibility</p:attrName>
                                        </p:attrNameLst>
                                      </p:cBhvr>
                                      <p:to>
                                        <p:strVal val="visible"/>
                                      </p:to>
                                    </p:set>
                                    <p:animEffect transition="in" filter="fade">
                                      <p:cBhvr>
                                        <p:cTn id="63" dur="1000"/>
                                        <p:tgtEl>
                                          <p:spTgt spid="7">
                                            <p:graphicEl>
                                              <a:dgm id="{87CF5A56-6533-44B2-9D9B-F96E716A1A56}"/>
                                            </p:graphicEl>
                                          </p:spTgt>
                                        </p:tgtEl>
                                      </p:cBhvr>
                                    </p:animEffect>
                                    <p:anim calcmode="lin" valueType="num">
                                      <p:cBhvr>
                                        <p:cTn id="64" dur="1000" fill="hold"/>
                                        <p:tgtEl>
                                          <p:spTgt spid="7">
                                            <p:graphicEl>
                                              <a:dgm id="{87CF5A56-6533-44B2-9D9B-F96E716A1A56}"/>
                                            </p:graphicEl>
                                          </p:spTgt>
                                        </p:tgtEl>
                                        <p:attrNameLst>
                                          <p:attrName>ppt_x</p:attrName>
                                        </p:attrNameLst>
                                      </p:cBhvr>
                                      <p:tavLst>
                                        <p:tav tm="0">
                                          <p:val>
                                            <p:strVal val="#ppt_x"/>
                                          </p:val>
                                        </p:tav>
                                        <p:tav tm="100000">
                                          <p:val>
                                            <p:strVal val="#ppt_x"/>
                                          </p:val>
                                        </p:tav>
                                      </p:tavLst>
                                    </p:anim>
                                    <p:anim calcmode="lin" valueType="num">
                                      <p:cBhvr>
                                        <p:cTn id="65" dur="1000" fill="hold"/>
                                        <p:tgtEl>
                                          <p:spTgt spid="7">
                                            <p:graphicEl>
                                              <a:dgm id="{87CF5A56-6533-44B2-9D9B-F96E716A1A56}"/>
                                            </p:graphicEl>
                                          </p:spTgt>
                                        </p:tgtEl>
                                        <p:attrNameLst>
                                          <p:attrName>ppt_y</p:attrName>
                                        </p:attrNameLst>
                                      </p:cBhvr>
                                      <p:tavLst>
                                        <p:tav tm="0">
                                          <p:val>
                                            <p:strVal val="#ppt_y-.1"/>
                                          </p:val>
                                        </p:tav>
                                        <p:tav tm="100000">
                                          <p:val>
                                            <p:strVal val="#ppt_y"/>
                                          </p:val>
                                        </p:tav>
                                      </p:tavLst>
                                    </p:anim>
                                  </p:childTnLst>
                                </p:cTn>
                              </p:par>
                              <p:par>
                                <p:cTn id="66" presetID="47" presetClass="entr" presetSubtype="0" fill="hold" grpId="0" nodeType="withEffect">
                                  <p:stCondLst>
                                    <p:cond delay="0"/>
                                  </p:stCondLst>
                                  <p:childTnLst>
                                    <p:set>
                                      <p:cBhvr>
                                        <p:cTn id="67" dur="1" fill="hold">
                                          <p:stCondLst>
                                            <p:cond delay="0"/>
                                          </p:stCondLst>
                                        </p:cTn>
                                        <p:tgtEl>
                                          <p:spTgt spid="7">
                                            <p:graphicEl>
                                              <a:dgm id="{5D6CA769-3983-4A7E-8C9B-2918405B7715}"/>
                                            </p:graphicEl>
                                          </p:spTgt>
                                        </p:tgtEl>
                                        <p:attrNameLst>
                                          <p:attrName>style.visibility</p:attrName>
                                        </p:attrNameLst>
                                      </p:cBhvr>
                                      <p:to>
                                        <p:strVal val="visible"/>
                                      </p:to>
                                    </p:set>
                                    <p:animEffect transition="in" filter="fade">
                                      <p:cBhvr>
                                        <p:cTn id="68" dur="1000"/>
                                        <p:tgtEl>
                                          <p:spTgt spid="7">
                                            <p:graphicEl>
                                              <a:dgm id="{5D6CA769-3983-4A7E-8C9B-2918405B7715}"/>
                                            </p:graphicEl>
                                          </p:spTgt>
                                        </p:tgtEl>
                                      </p:cBhvr>
                                    </p:animEffect>
                                    <p:anim calcmode="lin" valueType="num">
                                      <p:cBhvr>
                                        <p:cTn id="69" dur="1000" fill="hold"/>
                                        <p:tgtEl>
                                          <p:spTgt spid="7">
                                            <p:graphicEl>
                                              <a:dgm id="{5D6CA769-3983-4A7E-8C9B-2918405B7715}"/>
                                            </p:graphicEl>
                                          </p:spTgt>
                                        </p:tgtEl>
                                        <p:attrNameLst>
                                          <p:attrName>ppt_x</p:attrName>
                                        </p:attrNameLst>
                                      </p:cBhvr>
                                      <p:tavLst>
                                        <p:tav tm="0">
                                          <p:val>
                                            <p:strVal val="#ppt_x"/>
                                          </p:val>
                                        </p:tav>
                                        <p:tav tm="100000">
                                          <p:val>
                                            <p:strVal val="#ppt_x"/>
                                          </p:val>
                                        </p:tav>
                                      </p:tavLst>
                                    </p:anim>
                                    <p:anim calcmode="lin" valueType="num">
                                      <p:cBhvr>
                                        <p:cTn id="70" dur="1000" fill="hold"/>
                                        <p:tgtEl>
                                          <p:spTgt spid="7">
                                            <p:graphicEl>
                                              <a:dgm id="{5D6CA769-3983-4A7E-8C9B-2918405B7715}"/>
                                            </p:graphicEl>
                                          </p:spTgt>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47" presetClass="entr" presetSubtype="0" fill="hold" grpId="0" nodeType="clickEffect">
                                  <p:stCondLst>
                                    <p:cond delay="0"/>
                                  </p:stCondLst>
                                  <p:childTnLst>
                                    <p:set>
                                      <p:cBhvr>
                                        <p:cTn id="74" dur="1" fill="hold">
                                          <p:stCondLst>
                                            <p:cond delay="0"/>
                                          </p:stCondLst>
                                        </p:cTn>
                                        <p:tgtEl>
                                          <p:spTgt spid="7">
                                            <p:graphicEl>
                                              <a:dgm id="{D79A16DB-6103-4405-BEDA-2451AB8A6FC6}"/>
                                            </p:graphicEl>
                                          </p:spTgt>
                                        </p:tgtEl>
                                        <p:attrNameLst>
                                          <p:attrName>style.visibility</p:attrName>
                                        </p:attrNameLst>
                                      </p:cBhvr>
                                      <p:to>
                                        <p:strVal val="visible"/>
                                      </p:to>
                                    </p:set>
                                    <p:animEffect transition="in" filter="fade">
                                      <p:cBhvr>
                                        <p:cTn id="75" dur="1000"/>
                                        <p:tgtEl>
                                          <p:spTgt spid="7">
                                            <p:graphicEl>
                                              <a:dgm id="{D79A16DB-6103-4405-BEDA-2451AB8A6FC6}"/>
                                            </p:graphicEl>
                                          </p:spTgt>
                                        </p:tgtEl>
                                      </p:cBhvr>
                                    </p:animEffect>
                                    <p:anim calcmode="lin" valueType="num">
                                      <p:cBhvr>
                                        <p:cTn id="76" dur="1000" fill="hold"/>
                                        <p:tgtEl>
                                          <p:spTgt spid="7">
                                            <p:graphicEl>
                                              <a:dgm id="{D79A16DB-6103-4405-BEDA-2451AB8A6FC6}"/>
                                            </p:graphicEl>
                                          </p:spTgt>
                                        </p:tgtEl>
                                        <p:attrNameLst>
                                          <p:attrName>ppt_x</p:attrName>
                                        </p:attrNameLst>
                                      </p:cBhvr>
                                      <p:tavLst>
                                        <p:tav tm="0">
                                          <p:val>
                                            <p:strVal val="#ppt_x"/>
                                          </p:val>
                                        </p:tav>
                                        <p:tav tm="100000">
                                          <p:val>
                                            <p:strVal val="#ppt_x"/>
                                          </p:val>
                                        </p:tav>
                                      </p:tavLst>
                                    </p:anim>
                                    <p:anim calcmode="lin" valueType="num">
                                      <p:cBhvr>
                                        <p:cTn id="77" dur="1000" fill="hold"/>
                                        <p:tgtEl>
                                          <p:spTgt spid="7">
                                            <p:graphicEl>
                                              <a:dgm id="{D79A16DB-6103-4405-BEDA-2451AB8A6FC6}"/>
                                            </p:graphicEl>
                                          </p:spTgt>
                                        </p:tgtEl>
                                        <p:attrNameLst>
                                          <p:attrName>ppt_y</p:attrName>
                                        </p:attrNameLst>
                                      </p:cBhvr>
                                      <p:tavLst>
                                        <p:tav tm="0">
                                          <p:val>
                                            <p:strVal val="#ppt_y-.1"/>
                                          </p:val>
                                        </p:tav>
                                        <p:tav tm="100000">
                                          <p:val>
                                            <p:strVal val="#ppt_y"/>
                                          </p:val>
                                        </p:tav>
                                      </p:tavLst>
                                    </p:anim>
                                  </p:childTnLst>
                                </p:cTn>
                              </p:par>
                              <p:par>
                                <p:cTn id="78" presetID="47" presetClass="entr" presetSubtype="0" fill="hold" grpId="0" nodeType="withEffect">
                                  <p:stCondLst>
                                    <p:cond delay="0"/>
                                  </p:stCondLst>
                                  <p:childTnLst>
                                    <p:set>
                                      <p:cBhvr>
                                        <p:cTn id="79" dur="1" fill="hold">
                                          <p:stCondLst>
                                            <p:cond delay="0"/>
                                          </p:stCondLst>
                                        </p:cTn>
                                        <p:tgtEl>
                                          <p:spTgt spid="7">
                                            <p:graphicEl>
                                              <a:dgm id="{C20EFE85-0AA0-41C5-98B5-841936C487C2}"/>
                                            </p:graphicEl>
                                          </p:spTgt>
                                        </p:tgtEl>
                                        <p:attrNameLst>
                                          <p:attrName>style.visibility</p:attrName>
                                        </p:attrNameLst>
                                      </p:cBhvr>
                                      <p:to>
                                        <p:strVal val="visible"/>
                                      </p:to>
                                    </p:set>
                                    <p:animEffect transition="in" filter="fade">
                                      <p:cBhvr>
                                        <p:cTn id="80" dur="1000"/>
                                        <p:tgtEl>
                                          <p:spTgt spid="7">
                                            <p:graphicEl>
                                              <a:dgm id="{C20EFE85-0AA0-41C5-98B5-841936C487C2}"/>
                                            </p:graphicEl>
                                          </p:spTgt>
                                        </p:tgtEl>
                                      </p:cBhvr>
                                    </p:animEffect>
                                    <p:anim calcmode="lin" valueType="num">
                                      <p:cBhvr>
                                        <p:cTn id="81" dur="1000" fill="hold"/>
                                        <p:tgtEl>
                                          <p:spTgt spid="7">
                                            <p:graphicEl>
                                              <a:dgm id="{C20EFE85-0AA0-41C5-98B5-841936C487C2}"/>
                                            </p:graphicEl>
                                          </p:spTgt>
                                        </p:tgtEl>
                                        <p:attrNameLst>
                                          <p:attrName>ppt_x</p:attrName>
                                        </p:attrNameLst>
                                      </p:cBhvr>
                                      <p:tavLst>
                                        <p:tav tm="0">
                                          <p:val>
                                            <p:strVal val="#ppt_x"/>
                                          </p:val>
                                        </p:tav>
                                        <p:tav tm="100000">
                                          <p:val>
                                            <p:strVal val="#ppt_x"/>
                                          </p:val>
                                        </p:tav>
                                      </p:tavLst>
                                    </p:anim>
                                    <p:anim calcmode="lin" valueType="num">
                                      <p:cBhvr>
                                        <p:cTn id="82" dur="1000" fill="hold"/>
                                        <p:tgtEl>
                                          <p:spTgt spid="7">
                                            <p:graphicEl>
                                              <a:dgm id="{C20EFE85-0AA0-41C5-98B5-841936C487C2}"/>
                                            </p:graphicEl>
                                          </p:spTgt>
                                        </p:tgtEl>
                                        <p:attrNameLst>
                                          <p:attrName>ppt_y</p:attrName>
                                        </p:attrNameLst>
                                      </p:cBhvr>
                                      <p:tavLst>
                                        <p:tav tm="0">
                                          <p:val>
                                            <p:strVal val="#ppt_y-.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47" presetClass="entr" presetSubtype="0" fill="hold" grpId="0" nodeType="clickEffect">
                                  <p:stCondLst>
                                    <p:cond delay="0"/>
                                  </p:stCondLst>
                                  <p:childTnLst>
                                    <p:set>
                                      <p:cBhvr>
                                        <p:cTn id="86" dur="1" fill="hold">
                                          <p:stCondLst>
                                            <p:cond delay="0"/>
                                          </p:stCondLst>
                                        </p:cTn>
                                        <p:tgtEl>
                                          <p:spTgt spid="7">
                                            <p:graphicEl>
                                              <a:dgm id="{D7C370F9-CC80-4B7D-98BE-D4730596C968}"/>
                                            </p:graphicEl>
                                          </p:spTgt>
                                        </p:tgtEl>
                                        <p:attrNameLst>
                                          <p:attrName>style.visibility</p:attrName>
                                        </p:attrNameLst>
                                      </p:cBhvr>
                                      <p:to>
                                        <p:strVal val="visible"/>
                                      </p:to>
                                    </p:set>
                                    <p:animEffect transition="in" filter="fade">
                                      <p:cBhvr>
                                        <p:cTn id="87" dur="1000"/>
                                        <p:tgtEl>
                                          <p:spTgt spid="7">
                                            <p:graphicEl>
                                              <a:dgm id="{D7C370F9-CC80-4B7D-98BE-D4730596C968}"/>
                                            </p:graphicEl>
                                          </p:spTgt>
                                        </p:tgtEl>
                                      </p:cBhvr>
                                    </p:animEffect>
                                    <p:anim calcmode="lin" valueType="num">
                                      <p:cBhvr>
                                        <p:cTn id="88" dur="1000" fill="hold"/>
                                        <p:tgtEl>
                                          <p:spTgt spid="7">
                                            <p:graphicEl>
                                              <a:dgm id="{D7C370F9-CC80-4B7D-98BE-D4730596C968}"/>
                                            </p:graphicEl>
                                          </p:spTgt>
                                        </p:tgtEl>
                                        <p:attrNameLst>
                                          <p:attrName>ppt_x</p:attrName>
                                        </p:attrNameLst>
                                      </p:cBhvr>
                                      <p:tavLst>
                                        <p:tav tm="0">
                                          <p:val>
                                            <p:strVal val="#ppt_x"/>
                                          </p:val>
                                        </p:tav>
                                        <p:tav tm="100000">
                                          <p:val>
                                            <p:strVal val="#ppt_x"/>
                                          </p:val>
                                        </p:tav>
                                      </p:tavLst>
                                    </p:anim>
                                    <p:anim calcmode="lin" valueType="num">
                                      <p:cBhvr>
                                        <p:cTn id="89" dur="1000" fill="hold"/>
                                        <p:tgtEl>
                                          <p:spTgt spid="7">
                                            <p:graphicEl>
                                              <a:dgm id="{D7C370F9-CC80-4B7D-98BE-D4730596C968}"/>
                                            </p:graphicEl>
                                          </p:spTgt>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0"/>
                                  </p:stCondLst>
                                  <p:childTnLst>
                                    <p:set>
                                      <p:cBhvr>
                                        <p:cTn id="91" dur="1" fill="hold">
                                          <p:stCondLst>
                                            <p:cond delay="0"/>
                                          </p:stCondLst>
                                        </p:cTn>
                                        <p:tgtEl>
                                          <p:spTgt spid="7">
                                            <p:graphicEl>
                                              <a:dgm id="{2D09C7DE-F35F-4F9B-878E-987E2909F691}"/>
                                            </p:graphicEl>
                                          </p:spTgt>
                                        </p:tgtEl>
                                        <p:attrNameLst>
                                          <p:attrName>style.visibility</p:attrName>
                                        </p:attrNameLst>
                                      </p:cBhvr>
                                      <p:to>
                                        <p:strVal val="visible"/>
                                      </p:to>
                                    </p:set>
                                    <p:animEffect transition="in" filter="fade">
                                      <p:cBhvr>
                                        <p:cTn id="92" dur="1000"/>
                                        <p:tgtEl>
                                          <p:spTgt spid="7">
                                            <p:graphicEl>
                                              <a:dgm id="{2D09C7DE-F35F-4F9B-878E-987E2909F691}"/>
                                            </p:graphicEl>
                                          </p:spTgt>
                                        </p:tgtEl>
                                      </p:cBhvr>
                                    </p:animEffect>
                                    <p:anim calcmode="lin" valueType="num">
                                      <p:cBhvr>
                                        <p:cTn id="93" dur="1000" fill="hold"/>
                                        <p:tgtEl>
                                          <p:spTgt spid="7">
                                            <p:graphicEl>
                                              <a:dgm id="{2D09C7DE-F35F-4F9B-878E-987E2909F691}"/>
                                            </p:graphicEl>
                                          </p:spTgt>
                                        </p:tgtEl>
                                        <p:attrNameLst>
                                          <p:attrName>ppt_x</p:attrName>
                                        </p:attrNameLst>
                                      </p:cBhvr>
                                      <p:tavLst>
                                        <p:tav tm="0">
                                          <p:val>
                                            <p:strVal val="#ppt_x"/>
                                          </p:val>
                                        </p:tav>
                                        <p:tav tm="100000">
                                          <p:val>
                                            <p:strVal val="#ppt_x"/>
                                          </p:val>
                                        </p:tav>
                                      </p:tavLst>
                                    </p:anim>
                                    <p:anim calcmode="lin" valueType="num">
                                      <p:cBhvr>
                                        <p:cTn id="94" dur="1000" fill="hold"/>
                                        <p:tgtEl>
                                          <p:spTgt spid="7">
                                            <p:graphicEl>
                                              <a:dgm id="{2D09C7DE-F35F-4F9B-878E-987E2909F691}"/>
                                            </p:graphicEl>
                                          </p:spTgt>
                                        </p:tgtEl>
                                        <p:attrNameLst>
                                          <p:attrName>ppt_y</p:attrName>
                                        </p:attrNameLst>
                                      </p:cBhvr>
                                      <p:tavLst>
                                        <p:tav tm="0">
                                          <p:val>
                                            <p:strVal val="#ppt_y-.1"/>
                                          </p:val>
                                        </p:tav>
                                        <p:tav tm="100000">
                                          <p:val>
                                            <p:strVal val="#ppt_y"/>
                                          </p:val>
                                        </p:tav>
                                      </p:tavLst>
                                    </p:anim>
                                  </p:childTnLst>
                                </p:cTn>
                              </p:par>
                            </p:childTnLst>
                          </p:cTn>
                        </p:par>
                      </p:childTnLst>
                    </p:cTn>
                  </p:par>
                  <p:par>
                    <p:cTn id="95" fill="hold">
                      <p:stCondLst>
                        <p:cond delay="indefinite"/>
                      </p:stCondLst>
                      <p:childTnLst>
                        <p:par>
                          <p:cTn id="96" fill="hold">
                            <p:stCondLst>
                              <p:cond delay="0"/>
                            </p:stCondLst>
                            <p:childTnLst>
                              <p:par>
                                <p:cTn id="97" presetID="47" presetClass="entr" presetSubtype="0" fill="hold" grpId="0" nodeType="clickEffect">
                                  <p:stCondLst>
                                    <p:cond delay="0"/>
                                  </p:stCondLst>
                                  <p:childTnLst>
                                    <p:set>
                                      <p:cBhvr>
                                        <p:cTn id="98" dur="1" fill="hold">
                                          <p:stCondLst>
                                            <p:cond delay="0"/>
                                          </p:stCondLst>
                                        </p:cTn>
                                        <p:tgtEl>
                                          <p:spTgt spid="7">
                                            <p:graphicEl>
                                              <a:dgm id="{617A6107-FB2D-43B7-870A-B54F3C1CAAD7}"/>
                                            </p:graphicEl>
                                          </p:spTgt>
                                        </p:tgtEl>
                                        <p:attrNameLst>
                                          <p:attrName>style.visibility</p:attrName>
                                        </p:attrNameLst>
                                      </p:cBhvr>
                                      <p:to>
                                        <p:strVal val="visible"/>
                                      </p:to>
                                    </p:set>
                                    <p:animEffect transition="in" filter="fade">
                                      <p:cBhvr>
                                        <p:cTn id="99" dur="1000"/>
                                        <p:tgtEl>
                                          <p:spTgt spid="7">
                                            <p:graphicEl>
                                              <a:dgm id="{617A6107-FB2D-43B7-870A-B54F3C1CAAD7}"/>
                                            </p:graphicEl>
                                          </p:spTgt>
                                        </p:tgtEl>
                                      </p:cBhvr>
                                    </p:animEffect>
                                    <p:anim calcmode="lin" valueType="num">
                                      <p:cBhvr>
                                        <p:cTn id="100" dur="1000" fill="hold"/>
                                        <p:tgtEl>
                                          <p:spTgt spid="7">
                                            <p:graphicEl>
                                              <a:dgm id="{617A6107-FB2D-43B7-870A-B54F3C1CAAD7}"/>
                                            </p:graphicEl>
                                          </p:spTgt>
                                        </p:tgtEl>
                                        <p:attrNameLst>
                                          <p:attrName>ppt_x</p:attrName>
                                        </p:attrNameLst>
                                      </p:cBhvr>
                                      <p:tavLst>
                                        <p:tav tm="0">
                                          <p:val>
                                            <p:strVal val="#ppt_x"/>
                                          </p:val>
                                        </p:tav>
                                        <p:tav tm="100000">
                                          <p:val>
                                            <p:strVal val="#ppt_x"/>
                                          </p:val>
                                        </p:tav>
                                      </p:tavLst>
                                    </p:anim>
                                    <p:anim calcmode="lin" valueType="num">
                                      <p:cBhvr>
                                        <p:cTn id="101" dur="1000" fill="hold"/>
                                        <p:tgtEl>
                                          <p:spTgt spid="7">
                                            <p:graphicEl>
                                              <a:dgm id="{617A6107-FB2D-43B7-870A-B54F3C1CAAD7}"/>
                                            </p:graphicEl>
                                          </p:spTgt>
                                        </p:tgtEl>
                                        <p:attrNameLst>
                                          <p:attrName>ppt_y</p:attrName>
                                        </p:attrNameLst>
                                      </p:cBhvr>
                                      <p:tavLst>
                                        <p:tav tm="0">
                                          <p:val>
                                            <p:strVal val="#ppt_y-.1"/>
                                          </p:val>
                                        </p:tav>
                                        <p:tav tm="100000">
                                          <p:val>
                                            <p:strVal val="#ppt_y"/>
                                          </p:val>
                                        </p:tav>
                                      </p:tavLst>
                                    </p:anim>
                                  </p:childTnLst>
                                </p:cTn>
                              </p:par>
                              <p:par>
                                <p:cTn id="102" presetID="47" presetClass="entr" presetSubtype="0" fill="hold" grpId="0" nodeType="withEffect">
                                  <p:stCondLst>
                                    <p:cond delay="0"/>
                                  </p:stCondLst>
                                  <p:childTnLst>
                                    <p:set>
                                      <p:cBhvr>
                                        <p:cTn id="103" dur="1" fill="hold">
                                          <p:stCondLst>
                                            <p:cond delay="0"/>
                                          </p:stCondLst>
                                        </p:cTn>
                                        <p:tgtEl>
                                          <p:spTgt spid="7">
                                            <p:graphicEl>
                                              <a:dgm id="{80C787CF-6ED0-4DA8-8321-4B66D291DAD3}"/>
                                            </p:graphicEl>
                                          </p:spTgt>
                                        </p:tgtEl>
                                        <p:attrNameLst>
                                          <p:attrName>style.visibility</p:attrName>
                                        </p:attrNameLst>
                                      </p:cBhvr>
                                      <p:to>
                                        <p:strVal val="visible"/>
                                      </p:to>
                                    </p:set>
                                    <p:animEffect transition="in" filter="fade">
                                      <p:cBhvr>
                                        <p:cTn id="104" dur="1000"/>
                                        <p:tgtEl>
                                          <p:spTgt spid="7">
                                            <p:graphicEl>
                                              <a:dgm id="{80C787CF-6ED0-4DA8-8321-4B66D291DAD3}"/>
                                            </p:graphicEl>
                                          </p:spTgt>
                                        </p:tgtEl>
                                      </p:cBhvr>
                                    </p:animEffect>
                                    <p:anim calcmode="lin" valueType="num">
                                      <p:cBhvr>
                                        <p:cTn id="105" dur="1000" fill="hold"/>
                                        <p:tgtEl>
                                          <p:spTgt spid="7">
                                            <p:graphicEl>
                                              <a:dgm id="{80C787CF-6ED0-4DA8-8321-4B66D291DAD3}"/>
                                            </p:graphicEl>
                                          </p:spTgt>
                                        </p:tgtEl>
                                        <p:attrNameLst>
                                          <p:attrName>ppt_x</p:attrName>
                                        </p:attrNameLst>
                                      </p:cBhvr>
                                      <p:tavLst>
                                        <p:tav tm="0">
                                          <p:val>
                                            <p:strVal val="#ppt_x"/>
                                          </p:val>
                                        </p:tav>
                                        <p:tav tm="100000">
                                          <p:val>
                                            <p:strVal val="#ppt_x"/>
                                          </p:val>
                                        </p:tav>
                                      </p:tavLst>
                                    </p:anim>
                                    <p:anim calcmode="lin" valueType="num">
                                      <p:cBhvr>
                                        <p:cTn id="106" dur="1000" fill="hold"/>
                                        <p:tgtEl>
                                          <p:spTgt spid="7">
                                            <p:graphicEl>
                                              <a:dgm id="{80C787CF-6ED0-4DA8-8321-4B66D291DAD3}"/>
                                            </p:graphicEl>
                                          </p:spTgt>
                                        </p:tgtEl>
                                        <p:attrNameLst>
                                          <p:attrName>ppt_y</p:attrName>
                                        </p:attrNameLst>
                                      </p:cBhvr>
                                      <p:tavLst>
                                        <p:tav tm="0">
                                          <p:val>
                                            <p:strVal val="#ppt_y-.1"/>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47" presetClass="entr" presetSubtype="0" fill="hold" grpId="0" nodeType="clickEffect">
                                  <p:stCondLst>
                                    <p:cond delay="0"/>
                                  </p:stCondLst>
                                  <p:childTnLst>
                                    <p:set>
                                      <p:cBhvr>
                                        <p:cTn id="110" dur="1" fill="hold">
                                          <p:stCondLst>
                                            <p:cond delay="0"/>
                                          </p:stCondLst>
                                        </p:cTn>
                                        <p:tgtEl>
                                          <p:spTgt spid="7">
                                            <p:graphicEl>
                                              <a:dgm id="{B3283705-E326-4046-91D2-855FC144AA8F}"/>
                                            </p:graphicEl>
                                          </p:spTgt>
                                        </p:tgtEl>
                                        <p:attrNameLst>
                                          <p:attrName>style.visibility</p:attrName>
                                        </p:attrNameLst>
                                      </p:cBhvr>
                                      <p:to>
                                        <p:strVal val="visible"/>
                                      </p:to>
                                    </p:set>
                                    <p:animEffect transition="in" filter="fade">
                                      <p:cBhvr>
                                        <p:cTn id="111" dur="1000"/>
                                        <p:tgtEl>
                                          <p:spTgt spid="7">
                                            <p:graphicEl>
                                              <a:dgm id="{B3283705-E326-4046-91D2-855FC144AA8F}"/>
                                            </p:graphicEl>
                                          </p:spTgt>
                                        </p:tgtEl>
                                      </p:cBhvr>
                                    </p:animEffect>
                                    <p:anim calcmode="lin" valueType="num">
                                      <p:cBhvr>
                                        <p:cTn id="112" dur="1000" fill="hold"/>
                                        <p:tgtEl>
                                          <p:spTgt spid="7">
                                            <p:graphicEl>
                                              <a:dgm id="{B3283705-E326-4046-91D2-855FC144AA8F}"/>
                                            </p:graphicEl>
                                          </p:spTgt>
                                        </p:tgtEl>
                                        <p:attrNameLst>
                                          <p:attrName>ppt_x</p:attrName>
                                        </p:attrNameLst>
                                      </p:cBhvr>
                                      <p:tavLst>
                                        <p:tav tm="0">
                                          <p:val>
                                            <p:strVal val="#ppt_x"/>
                                          </p:val>
                                        </p:tav>
                                        <p:tav tm="100000">
                                          <p:val>
                                            <p:strVal val="#ppt_x"/>
                                          </p:val>
                                        </p:tav>
                                      </p:tavLst>
                                    </p:anim>
                                    <p:anim calcmode="lin" valueType="num">
                                      <p:cBhvr>
                                        <p:cTn id="113" dur="1000" fill="hold"/>
                                        <p:tgtEl>
                                          <p:spTgt spid="7">
                                            <p:graphicEl>
                                              <a:dgm id="{B3283705-E326-4046-91D2-855FC144AA8F}"/>
                                            </p:graphicEl>
                                          </p:spTgt>
                                        </p:tgtEl>
                                        <p:attrNameLst>
                                          <p:attrName>ppt_y</p:attrName>
                                        </p:attrNameLst>
                                      </p:cBhvr>
                                      <p:tavLst>
                                        <p:tav tm="0">
                                          <p:val>
                                            <p:strVal val="#ppt_y-.1"/>
                                          </p:val>
                                        </p:tav>
                                        <p:tav tm="100000">
                                          <p:val>
                                            <p:strVal val="#ppt_y"/>
                                          </p:val>
                                        </p:tav>
                                      </p:tavLst>
                                    </p:anim>
                                  </p:childTnLst>
                                </p:cTn>
                              </p:par>
                              <p:par>
                                <p:cTn id="114" presetID="47" presetClass="entr" presetSubtype="0" fill="hold" grpId="0" nodeType="withEffect">
                                  <p:stCondLst>
                                    <p:cond delay="0"/>
                                  </p:stCondLst>
                                  <p:childTnLst>
                                    <p:set>
                                      <p:cBhvr>
                                        <p:cTn id="115" dur="1" fill="hold">
                                          <p:stCondLst>
                                            <p:cond delay="0"/>
                                          </p:stCondLst>
                                        </p:cTn>
                                        <p:tgtEl>
                                          <p:spTgt spid="7">
                                            <p:graphicEl>
                                              <a:dgm id="{D76F753B-4A80-4132-A137-6BD41DFEBF05}"/>
                                            </p:graphicEl>
                                          </p:spTgt>
                                        </p:tgtEl>
                                        <p:attrNameLst>
                                          <p:attrName>style.visibility</p:attrName>
                                        </p:attrNameLst>
                                      </p:cBhvr>
                                      <p:to>
                                        <p:strVal val="visible"/>
                                      </p:to>
                                    </p:set>
                                    <p:animEffect transition="in" filter="fade">
                                      <p:cBhvr>
                                        <p:cTn id="116" dur="1000"/>
                                        <p:tgtEl>
                                          <p:spTgt spid="7">
                                            <p:graphicEl>
                                              <a:dgm id="{D76F753B-4A80-4132-A137-6BD41DFEBF05}"/>
                                            </p:graphicEl>
                                          </p:spTgt>
                                        </p:tgtEl>
                                      </p:cBhvr>
                                    </p:animEffect>
                                    <p:anim calcmode="lin" valueType="num">
                                      <p:cBhvr>
                                        <p:cTn id="117" dur="1000" fill="hold"/>
                                        <p:tgtEl>
                                          <p:spTgt spid="7">
                                            <p:graphicEl>
                                              <a:dgm id="{D76F753B-4A80-4132-A137-6BD41DFEBF05}"/>
                                            </p:graphicEl>
                                          </p:spTgt>
                                        </p:tgtEl>
                                        <p:attrNameLst>
                                          <p:attrName>ppt_x</p:attrName>
                                        </p:attrNameLst>
                                      </p:cBhvr>
                                      <p:tavLst>
                                        <p:tav tm="0">
                                          <p:val>
                                            <p:strVal val="#ppt_x"/>
                                          </p:val>
                                        </p:tav>
                                        <p:tav tm="100000">
                                          <p:val>
                                            <p:strVal val="#ppt_x"/>
                                          </p:val>
                                        </p:tav>
                                      </p:tavLst>
                                    </p:anim>
                                    <p:anim calcmode="lin" valueType="num">
                                      <p:cBhvr>
                                        <p:cTn id="118" dur="1000" fill="hold"/>
                                        <p:tgtEl>
                                          <p:spTgt spid="7">
                                            <p:graphicEl>
                                              <a:dgm id="{D76F753B-4A80-4132-A137-6BD41DFEBF05}"/>
                                            </p:graphicEl>
                                          </p:spTgt>
                                        </p:tgtEl>
                                        <p:attrNameLst>
                                          <p:attrName>ppt_y</p:attrName>
                                        </p:attrNameLst>
                                      </p:cBhvr>
                                      <p:tavLst>
                                        <p:tav tm="0">
                                          <p:val>
                                            <p:strVal val="#ppt_y-.1"/>
                                          </p:val>
                                        </p:tav>
                                        <p:tav tm="100000">
                                          <p:val>
                                            <p:strVal val="#ppt_y"/>
                                          </p:val>
                                        </p:tav>
                                      </p:tavLst>
                                    </p:anim>
                                  </p:childTnLst>
                                </p:cTn>
                              </p:par>
                            </p:childTnLst>
                          </p:cTn>
                        </p:par>
                      </p:childTnLst>
                    </p:cTn>
                  </p:par>
                  <p:par>
                    <p:cTn id="119" fill="hold">
                      <p:stCondLst>
                        <p:cond delay="indefinite"/>
                      </p:stCondLst>
                      <p:childTnLst>
                        <p:par>
                          <p:cTn id="120" fill="hold">
                            <p:stCondLst>
                              <p:cond delay="0"/>
                            </p:stCondLst>
                            <p:childTnLst>
                              <p:par>
                                <p:cTn id="121" presetID="47" presetClass="entr" presetSubtype="0" fill="hold" grpId="0" nodeType="clickEffect">
                                  <p:stCondLst>
                                    <p:cond delay="0"/>
                                  </p:stCondLst>
                                  <p:childTnLst>
                                    <p:set>
                                      <p:cBhvr>
                                        <p:cTn id="122" dur="1" fill="hold">
                                          <p:stCondLst>
                                            <p:cond delay="0"/>
                                          </p:stCondLst>
                                        </p:cTn>
                                        <p:tgtEl>
                                          <p:spTgt spid="7">
                                            <p:graphicEl>
                                              <a:dgm id="{77C1DF45-5E33-487A-87D3-2E62A2DBEABC}"/>
                                            </p:graphicEl>
                                          </p:spTgt>
                                        </p:tgtEl>
                                        <p:attrNameLst>
                                          <p:attrName>style.visibility</p:attrName>
                                        </p:attrNameLst>
                                      </p:cBhvr>
                                      <p:to>
                                        <p:strVal val="visible"/>
                                      </p:to>
                                    </p:set>
                                    <p:animEffect transition="in" filter="fade">
                                      <p:cBhvr>
                                        <p:cTn id="123" dur="1000"/>
                                        <p:tgtEl>
                                          <p:spTgt spid="7">
                                            <p:graphicEl>
                                              <a:dgm id="{77C1DF45-5E33-487A-87D3-2E62A2DBEABC}"/>
                                            </p:graphicEl>
                                          </p:spTgt>
                                        </p:tgtEl>
                                      </p:cBhvr>
                                    </p:animEffect>
                                    <p:anim calcmode="lin" valueType="num">
                                      <p:cBhvr>
                                        <p:cTn id="124" dur="1000" fill="hold"/>
                                        <p:tgtEl>
                                          <p:spTgt spid="7">
                                            <p:graphicEl>
                                              <a:dgm id="{77C1DF45-5E33-487A-87D3-2E62A2DBEABC}"/>
                                            </p:graphicEl>
                                          </p:spTgt>
                                        </p:tgtEl>
                                        <p:attrNameLst>
                                          <p:attrName>ppt_x</p:attrName>
                                        </p:attrNameLst>
                                      </p:cBhvr>
                                      <p:tavLst>
                                        <p:tav tm="0">
                                          <p:val>
                                            <p:strVal val="#ppt_x"/>
                                          </p:val>
                                        </p:tav>
                                        <p:tav tm="100000">
                                          <p:val>
                                            <p:strVal val="#ppt_x"/>
                                          </p:val>
                                        </p:tav>
                                      </p:tavLst>
                                    </p:anim>
                                    <p:anim calcmode="lin" valueType="num">
                                      <p:cBhvr>
                                        <p:cTn id="125" dur="1000" fill="hold"/>
                                        <p:tgtEl>
                                          <p:spTgt spid="7">
                                            <p:graphicEl>
                                              <a:dgm id="{77C1DF45-5E33-487A-87D3-2E62A2DBEABC}"/>
                                            </p:graphicEl>
                                          </p:spTgt>
                                        </p:tgtEl>
                                        <p:attrNameLst>
                                          <p:attrName>ppt_y</p:attrName>
                                        </p:attrNameLst>
                                      </p:cBhvr>
                                      <p:tavLst>
                                        <p:tav tm="0">
                                          <p:val>
                                            <p:strVal val="#ppt_y-.1"/>
                                          </p:val>
                                        </p:tav>
                                        <p:tav tm="100000">
                                          <p:val>
                                            <p:strVal val="#ppt_y"/>
                                          </p:val>
                                        </p:tav>
                                      </p:tavLst>
                                    </p:anim>
                                  </p:childTnLst>
                                </p:cTn>
                              </p:par>
                              <p:par>
                                <p:cTn id="126" presetID="47" presetClass="entr" presetSubtype="0" fill="hold" grpId="0" nodeType="withEffect">
                                  <p:stCondLst>
                                    <p:cond delay="0"/>
                                  </p:stCondLst>
                                  <p:childTnLst>
                                    <p:set>
                                      <p:cBhvr>
                                        <p:cTn id="127" dur="1" fill="hold">
                                          <p:stCondLst>
                                            <p:cond delay="0"/>
                                          </p:stCondLst>
                                        </p:cTn>
                                        <p:tgtEl>
                                          <p:spTgt spid="7">
                                            <p:graphicEl>
                                              <a:dgm id="{1931318A-37E3-4189-918D-B0803777C1F1}"/>
                                            </p:graphicEl>
                                          </p:spTgt>
                                        </p:tgtEl>
                                        <p:attrNameLst>
                                          <p:attrName>style.visibility</p:attrName>
                                        </p:attrNameLst>
                                      </p:cBhvr>
                                      <p:to>
                                        <p:strVal val="visible"/>
                                      </p:to>
                                    </p:set>
                                    <p:animEffect transition="in" filter="fade">
                                      <p:cBhvr>
                                        <p:cTn id="128" dur="1000"/>
                                        <p:tgtEl>
                                          <p:spTgt spid="7">
                                            <p:graphicEl>
                                              <a:dgm id="{1931318A-37E3-4189-918D-B0803777C1F1}"/>
                                            </p:graphicEl>
                                          </p:spTgt>
                                        </p:tgtEl>
                                      </p:cBhvr>
                                    </p:animEffect>
                                    <p:anim calcmode="lin" valueType="num">
                                      <p:cBhvr>
                                        <p:cTn id="129" dur="1000" fill="hold"/>
                                        <p:tgtEl>
                                          <p:spTgt spid="7">
                                            <p:graphicEl>
                                              <a:dgm id="{1931318A-37E3-4189-918D-B0803777C1F1}"/>
                                            </p:graphicEl>
                                          </p:spTgt>
                                        </p:tgtEl>
                                        <p:attrNameLst>
                                          <p:attrName>ppt_x</p:attrName>
                                        </p:attrNameLst>
                                      </p:cBhvr>
                                      <p:tavLst>
                                        <p:tav tm="0">
                                          <p:val>
                                            <p:strVal val="#ppt_x"/>
                                          </p:val>
                                        </p:tav>
                                        <p:tav tm="100000">
                                          <p:val>
                                            <p:strVal val="#ppt_x"/>
                                          </p:val>
                                        </p:tav>
                                      </p:tavLst>
                                    </p:anim>
                                    <p:anim calcmode="lin" valueType="num">
                                      <p:cBhvr>
                                        <p:cTn id="130" dur="1000" fill="hold"/>
                                        <p:tgtEl>
                                          <p:spTgt spid="7">
                                            <p:graphicEl>
                                              <a:dgm id="{1931318A-37E3-4189-918D-B0803777C1F1}"/>
                                            </p:graphicEl>
                                          </p:spTgt>
                                        </p:tgtEl>
                                        <p:attrNameLst>
                                          <p:attrName>ppt_y</p:attrName>
                                        </p:attrNameLst>
                                      </p:cBhvr>
                                      <p:tavLst>
                                        <p:tav tm="0">
                                          <p:val>
                                            <p:strVal val="#ppt_y-.1"/>
                                          </p:val>
                                        </p:tav>
                                        <p:tav tm="100000">
                                          <p:val>
                                            <p:strVal val="#ppt_y"/>
                                          </p:val>
                                        </p:tav>
                                      </p:tavLst>
                                    </p:anim>
                                  </p:childTnLst>
                                </p:cTn>
                              </p:par>
                            </p:childTnLst>
                          </p:cTn>
                        </p:par>
                      </p:childTnLst>
                    </p:cTn>
                  </p:par>
                  <p:par>
                    <p:cTn id="131" fill="hold">
                      <p:stCondLst>
                        <p:cond delay="indefinite"/>
                      </p:stCondLst>
                      <p:childTnLst>
                        <p:par>
                          <p:cTn id="132" fill="hold">
                            <p:stCondLst>
                              <p:cond delay="0"/>
                            </p:stCondLst>
                            <p:childTnLst>
                              <p:par>
                                <p:cTn id="133" presetID="47" presetClass="entr" presetSubtype="0" fill="hold" grpId="0" nodeType="clickEffect">
                                  <p:stCondLst>
                                    <p:cond delay="0"/>
                                  </p:stCondLst>
                                  <p:childTnLst>
                                    <p:set>
                                      <p:cBhvr>
                                        <p:cTn id="134" dur="1" fill="hold">
                                          <p:stCondLst>
                                            <p:cond delay="0"/>
                                          </p:stCondLst>
                                        </p:cTn>
                                        <p:tgtEl>
                                          <p:spTgt spid="7">
                                            <p:graphicEl>
                                              <a:dgm id="{83EA11F8-64BA-4277-8B43-D302B8878893}"/>
                                            </p:graphicEl>
                                          </p:spTgt>
                                        </p:tgtEl>
                                        <p:attrNameLst>
                                          <p:attrName>style.visibility</p:attrName>
                                        </p:attrNameLst>
                                      </p:cBhvr>
                                      <p:to>
                                        <p:strVal val="visible"/>
                                      </p:to>
                                    </p:set>
                                    <p:animEffect transition="in" filter="fade">
                                      <p:cBhvr>
                                        <p:cTn id="135" dur="1000"/>
                                        <p:tgtEl>
                                          <p:spTgt spid="7">
                                            <p:graphicEl>
                                              <a:dgm id="{83EA11F8-64BA-4277-8B43-D302B8878893}"/>
                                            </p:graphicEl>
                                          </p:spTgt>
                                        </p:tgtEl>
                                      </p:cBhvr>
                                    </p:animEffect>
                                    <p:anim calcmode="lin" valueType="num">
                                      <p:cBhvr>
                                        <p:cTn id="136" dur="1000" fill="hold"/>
                                        <p:tgtEl>
                                          <p:spTgt spid="7">
                                            <p:graphicEl>
                                              <a:dgm id="{83EA11F8-64BA-4277-8B43-D302B8878893}"/>
                                            </p:graphicEl>
                                          </p:spTgt>
                                        </p:tgtEl>
                                        <p:attrNameLst>
                                          <p:attrName>ppt_x</p:attrName>
                                        </p:attrNameLst>
                                      </p:cBhvr>
                                      <p:tavLst>
                                        <p:tav tm="0">
                                          <p:val>
                                            <p:strVal val="#ppt_x"/>
                                          </p:val>
                                        </p:tav>
                                        <p:tav tm="100000">
                                          <p:val>
                                            <p:strVal val="#ppt_x"/>
                                          </p:val>
                                        </p:tav>
                                      </p:tavLst>
                                    </p:anim>
                                    <p:anim calcmode="lin" valueType="num">
                                      <p:cBhvr>
                                        <p:cTn id="137" dur="1000" fill="hold"/>
                                        <p:tgtEl>
                                          <p:spTgt spid="7">
                                            <p:graphicEl>
                                              <a:dgm id="{83EA11F8-64BA-4277-8B43-D302B8878893}"/>
                                            </p:graphicEl>
                                          </p:spTgt>
                                        </p:tgtEl>
                                        <p:attrNameLst>
                                          <p:attrName>ppt_y</p:attrName>
                                        </p:attrNameLst>
                                      </p:cBhvr>
                                      <p:tavLst>
                                        <p:tav tm="0">
                                          <p:val>
                                            <p:strVal val="#ppt_y-.1"/>
                                          </p:val>
                                        </p:tav>
                                        <p:tav tm="100000">
                                          <p:val>
                                            <p:strVal val="#ppt_y"/>
                                          </p:val>
                                        </p:tav>
                                      </p:tavLst>
                                    </p:anim>
                                  </p:childTnLst>
                                </p:cTn>
                              </p:par>
                              <p:par>
                                <p:cTn id="138" presetID="47" presetClass="entr" presetSubtype="0" fill="hold" grpId="0" nodeType="withEffect">
                                  <p:stCondLst>
                                    <p:cond delay="0"/>
                                  </p:stCondLst>
                                  <p:childTnLst>
                                    <p:set>
                                      <p:cBhvr>
                                        <p:cTn id="139" dur="1" fill="hold">
                                          <p:stCondLst>
                                            <p:cond delay="0"/>
                                          </p:stCondLst>
                                        </p:cTn>
                                        <p:tgtEl>
                                          <p:spTgt spid="7">
                                            <p:graphicEl>
                                              <a:dgm id="{DB394086-E051-4A5A-8AB8-F5B678A33421}"/>
                                            </p:graphicEl>
                                          </p:spTgt>
                                        </p:tgtEl>
                                        <p:attrNameLst>
                                          <p:attrName>style.visibility</p:attrName>
                                        </p:attrNameLst>
                                      </p:cBhvr>
                                      <p:to>
                                        <p:strVal val="visible"/>
                                      </p:to>
                                    </p:set>
                                    <p:animEffect transition="in" filter="fade">
                                      <p:cBhvr>
                                        <p:cTn id="140" dur="1000"/>
                                        <p:tgtEl>
                                          <p:spTgt spid="7">
                                            <p:graphicEl>
                                              <a:dgm id="{DB394086-E051-4A5A-8AB8-F5B678A33421}"/>
                                            </p:graphicEl>
                                          </p:spTgt>
                                        </p:tgtEl>
                                      </p:cBhvr>
                                    </p:animEffect>
                                    <p:anim calcmode="lin" valueType="num">
                                      <p:cBhvr>
                                        <p:cTn id="141" dur="1000" fill="hold"/>
                                        <p:tgtEl>
                                          <p:spTgt spid="7">
                                            <p:graphicEl>
                                              <a:dgm id="{DB394086-E051-4A5A-8AB8-F5B678A33421}"/>
                                            </p:graphicEl>
                                          </p:spTgt>
                                        </p:tgtEl>
                                        <p:attrNameLst>
                                          <p:attrName>ppt_x</p:attrName>
                                        </p:attrNameLst>
                                      </p:cBhvr>
                                      <p:tavLst>
                                        <p:tav tm="0">
                                          <p:val>
                                            <p:strVal val="#ppt_x"/>
                                          </p:val>
                                        </p:tav>
                                        <p:tav tm="100000">
                                          <p:val>
                                            <p:strVal val="#ppt_x"/>
                                          </p:val>
                                        </p:tav>
                                      </p:tavLst>
                                    </p:anim>
                                    <p:anim calcmode="lin" valueType="num">
                                      <p:cBhvr>
                                        <p:cTn id="142" dur="1000" fill="hold"/>
                                        <p:tgtEl>
                                          <p:spTgt spid="7">
                                            <p:graphicEl>
                                              <a:dgm id="{DB394086-E051-4A5A-8AB8-F5B678A33421}"/>
                                            </p:graphicEl>
                                          </p:spTgt>
                                        </p:tgtEl>
                                        <p:attrNameLst>
                                          <p:attrName>ppt_y</p:attrName>
                                        </p:attrNameLst>
                                      </p:cBhvr>
                                      <p:tavLst>
                                        <p:tav tm="0">
                                          <p:val>
                                            <p:strVal val="#ppt_y-.1"/>
                                          </p:val>
                                        </p:tav>
                                        <p:tav tm="100000">
                                          <p:val>
                                            <p:strVal val="#ppt_y"/>
                                          </p:val>
                                        </p:tav>
                                      </p:tavLst>
                                    </p:anim>
                                  </p:childTnLst>
                                </p:cTn>
                              </p:par>
                            </p:childTnLst>
                          </p:cTn>
                        </p:par>
                      </p:childTnLst>
                    </p:cTn>
                  </p:par>
                  <p:par>
                    <p:cTn id="143" fill="hold">
                      <p:stCondLst>
                        <p:cond delay="indefinite"/>
                      </p:stCondLst>
                      <p:childTnLst>
                        <p:par>
                          <p:cTn id="144" fill="hold">
                            <p:stCondLst>
                              <p:cond delay="0"/>
                            </p:stCondLst>
                            <p:childTnLst>
                              <p:par>
                                <p:cTn id="145" presetID="47" presetClass="entr" presetSubtype="0" fill="hold" grpId="0" nodeType="clickEffect">
                                  <p:stCondLst>
                                    <p:cond delay="0"/>
                                  </p:stCondLst>
                                  <p:childTnLst>
                                    <p:set>
                                      <p:cBhvr>
                                        <p:cTn id="146" dur="1" fill="hold">
                                          <p:stCondLst>
                                            <p:cond delay="0"/>
                                          </p:stCondLst>
                                        </p:cTn>
                                        <p:tgtEl>
                                          <p:spTgt spid="7">
                                            <p:graphicEl>
                                              <a:dgm id="{7D255F3B-EADB-4B1C-85EA-4384EBB09499}"/>
                                            </p:graphicEl>
                                          </p:spTgt>
                                        </p:tgtEl>
                                        <p:attrNameLst>
                                          <p:attrName>style.visibility</p:attrName>
                                        </p:attrNameLst>
                                      </p:cBhvr>
                                      <p:to>
                                        <p:strVal val="visible"/>
                                      </p:to>
                                    </p:set>
                                    <p:animEffect transition="in" filter="fade">
                                      <p:cBhvr>
                                        <p:cTn id="147" dur="1000"/>
                                        <p:tgtEl>
                                          <p:spTgt spid="7">
                                            <p:graphicEl>
                                              <a:dgm id="{7D255F3B-EADB-4B1C-85EA-4384EBB09499}"/>
                                            </p:graphicEl>
                                          </p:spTgt>
                                        </p:tgtEl>
                                      </p:cBhvr>
                                    </p:animEffect>
                                    <p:anim calcmode="lin" valueType="num">
                                      <p:cBhvr>
                                        <p:cTn id="148" dur="1000" fill="hold"/>
                                        <p:tgtEl>
                                          <p:spTgt spid="7">
                                            <p:graphicEl>
                                              <a:dgm id="{7D255F3B-EADB-4B1C-85EA-4384EBB09499}"/>
                                            </p:graphicEl>
                                          </p:spTgt>
                                        </p:tgtEl>
                                        <p:attrNameLst>
                                          <p:attrName>ppt_x</p:attrName>
                                        </p:attrNameLst>
                                      </p:cBhvr>
                                      <p:tavLst>
                                        <p:tav tm="0">
                                          <p:val>
                                            <p:strVal val="#ppt_x"/>
                                          </p:val>
                                        </p:tav>
                                        <p:tav tm="100000">
                                          <p:val>
                                            <p:strVal val="#ppt_x"/>
                                          </p:val>
                                        </p:tav>
                                      </p:tavLst>
                                    </p:anim>
                                    <p:anim calcmode="lin" valueType="num">
                                      <p:cBhvr>
                                        <p:cTn id="149" dur="1000" fill="hold"/>
                                        <p:tgtEl>
                                          <p:spTgt spid="7">
                                            <p:graphicEl>
                                              <a:dgm id="{7D255F3B-EADB-4B1C-85EA-4384EBB09499}"/>
                                            </p:graphicEl>
                                          </p:spTgt>
                                        </p:tgtEl>
                                        <p:attrNameLst>
                                          <p:attrName>ppt_y</p:attrName>
                                        </p:attrNameLst>
                                      </p:cBhvr>
                                      <p:tavLst>
                                        <p:tav tm="0">
                                          <p:val>
                                            <p:strVal val="#ppt_y-.1"/>
                                          </p:val>
                                        </p:tav>
                                        <p:tav tm="100000">
                                          <p:val>
                                            <p:strVal val="#ppt_y"/>
                                          </p:val>
                                        </p:tav>
                                      </p:tavLst>
                                    </p:anim>
                                  </p:childTnLst>
                                </p:cTn>
                              </p:par>
                              <p:par>
                                <p:cTn id="150" presetID="47" presetClass="entr" presetSubtype="0" fill="hold" grpId="0" nodeType="withEffect">
                                  <p:stCondLst>
                                    <p:cond delay="0"/>
                                  </p:stCondLst>
                                  <p:childTnLst>
                                    <p:set>
                                      <p:cBhvr>
                                        <p:cTn id="151" dur="1" fill="hold">
                                          <p:stCondLst>
                                            <p:cond delay="0"/>
                                          </p:stCondLst>
                                        </p:cTn>
                                        <p:tgtEl>
                                          <p:spTgt spid="7">
                                            <p:graphicEl>
                                              <a:dgm id="{4BA21399-A7DD-48CE-892B-137D2903460A}"/>
                                            </p:graphicEl>
                                          </p:spTgt>
                                        </p:tgtEl>
                                        <p:attrNameLst>
                                          <p:attrName>style.visibility</p:attrName>
                                        </p:attrNameLst>
                                      </p:cBhvr>
                                      <p:to>
                                        <p:strVal val="visible"/>
                                      </p:to>
                                    </p:set>
                                    <p:animEffect transition="in" filter="fade">
                                      <p:cBhvr>
                                        <p:cTn id="152" dur="1000"/>
                                        <p:tgtEl>
                                          <p:spTgt spid="7">
                                            <p:graphicEl>
                                              <a:dgm id="{4BA21399-A7DD-48CE-892B-137D2903460A}"/>
                                            </p:graphicEl>
                                          </p:spTgt>
                                        </p:tgtEl>
                                      </p:cBhvr>
                                    </p:animEffect>
                                    <p:anim calcmode="lin" valueType="num">
                                      <p:cBhvr>
                                        <p:cTn id="153" dur="1000" fill="hold"/>
                                        <p:tgtEl>
                                          <p:spTgt spid="7">
                                            <p:graphicEl>
                                              <a:dgm id="{4BA21399-A7DD-48CE-892B-137D2903460A}"/>
                                            </p:graphicEl>
                                          </p:spTgt>
                                        </p:tgtEl>
                                        <p:attrNameLst>
                                          <p:attrName>ppt_x</p:attrName>
                                        </p:attrNameLst>
                                      </p:cBhvr>
                                      <p:tavLst>
                                        <p:tav tm="0">
                                          <p:val>
                                            <p:strVal val="#ppt_x"/>
                                          </p:val>
                                        </p:tav>
                                        <p:tav tm="100000">
                                          <p:val>
                                            <p:strVal val="#ppt_x"/>
                                          </p:val>
                                        </p:tav>
                                      </p:tavLst>
                                    </p:anim>
                                    <p:anim calcmode="lin" valueType="num">
                                      <p:cBhvr>
                                        <p:cTn id="154" dur="1000" fill="hold"/>
                                        <p:tgtEl>
                                          <p:spTgt spid="7">
                                            <p:graphicEl>
                                              <a:dgm id="{4BA21399-A7DD-48CE-892B-137D2903460A}"/>
                                            </p:graphicEl>
                                          </p:spTgt>
                                        </p:tgtEl>
                                        <p:attrNameLst>
                                          <p:attrName>ppt_y</p:attrName>
                                        </p:attrNameLst>
                                      </p:cBhvr>
                                      <p:tavLst>
                                        <p:tav tm="0">
                                          <p:val>
                                            <p:strVal val="#ppt_y-.1"/>
                                          </p:val>
                                        </p:tav>
                                        <p:tav tm="100000">
                                          <p:val>
                                            <p:strVal val="#ppt_y"/>
                                          </p:val>
                                        </p:tav>
                                      </p:tavLst>
                                    </p:anim>
                                  </p:childTnLst>
                                </p:cTn>
                              </p:par>
                            </p:childTnLst>
                          </p:cTn>
                        </p:par>
                      </p:childTnLst>
                    </p:cTn>
                  </p:par>
                  <p:par>
                    <p:cTn id="155" fill="hold">
                      <p:stCondLst>
                        <p:cond delay="indefinite"/>
                      </p:stCondLst>
                      <p:childTnLst>
                        <p:par>
                          <p:cTn id="156" fill="hold">
                            <p:stCondLst>
                              <p:cond delay="0"/>
                            </p:stCondLst>
                            <p:childTnLst>
                              <p:par>
                                <p:cTn id="157" presetID="47" presetClass="entr" presetSubtype="0" fill="hold" grpId="0" nodeType="clickEffect">
                                  <p:stCondLst>
                                    <p:cond delay="0"/>
                                  </p:stCondLst>
                                  <p:childTnLst>
                                    <p:set>
                                      <p:cBhvr>
                                        <p:cTn id="158" dur="1" fill="hold">
                                          <p:stCondLst>
                                            <p:cond delay="0"/>
                                          </p:stCondLst>
                                        </p:cTn>
                                        <p:tgtEl>
                                          <p:spTgt spid="7">
                                            <p:graphicEl>
                                              <a:dgm id="{8A17CE26-4455-41FA-AE8F-57590800FD5C}"/>
                                            </p:graphicEl>
                                          </p:spTgt>
                                        </p:tgtEl>
                                        <p:attrNameLst>
                                          <p:attrName>style.visibility</p:attrName>
                                        </p:attrNameLst>
                                      </p:cBhvr>
                                      <p:to>
                                        <p:strVal val="visible"/>
                                      </p:to>
                                    </p:set>
                                    <p:animEffect transition="in" filter="fade">
                                      <p:cBhvr>
                                        <p:cTn id="159" dur="1000"/>
                                        <p:tgtEl>
                                          <p:spTgt spid="7">
                                            <p:graphicEl>
                                              <a:dgm id="{8A17CE26-4455-41FA-AE8F-57590800FD5C}"/>
                                            </p:graphicEl>
                                          </p:spTgt>
                                        </p:tgtEl>
                                      </p:cBhvr>
                                    </p:animEffect>
                                    <p:anim calcmode="lin" valueType="num">
                                      <p:cBhvr>
                                        <p:cTn id="160" dur="1000" fill="hold"/>
                                        <p:tgtEl>
                                          <p:spTgt spid="7">
                                            <p:graphicEl>
                                              <a:dgm id="{8A17CE26-4455-41FA-AE8F-57590800FD5C}"/>
                                            </p:graphicEl>
                                          </p:spTgt>
                                        </p:tgtEl>
                                        <p:attrNameLst>
                                          <p:attrName>ppt_x</p:attrName>
                                        </p:attrNameLst>
                                      </p:cBhvr>
                                      <p:tavLst>
                                        <p:tav tm="0">
                                          <p:val>
                                            <p:strVal val="#ppt_x"/>
                                          </p:val>
                                        </p:tav>
                                        <p:tav tm="100000">
                                          <p:val>
                                            <p:strVal val="#ppt_x"/>
                                          </p:val>
                                        </p:tav>
                                      </p:tavLst>
                                    </p:anim>
                                    <p:anim calcmode="lin" valueType="num">
                                      <p:cBhvr>
                                        <p:cTn id="161" dur="1000" fill="hold"/>
                                        <p:tgtEl>
                                          <p:spTgt spid="7">
                                            <p:graphicEl>
                                              <a:dgm id="{8A17CE26-4455-41FA-AE8F-57590800FD5C}"/>
                                            </p:graphicEl>
                                          </p:spTgt>
                                        </p:tgtEl>
                                        <p:attrNameLst>
                                          <p:attrName>ppt_y</p:attrName>
                                        </p:attrNameLst>
                                      </p:cBhvr>
                                      <p:tavLst>
                                        <p:tav tm="0">
                                          <p:val>
                                            <p:strVal val="#ppt_y-.1"/>
                                          </p:val>
                                        </p:tav>
                                        <p:tav tm="100000">
                                          <p:val>
                                            <p:strVal val="#ppt_y"/>
                                          </p:val>
                                        </p:tav>
                                      </p:tavLst>
                                    </p:anim>
                                  </p:childTnLst>
                                </p:cTn>
                              </p:par>
                              <p:par>
                                <p:cTn id="162" presetID="47" presetClass="entr" presetSubtype="0" fill="hold" grpId="0" nodeType="withEffect">
                                  <p:stCondLst>
                                    <p:cond delay="0"/>
                                  </p:stCondLst>
                                  <p:childTnLst>
                                    <p:set>
                                      <p:cBhvr>
                                        <p:cTn id="163" dur="1" fill="hold">
                                          <p:stCondLst>
                                            <p:cond delay="0"/>
                                          </p:stCondLst>
                                        </p:cTn>
                                        <p:tgtEl>
                                          <p:spTgt spid="7">
                                            <p:graphicEl>
                                              <a:dgm id="{A46A958C-2BEB-4761-8612-6EDDADDECAC0}"/>
                                            </p:graphicEl>
                                          </p:spTgt>
                                        </p:tgtEl>
                                        <p:attrNameLst>
                                          <p:attrName>style.visibility</p:attrName>
                                        </p:attrNameLst>
                                      </p:cBhvr>
                                      <p:to>
                                        <p:strVal val="visible"/>
                                      </p:to>
                                    </p:set>
                                    <p:animEffect transition="in" filter="fade">
                                      <p:cBhvr>
                                        <p:cTn id="164" dur="1000"/>
                                        <p:tgtEl>
                                          <p:spTgt spid="7">
                                            <p:graphicEl>
                                              <a:dgm id="{A46A958C-2BEB-4761-8612-6EDDADDECAC0}"/>
                                            </p:graphicEl>
                                          </p:spTgt>
                                        </p:tgtEl>
                                      </p:cBhvr>
                                    </p:animEffect>
                                    <p:anim calcmode="lin" valueType="num">
                                      <p:cBhvr>
                                        <p:cTn id="165" dur="1000" fill="hold"/>
                                        <p:tgtEl>
                                          <p:spTgt spid="7">
                                            <p:graphicEl>
                                              <a:dgm id="{A46A958C-2BEB-4761-8612-6EDDADDECAC0}"/>
                                            </p:graphicEl>
                                          </p:spTgt>
                                        </p:tgtEl>
                                        <p:attrNameLst>
                                          <p:attrName>ppt_x</p:attrName>
                                        </p:attrNameLst>
                                      </p:cBhvr>
                                      <p:tavLst>
                                        <p:tav tm="0">
                                          <p:val>
                                            <p:strVal val="#ppt_x"/>
                                          </p:val>
                                        </p:tav>
                                        <p:tav tm="100000">
                                          <p:val>
                                            <p:strVal val="#ppt_x"/>
                                          </p:val>
                                        </p:tav>
                                      </p:tavLst>
                                    </p:anim>
                                    <p:anim calcmode="lin" valueType="num">
                                      <p:cBhvr>
                                        <p:cTn id="166" dur="1000" fill="hold"/>
                                        <p:tgtEl>
                                          <p:spTgt spid="7">
                                            <p:graphicEl>
                                              <a:dgm id="{A46A958C-2BEB-4761-8612-6EDDADDECAC0}"/>
                                            </p:graphicEl>
                                          </p:spTgt>
                                        </p:tgtEl>
                                        <p:attrNameLst>
                                          <p:attrName>ppt_y</p:attrName>
                                        </p:attrNameLst>
                                      </p:cBhvr>
                                      <p:tavLst>
                                        <p:tav tm="0">
                                          <p:val>
                                            <p:strVal val="#ppt_y-.1"/>
                                          </p:val>
                                        </p:tav>
                                        <p:tav tm="100000">
                                          <p:val>
                                            <p:strVal val="#ppt_y"/>
                                          </p:val>
                                        </p:tav>
                                      </p:tavLst>
                                    </p:anim>
                                  </p:childTnLst>
                                </p:cTn>
                              </p:par>
                            </p:childTnLst>
                          </p:cTn>
                        </p:par>
                      </p:childTnLst>
                    </p:cTn>
                  </p:par>
                  <p:par>
                    <p:cTn id="167" fill="hold">
                      <p:stCondLst>
                        <p:cond delay="indefinite"/>
                      </p:stCondLst>
                      <p:childTnLst>
                        <p:par>
                          <p:cTn id="168" fill="hold">
                            <p:stCondLst>
                              <p:cond delay="0"/>
                            </p:stCondLst>
                            <p:childTnLst>
                              <p:par>
                                <p:cTn id="169" presetID="47" presetClass="entr" presetSubtype="0" fill="hold" grpId="0" nodeType="clickEffect">
                                  <p:stCondLst>
                                    <p:cond delay="0"/>
                                  </p:stCondLst>
                                  <p:childTnLst>
                                    <p:set>
                                      <p:cBhvr>
                                        <p:cTn id="170" dur="1" fill="hold">
                                          <p:stCondLst>
                                            <p:cond delay="0"/>
                                          </p:stCondLst>
                                        </p:cTn>
                                        <p:tgtEl>
                                          <p:spTgt spid="7">
                                            <p:graphicEl>
                                              <a:dgm id="{928ECF96-D7D6-47B1-8103-6932D5E5FC04}"/>
                                            </p:graphicEl>
                                          </p:spTgt>
                                        </p:tgtEl>
                                        <p:attrNameLst>
                                          <p:attrName>style.visibility</p:attrName>
                                        </p:attrNameLst>
                                      </p:cBhvr>
                                      <p:to>
                                        <p:strVal val="visible"/>
                                      </p:to>
                                    </p:set>
                                    <p:animEffect transition="in" filter="fade">
                                      <p:cBhvr>
                                        <p:cTn id="171" dur="1000"/>
                                        <p:tgtEl>
                                          <p:spTgt spid="7">
                                            <p:graphicEl>
                                              <a:dgm id="{928ECF96-D7D6-47B1-8103-6932D5E5FC04}"/>
                                            </p:graphicEl>
                                          </p:spTgt>
                                        </p:tgtEl>
                                      </p:cBhvr>
                                    </p:animEffect>
                                    <p:anim calcmode="lin" valueType="num">
                                      <p:cBhvr>
                                        <p:cTn id="172" dur="1000" fill="hold"/>
                                        <p:tgtEl>
                                          <p:spTgt spid="7">
                                            <p:graphicEl>
                                              <a:dgm id="{928ECF96-D7D6-47B1-8103-6932D5E5FC04}"/>
                                            </p:graphicEl>
                                          </p:spTgt>
                                        </p:tgtEl>
                                        <p:attrNameLst>
                                          <p:attrName>ppt_x</p:attrName>
                                        </p:attrNameLst>
                                      </p:cBhvr>
                                      <p:tavLst>
                                        <p:tav tm="0">
                                          <p:val>
                                            <p:strVal val="#ppt_x"/>
                                          </p:val>
                                        </p:tav>
                                        <p:tav tm="100000">
                                          <p:val>
                                            <p:strVal val="#ppt_x"/>
                                          </p:val>
                                        </p:tav>
                                      </p:tavLst>
                                    </p:anim>
                                    <p:anim calcmode="lin" valueType="num">
                                      <p:cBhvr>
                                        <p:cTn id="173" dur="1000" fill="hold"/>
                                        <p:tgtEl>
                                          <p:spTgt spid="7">
                                            <p:graphicEl>
                                              <a:dgm id="{928ECF96-D7D6-47B1-8103-6932D5E5FC04}"/>
                                            </p:graphicEl>
                                          </p:spTgt>
                                        </p:tgtEl>
                                        <p:attrNameLst>
                                          <p:attrName>ppt_y</p:attrName>
                                        </p:attrNameLst>
                                      </p:cBhvr>
                                      <p:tavLst>
                                        <p:tav tm="0">
                                          <p:val>
                                            <p:strVal val="#ppt_y-.1"/>
                                          </p:val>
                                        </p:tav>
                                        <p:tav tm="100000">
                                          <p:val>
                                            <p:strVal val="#ppt_y"/>
                                          </p:val>
                                        </p:tav>
                                      </p:tavLst>
                                    </p:anim>
                                  </p:childTnLst>
                                </p:cTn>
                              </p:par>
                              <p:par>
                                <p:cTn id="174" presetID="47" presetClass="entr" presetSubtype="0" fill="hold" grpId="0" nodeType="withEffect">
                                  <p:stCondLst>
                                    <p:cond delay="0"/>
                                  </p:stCondLst>
                                  <p:childTnLst>
                                    <p:set>
                                      <p:cBhvr>
                                        <p:cTn id="175" dur="1" fill="hold">
                                          <p:stCondLst>
                                            <p:cond delay="0"/>
                                          </p:stCondLst>
                                        </p:cTn>
                                        <p:tgtEl>
                                          <p:spTgt spid="7">
                                            <p:graphicEl>
                                              <a:dgm id="{1551E7EB-5BC8-4B79-AA4E-ABD9F7B00FC2}"/>
                                            </p:graphicEl>
                                          </p:spTgt>
                                        </p:tgtEl>
                                        <p:attrNameLst>
                                          <p:attrName>style.visibility</p:attrName>
                                        </p:attrNameLst>
                                      </p:cBhvr>
                                      <p:to>
                                        <p:strVal val="visible"/>
                                      </p:to>
                                    </p:set>
                                    <p:animEffect transition="in" filter="fade">
                                      <p:cBhvr>
                                        <p:cTn id="176" dur="1000"/>
                                        <p:tgtEl>
                                          <p:spTgt spid="7">
                                            <p:graphicEl>
                                              <a:dgm id="{1551E7EB-5BC8-4B79-AA4E-ABD9F7B00FC2}"/>
                                            </p:graphicEl>
                                          </p:spTgt>
                                        </p:tgtEl>
                                      </p:cBhvr>
                                    </p:animEffect>
                                    <p:anim calcmode="lin" valueType="num">
                                      <p:cBhvr>
                                        <p:cTn id="177" dur="1000" fill="hold"/>
                                        <p:tgtEl>
                                          <p:spTgt spid="7">
                                            <p:graphicEl>
                                              <a:dgm id="{1551E7EB-5BC8-4B79-AA4E-ABD9F7B00FC2}"/>
                                            </p:graphicEl>
                                          </p:spTgt>
                                        </p:tgtEl>
                                        <p:attrNameLst>
                                          <p:attrName>ppt_x</p:attrName>
                                        </p:attrNameLst>
                                      </p:cBhvr>
                                      <p:tavLst>
                                        <p:tav tm="0">
                                          <p:val>
                                            <p:strVal val="#ppt_x"/>
                                          </p:val>
                                        </p:tav>
                                        <p:tav tm="100000">
                                          <p:val>
                                            <p:strVal val="#ppt_x"/>
                                          </p:val>
                                        </p:tav>
                                      </p:tavLst>
                                    </p:anim>
                                    <p:anim calcmode="lin" valueType="num">
                                      <p:cBhvr>
                                        <p:cTn id="178" dur="1000" fill="hold"/>
                                        <p:tgtEl>
                                          <p:spTgt spid="7">
                                            <p:graphicEl>
                                              <a:dgm id="{1551E7EB-5BC8-4B79-AA4E-ABD9F7B00FC2}"/>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Graphic spid="7" grpId="0">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3D9424-94D2-AC9F-8895-BCA432B8A429}"/>
            </a:ext>
          </a:extLst>
        </p:cNvPr>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0725A4C-915A-B009-53BB-D81C065B00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2" name="Picture 2" descr="C:\DATOS PC CLAUDIO\IGLESIA\Escuela Sabatica - ppt lecciones\2025\3 TRIMESTRE\leccion 8\Immagine8.jpg"/>
          <p:cNvPicPr>
            <a:picLocks noChangeAspect="1" noChangeArrowheads="1"/>
          </p:cNvPicPr>
          <p:nvPr/>
        </p:nvPicPr>
        <p:blipFill>
          <a:blip r:embed="rId2" cstate="email"/>
          <a:srcRect/>
          <a:stretch>
            <a:fillRect/>
          </a:stretch>
        </p:blipFill>
        <p:spPr bwMode="auto">
          <a:xfrm>
            <a:off x="3342" y="3341"/>
            <a:ext cx="12204700" cy="6870701"/>
          </a:xfrm>
          <a:prstGeom prst="rect">
            <a:avLst/>
          </a:prstGeom>
          <a:noFill/>
        </p:spPr>
      </p:pic>
      <p:pic>
        <p:nvPicPr>
          <p:cNvPr id="4" name="Imagen 3">
            <a:extLst>
              <a:ext uri="{FF2B5EF4-FFF2-40B4-BE49-F238E27FC236}">
                <a16:creationId xmlns:a16="http://schemas.microsoft.com/office/drawing/2014/main" id="{CB574BC4-82EA-164F-5061-3FB11F0BDCE8}"/>
              </a:ext>
            </a:extLst>
          </p:cNvPr>
          <p:cNvPicPr>
            <a:picLocks noGrp="1" noRot="1" noChangeAspect="1" noMove="1" noResize="1" noEditPoints="1" noAdjustHandles="1" noChangeArrowheads="1" noChangeShapeType="1" noCrop="1"/>
          </p:cNvPicPr>
          <p:nvPr/>
        </p:nvPicPr>
        <p:blipFill>
          <a:blip r:embed="rId3" cstate="email"/>
          <a:stretch>
            <a:fillRect/>
          </a:stretch>
        </p:blipFill>
        <p:spPr>
          <a:xfrm>
            <a:off x="621675" y="667751"/>
            <a:ext cx="4032621" cy="5518929"/>
          </a:xfrm>
          <a:prstGeom prst="rect">
            <a:avLst/>
          </a:prstGeom>
          <a:blipFill>
            <a:blip r:embed="rId4" cstate="email">
              <a:extLst>
                <a:ext uri="{28A0092B-C50C-407E-A947-70E740481C1C}">
                  <a14:useLocalDpi xmlns:a14="http://schemas.microsoft.com/office/drawing/2010/main"/>
                </a:ext>
              </a:extLst>
            </a:blip>
            <a:stretch>
              <a:fillRect/>
            </a:stretch>
          </a:blip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Right Triangle 10">
            <a:extLst>
              <a:ext uri="{FF2B5EF4-FFF2-40B4-BE49-F238E27FC236}">
                <a16:creationId xmlns:a16="http://schemas.microsoft.com/office/drawing/2014/main" id="{CAB98FD2-FCD9-3F74-9F32-3FE09E2FDA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bg2">
              <a:lumMod val="20000"/>
              <a:lumOff val="80000"/>
            </a:schemeClr>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60F4A4F9-968F-D0F2-D51F-5E7DA379AF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64989" y="623275"/>
            <a:ext cx="6581837"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uadroTexto 1">
            <a:extLst>
              <a:ext uri="{FF2B5EF4-FFF2-40B4-BE49-F238E27FC236}">
                <a16:creationId xmlns:a16="http://schemas.microsoft.com/office/drawing/2014/main" id="{19D134FF-9FCF-2C25-87AA-140C93250B6A}"/>
              </a:ext>
            </a:extLst>
          </p:cNvPr>
          <p:cNvSpPr txBox="1"/>
          <p:nvPr/>
        </p:nvSpPr>
        <p:spPr>
          <a:xfrm>
            <a:off x="5094230" y="772870"/>
            <a:ext cx="6318100" cy="4770537"/>
          </a:xfrm>
          <a:prstGeom prst="rect">
            <a:avLst/>
          </a:prstGeom>
          <a:noFill/>
        </p:spPr>
        <p:txBody>
          <a:bodyPr wrap="square">
            <a:spAutoFit/>
          </a:bodyPr>
          <a:lstStyle/>
          <a:p>
            <a:r>
              <a:rPr lang="es-ES" sz="7600" b="1" dirty="0">
                <a:ln w="10160">
                  <a:solidFill>
                    <a:schemeClr val="accent5"/>
                  </a:solidFill>
                  <a:prstDash val="solid"/>
                </a:ln>
                <a:solidFill>
                  <a:srgbClr val="FFFFFF"/>
                </a:solidFill>
                <a:effectLst>
                  <a:outerShdw blurRad="38100" dist="22860" dir="5400000" algn="tl" rotWithShape="0">
                    <a:srgbClr val="000000">
                      <a:alpha val="30000"/>
                    </a:srgbClr>
                  </a:outerShdw>
                </a:effectLst>
              </a:rPr>
              <a:t>IL SIGNIFICATO DELLA </a:t>
            </a:r>
          </a:p>
          <a:p>
            <a:r>
              <a:rPr lang="es-ES" sz="7600" b="1" dirty="0">
                <a:ln w="10160">
                  <a:solidFill>
                    <a:schemeClr val="accent5"/>
                  </a:solidFill>
                  <a:prstDash val="solid"/>
                </a:ln>
                <a:solidFill>
                  <a:srgbClr val="FFFFFF"/>
                </a:solidFill>
                <a:effectLst>
                  <a:outerShdw blurRad="38100" dist="22860" dir="5400000" algn="tl" rotWithShape="0">
                    <a:srgbClr val="000000">
                      <a:alpha val="30000"/>
                    </a:srgbClr>
                  </a:outerShdw>
                </a:effectLst>
              </a:rPr>
              <a:t>LEGGE</a:t>
            </a:r>
          </a:p>
        </p:txBody>
      </p:sp>
    </p:spTree>
    <p:extLst>
      <p:ext uri="{BB962C8B-B14F-4D97-AF65-F5344CB8AC3E}">
        <p14:creationId xmlns:p14="http://schemas.microsoft.com/office/powerpoint/2010/main" val="139328430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a:extLst>
            <a:ext uri="{FF2B5EF4-FFF2-40B4-BE49-F238E27FC236}">
              <a16:creationId xmlns:a16="http://schemas.microsoft.com/office/drawing/2014/main" id="{6DDC7BAB-8A86-F502-D821-35FA9E2D5377}"/>
            </a:ext>
          </a:extLst>
        </p:cNvPr>
        <p:cNvGrpSpPr/>
        <p:nvPr/>
      </p:nvGrpSpPr>
      <p:grpSpPr>
        <a:xfrm>
          <a:off x="0" y="0"/>
          <a:ext cx="0" cy="0"/>
          <a:chOff x="0" y="0"/>
          <a:chExt cx="0" cy="0"/>
        </a:xfrm>
      </p:grpSpPr>
      <p:sp>
        <p:nvSpPr>
          <p:cNvPr id="17" name="Rectángulo 16">
            <a:extLst>
              <a:ext uri="{FF2B5EF4-FFF2-40B4-BE49-F238E27FC236}">
                <a16:creationId xmlns:a16="http://schemas.microsoft.com/office/drawing/2014/main" id="{8550F5A8-8308-99A9-A4FF-DB2452E30C70}"/>
              </a:ext>
            </a:extLst>
          </p:cNvPr>
          <p:cNvSpPr>
            <a:spLocks noGrp="1" noRot="1" noMove="1" noResize="1" noEditPoints="1" noAdjustHandles="1" noChangeArrowheads="1" noChangeShapeType="1"/>
          </p:cNvSpPr>
          <p:nvPr/>
        </p:nvSpPr>
        <p:spPr>
          <a:xfrm>
            <a:off x="0" y="0"/>
            <a:ext cx="12191999" cy="1416741"/>
          </a:xfrm>
          <a:prstGeom prst="rect">
            <a:avLst/>
          </a:prstGeom>
          <a:blipFill>
            <a:blip r:embed="rId3" cstate="email">
              <a:extLst>
                <a:ext uri="{28A0092B-C50C-407E-A947-70E740481C1C}">
                  <a14:useLocalDpi xmlns:a14="http://schemas.microsoft.com/office/drawing/2010/main"/>
                </a:ext>
              </a:extLst>
            </a:blip>
            <a:stretch>
              <a:fillRect/>
            </a:stretch>
          </a:blip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CuadroTexto 2">
            <a:extLst>
              <a:ext uri="{FF2B5EF4-FFF2-40B4-BE49-F238E27FC236}">
                <a16:creationId xmlns:a16="http://schemas.microsoft.com/office/drawing/2014/main" id="{BBFB7288-B7FB-39C7-4829-B11EE2371B96}"/>
              </a:ext>
            </a:extLst>
          </p:cNvPr>
          <p:cNvSpPr txBox="1"/>
          <p:nvPr/>
        </p:nvSpPr>
        <p:spPr>
          <a:xfrm>
            <a:off x="3267074" y="0"/>
            <a:ext cx="8924925" cy="769441"/>
          </a:xfrm>
          <a:prstGeom prst="rect">
            <a:avLst/>
          </a:prstGeom>
          <a:noFill/>
        </p:spPr>
        <p:txBody>
          <a:bodyPr wrap="square">
            <a:spAutoFit/>
          </a:bodyPr>
          <a:lstStyle/>
          <a:p>
            <a:pPr algn="ctr"/>
            <a:r>
              <a:rPr lang="es-ES" sz="4400" b="1" spc="300" dirty="0">
                <a:ln w="10160">
                  <a:solidFill>
                    <a:schemeClr val="accent6">
                      <a:lumMod val="75000"/>
                    </a:schemeClr>
                  </a:solidFill>
                  <a:prstDash val="solid"/>
                </a:ln>
                <a:solidFill>
                  <a:srgbClr val="FFFFFF"/>
                </a:solidFill>
                <a:effectLst>
                  <a:outerShdw blurRad="38100" dist="22860" dir="5400000" algn="tl" rotWithShape="0">
                    <a:srgbClr val="000000">
                      <a:alpha val="30000"/>
                    </a:srgbClr>
                  </a:outerShdw>
                </a:effectLst>
              </a:rPr>
              <a:t>LA FUNZIONE DELLA LEGGE</a:t>
            </a:r>
          </a:p>
        </p:txBody>
      </p:sp>
      <p:sp>
        <p:nvSpPr>
          <p:cNvPr id="4" name="CuadroTexto 3">
            <a:extLst>
              <a:ext uri="{FF2B5EF4-FFF2-40B4-BE49-F238E27FC236}">
                <a16:creationId xmlns:a16="http://schemas.microsoft.com/office/drawing/2014/main" id="{D63C8D15-9370-EA46-FEAA-E5FFD38D20EA}"/>
              </a:ext>
            </a:extLst>
          </p:cNvPr>
          <p:cNvSpPr txBox="1"/>
          <p:nvPr/>
        </p:nvSpPr>
        <p:spPr>
          <a:xfrm>
            <a:off x="3267074" y="719706"/>
            <a:ext cx="8924926" cy="646331"/>
          </a:xfrm>
          <a:prstGeom prst="rect">
            <a:avLst/>
          </a:prstGeom>
          <a:noFill/>
        </p:spPr>
        <p:txBody>
          <a:bodyPr wrap="square">
            <a:spAutoFit/>
          </a:bodyPr>
          <a:lstStyle/>
          <a:p>
            <a:pPr algn="ctr"/>
            <a:r>
              <a:rPr lang="es-ES" b="1" dirty="0">
                <a:solidFill>
                  <a:schemeClr val="accent3">
                    <a:lumMod val="75000"/>
                  </a:schemeClr>
                </a:solidFill>
                <a:latin typeface="Comic Sans MS" panose="030F0702030302020204" pitchFamily="66" charset="0"/>
              </a:rPr>
              <a:t>“</a:t>
            </a:r>
            <a:r>
              <a:rPr lang="it-IT" b="1" dirty="0">
                <a:solidFill>
                  <a:schemeClr val="accent3">
                    <a:lumMod val="75000"/>
                  </a:schemeClr>
                </a:solidFill>
                <a:latin typeface="Comic Sans MS" panose="030F0702030302020204" pitchFamily="66" charset="0"/>
              </a:rPr>
              <a:t>Così la legge è stata nostro precettore per portarci a Cristo, affinché fossimo giustificati per mezzo della fede</a:t>
            </a:r>
            <a:r>
              <a:rPr lang="es-ES" b="1" dirty="0">
                <a:solidFill>
                  <a:schemeClr val="accent3">
                    <a:lumMod val="75000"/>
                  </a:schemeClr>
                </a:solidFill>
                <a:latin typeface="Comic Sans MS" panose="030F0702030302020204" pitchFamily="66" charset="0"/>
              </a:rPr>
              <a:t>” </a:t>
            </a:r>
            <a:r>
              <a:rPr lang="es-ES" sz="1400" b="1" dirty="0">
                <a:solidFill>
                  <a:schemeClr val="accent3">
                    <a:lumMod val="75000"/>
                  </a:schemeClr>
                </a:solidFill>
                <a:latin typeface="Comic Sans MS" panose="030F0702030302020204" pitchFamily="66" charset="0"/>
              </a:rPr>
              <a:t>(Galati 3:24)</a:t>
            </a:r>
          </a:p>
        </p:txBody>
      </p:sp>
      <p:sp>
        <p:nvSpPr>
          <p:cNvPr id="5" name="CuadroTexto 4">
            <a:extLst>
              <a:ext uri="{FF2B5EF4-FFF2-40B4-BE49-F238E27FC236}">
                <a16:creationId xmlns:a16="http://schemas.microsoft.com/office/drawing/2014/main" id="{662D0300-6BB8-EFA2-664F-7F4643627543}"/>
              </a:ext>
            </a:extLst>
          </p:cNvPr>
          <p:cNvSpPr txBox="1"/>
          <p:nvPr/>
        </p:nvSpPr>
        <p:spPr>
          <a:xfrm>
            <a:off x="338568" y="1522420"/>
            <a:ext cx="6334125" cy="400110"/>
          </a:xfrm>
          <a:prstGeom prst="rect">
            <a:avLst/>
          </a:prstGeom>
          <a:noFill/>
        </p:spPr>
        <p:txBody>
          <a:bodyPr wrap="square" rtlCol="0">
            <a:spAutoFit/>
            <a:scene3d>
              <a:camera prst="orthographicFront"/>
              <a:lightRig rig="threePt" dir="t"/>
            </a:scene3d>
            <a:sp3d extrusionH="57150">
              <a:bevelT w="38100" h="38100"/>
            </a:sp3d>
          </a:bodyPr>
          <a:lstStyle/>
          <a:p>
            <a:pPr>
              <a:spcBef>
                <a:spcPts val="600"/>
              </a:spcBef>
            </a:pPr>
            <a:r>
              <a:rPr lang="es-ES" sz="2000" b="1" dirty="0">
                <a:solidFill>
                  <a:schemeClr val="accent6">
                    <a:lumMod val="75000"/>
                  </a:schemeClr>
                </a:solidFill>
              </a:rPr>
              <a:t>Quali sono le funzioni della Legge?</a:t>
            </a:r>
          </a:p>
        </p:txBody>
      </p:sp>
      <p:graphicFrame>
        <p:nvGraphicFramePr>
          <p:cNvPr id="2" name="Diagrama 1">
            <a:extLst>
              <a:ext uri="{FF2B5EF4-FFF2-40B4-BE49-F238E27FC236}">
                <a16:creationId xmlns:a16="http://schemas.microsoft.com/office/drawing/2014/main" id="{B05FE125-8C2A-9053-E3C1-4D928D45A33E}"/>
              </a:ext>
            </a:extLst>
          </p:cNvPr>
          <p:cNvGraphicFramePr/>
          <p:nvPr>
            <p:extLst>
              <p:ext uri="{D42A27DB-BD31-4B8C-83A1-F6EECF244321}">
                <p14:modId xmlns:p14="http://schemas.microsoft.com/office/powerpoint/2010/main" val="3091935627"/>
              </p:ext>
            </p:extLst>
          </p:nvPr>
        </p:nvGraphicFramePr>
        <p:xfrm>
          <a:off x="382508" y="1768376"/>
          <a:ext cx="5419725" cy="396647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CuadroTexto 6">
            <a:extLst>
              <a:ext uri="{FF2B5EF4-FFF2-40B4-BE49-F238E27FC236}">
                <a16:creationId xmlns:a16="http://schemas.microsoft.com/office/drawing/2014/main" id="{26AD80F1-E9F7-3257-C2E5-E1C853B6CE0D}"/>
              </a:ext>
            </a:extLst>
          </p:cNvPr>
          <p:cNvSpPr txBox="1"/>
          <p:nvPr/>
        </p:nvSpPr>
        <p:spPr>
          <a:xfrm>
            <a:off x="6629400" y="1527463"/>
            <a:ext cx="5562601" cy="1015663"/>
          </a:xfrm>
          <a:prstGeom prst="rect">
            <a:avLst/>
          </a:prstGeom>
          <a:noFill/>
        </p:spPr>
        <p:txBody>
          <a:bodyPr wrap="square" rtlCol="0">
            <a:spAutoFit/>
          </a:bodyPr>
          <a:lstStyle/>
          <a:p>
            <a:pPr>
              <a:spcBef>
                <a:spcPts val="600"/>
              </a:spcBef>
            </a:pPr>
            <a:r>
              <a:rPr lang="it-IT" sz="2000" b="1" dirty="0"/>
              <a:t>La salvezza non è tra le sue funzioni (Ga 2:16). La Legge è come uno specchio in cui si riflettono i nostri peccati (</a:t>
            </a:r>
            <a:r>
              <a:rPr lang="it-IT" sz="2000" b="1" dirty="0" err="1"/>
              <a:t>Gm</a:t>
            </a:r>
            <a:r>
              <a:rPr lang="it-IT" sz="2000" b="1" dirty="0"/>
              <a:t> </a:t>
            </a:r>
            <a:r>
              <a:rPr lang="es-ES" sz="2000" b="1" dirty="0"/>
              <a:t>1:23-25).</a:t>
            </a:r>
          </a:p>
        </p:txBody>
      </p:sp>
      <p:pic>
        <p:nvPicPr>
          <p:cNvPr id="8" name="Imagen 7" descr="Un dibujo de una persona&#10;&#10;El contenido generado por IA puede ser incorrecto.">
            <a:extLst>
              <a:ext uri="{FF2B5EF4-FFF2-40B4-BE49-F238E27FC236}">
                <a16:creationId xmlns:a16="http://schemas.microsoft.com/office/drawing/2014/main" id="{AFCE278D-EF30-0182-9EE2-E6AFA9585C05}"/>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0375622" y="4287979"/>
            <a:ext cx="1648828" cy="2423278"/>
          </a:xfrm>
          <a:prstGeom prst="snip2DiagRect">
            <a:avLst>
              <a:gd name="adj1" fmla="val 14749"/>
              <a:gd name="adj2" fmla="val 0"/>
            </a:avLst>
          </a:prstGeom>
          <a:solidFill>
            <a:srgbClr val="FFFFFF">
              <a:shade val="85000"/>
            </a:srgbClr>
          </a:solidFill>
          <a:ln w="38100" cap="sq">
            <a:solidFill>
              <a:schemeClr val="accent6">
                <a:lumMod val="75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0" name="Imagen 9" descr="Imagen que contiene ropa, hombre, ventana, parado&#10;&#10;El contenido generado por IA puede ser incorrecto.">
            <a:extLst>
              <a:ext uri="{FF2B5EF4-FFF2-40B4-BE49-F238E27FC236}">
                <a16:creationId xmlns:a16="http://schemas.microsoft.com/office/drawing/2014/main" id="{40A9B90D-C86B-2374-F5A5-9C980B53075A}"/>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8587603" y="4287979"/>
            <a:ext cx="1646840" cy="2423278"/>
          </a:xfrm>
          <a:prstGeom prst="snip2DiagRect">
            <a:avLst>
              <a:gd name="adj1" fmla="val 14176"/>
              <a:gd name="adj2" fmla="val 16667"/>
            </a:avLst>
          </a:prstGeom>
          <a:solidFill>
            <a:srgbClr val="FFFFFF">
              <a:shade val="85000"/>
            </a:srgbClr>
          </a:solidFill>
          <a:ln w="38100" cap="sq">
            <a:solidFill>
              <a:schemeClr val="accent2">
                <a:lumMod val="75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2" name="Imagen 11" descr="Una caricatura de una persona&#10;&#10;El contenido generado por IA puede ser incorrecto.">
            <a:extLst>
              <a:ext uri="{FF2B5EF4-FFF2-40B4-BE49-F238E27FC236}">
                <a16:creationId xmlns:a16="http://schemas.microsoft.com/office/drawing/2014/main" id="{F3A2245F-4EF9-EBC4-78E2-C353719C29BA}"/>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6838950" y="4287980"/>
            <a:ext cx="1607473" cy="2423278"/>
          </a:xfrm>
          <a:prstGeom prst="snip2DiagRect">
            <a:avLst/>
          </a:prstGeom>
          <a:solidFill>
            <a:srgbClr val="FFFFFF">
              <a:shade val="85000"/>
            </a:srgbClr>
          </a:solidFill>
          <a:ln w="38100" cap="sq">
            <a:solidFill>
              <a:srgbClr val="FF0000"/>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1" name="CuadroTexto 10">
            <a:extLst>
              <a:ext uri="{FF2B5EF4-FFF2-40B4-BE49-F238E27FC236}">
                <a16:creationId xmlns:a16="http://schemas.microsoft.com/office/drawing/2014/main" id="{3E2E5985-4F47-3A8D-8367-B885A0EF24B3}"/>
              </a:ext>
            </a:extLst>
          </p:cNvPr>
          <p:cNvSpPr txBox="1"/>
          <p:nvPr/>
        </p:nvSpPr>
        <p:spPr>
          <a:xfrm>
            <a:off x="41814" y="5840529"/>
            <a:ext cx="6731464" cy="1015663"/>
          </a:xfrm>
          <a:prstGeom prst="rect">
            <a:avLst/>
          </a:prstGeom>
          <a:noFill/>
        </p:spPr>
        <p:txBody>
          <a:bodyPr wrap="square">
            <a:spAutoFit/>
          </a:bodyPr>
          <a:lstStyle/>
          <a:p>
            <a:pPr>
              <a:spcBef>
                <a:spcPts val="600"/>
              </a:spcBef>
            </a:pPr>
            <a:r>
              <a:rPr lang="it-IT" sz="2000" b="1" dirty="0"/>
              <a:t>La Bibbia è chiara: la Legge è buona (Ro 7:12); meditarla è una delizia (</a:t>
            </a:r>
            <a:r>
              <a:rPr lang="it-IT" sz="2000" b="1" dirty="0" err="1"/>
              <a:t>Sl</a:t>
            </a:r>
            <a:r>
              <a:rPr lang="it-IT" sz="2000" b="1" dirty="0"/>
              <a:t> 1:2). "Oh, come amo la tua legge! Tutto il giorno è la mia meditazione</a:t>
            </a:r>
            <a:r>
              <a:rPr lang="es-ES" sz="2000" b="1" dirty="0"/>
              <a:t>” (</a:t>
            </a:r>
            <a:r>
              <a:rPr lang="es-ES" sz="2000" b="1" dirty="0" err="1"/>
              <a:t>Sl</a:t>
            </a:r>
            <a:r>
              <a:rPr lang="es-ES" sz="2000" b="1" dirty="0"/>
              <a:t> 119:97).</a:t>
            </a:r>
          </a:p>
        </p:txBody>
      </p:sp>
      <p:pic>
        <p:nvPicPr>
          <p:cNvPr id="14" name="Imagen 13">
            <a:extLst>
              <a:ext uri="{FF2B5EF4-FFF2-40B4-BE49-F238E27FC236}">
                <a16:creationId xmlns:a16="http://schemas.microsoft.com/office/drawing/2014/main" id="{1106338C-3300-4995-CE08-F63A0628CAB0}"/>
              </a:ext>
            </a:extLst>
          </p:cNvPr>
          <p:cNvPicPr>
            <a:picLocks noChangeAspect="1"/>
          </p:cNvPicPr>
          <p:nvPr/>
        </p:nvPicPr>
        <p:blipFill rotWithShape="1">
          <a:blip r:embed="rId12" cstate="email">
            <a:extLst>
              <a:ext uri="{28A0092B-C50C-407E-A947-70E740481C1C}">
                <a14:useLocalDpi xmlns:a14="http://schemas.microsoft.com/office/drawing/2010/main"/>
              </a:ext>
            </a:extLst>
          </a:blip>
          <a:srcRect/>
          <a:stretch>
            <a:fillRect/>
          </a:stretch>
        </p:blipFill>
        <p:spPr>
          <a:xfrm>
            <a:off x="156312" y="103063"/>
            <a:ext cx="3110762" cy="1224061"/>
          </a:xfrm>
          <a:prstGeom prst="rect">
            <a:avLst/>
          </a:prstGeom>
          <a:effectLst>
            <a:innerShdw blurRad="114300">
              <a:prstClr val="black"/>
            </a:innerShdw>
          </a:effectLst>
        </p:spPr>
      </p:pic>
      <p:sp>
        <p:nvSpPr>
          <p:cNvPr id="9" name="CuadroTexto 8">
            <a:extLst>
              <a:ext uri="{FF2B5EF4-FFF2-40B4-BE49-F238E27FC236}">
                <a16:creationId xmlns:a16="http://schemas.microsoft.com/office/drawing/2014/main" id="{8DC5A40B-68C1-9A57-F2D2-81BD9CCF5977}"/>
              </a:ext>
            </a:extLst>
          </p:cNvPr>
          <p:cNvSpPr txBox="1"/>
          <p:nvPr/>
        </p:nvSpPr>
        <p:spPr>
          <a:xfrm>
            <a:off x="6629398" y="2578498"/>
            <a:ext cx="5562601" cy="1631216"/>
          </a:xfrm>
          <a:prstGeom prst="rect">
            <a:avLst/>
          </a:prstGeom>
          <a:noFill/>
        </p:spPr>
        <p:txBody>
          <a:bodyPr wrap="square">
            <a:spAutoFit/>
          </a:bodyPr>
          <a:lstStyle/>
          <a:p>
            <a:pPr>
              <a:spcBef>
                <a:spcPts val="600"/>
              </a:spcBef>
            </a:pPr>
            <a:r>
              <a:rPr lang="it-IT" sz="2000" b="1" dirty="0"/>
              <a:t>Rompere lo specchio non toglie le macchie, e nemmeno ignorarlo lo fa. Senza lo “specchio” [la legge], però, non sapremmo di essere macchiati [di peccato] e di avere bisogno di essere puliti: grazie a Cristo.</a:t>
            </a:r>
            <a:endParaRPr lang="es-ES" sz="2000" b="1" dirty="0"/>
          </a:p>
        </p:txBody>
      </p:sp>
    </p:spTree>
    <p:extLst>
      <p:ext uri="{BB962C8B-B14F-4D97-AF65-F5344CB8AC3E}">
        <p14:creationId xmlns:p14="http://schemas.microsoft.com/office/powerpoint/2010/main" val="1766943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25"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26"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27"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28" dur="1000" fill="hold"/>
                                        <p:tgtEl>
                                          <p:spTgt spid="5"/>
                                        </p:tgtEl>
                                        <p:attrNameLst>
                                          <p:attrName>ppt_h</p:attrName>
                                        </p:attrNameLst>
                                      </p:cBhvr>
                                      <p:tavLst>
                                        <p:tav tm="0">
                                          <p:val>
                                            <p:strVal val="#ppt_h"/>
                                          </p:val>
                                        </p:tav>
                                        <p:tav tm="100000">
                                          <p:val>
                                            <p:strVal val="#ppt_h"/>
                                          </p:val>
                                        </p:tav>
                                      </p:tavLst>
                                    </p:anim>
                                    <p:anim calcmode="lin" valueType="num">
                                      <p:cBhvr>
                                        <p:cTn id="29"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30"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31"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32" dur="1000" decel="50000">
                                          <p:stCondLst>
                                            <p:cond delay="0"/>
                                          </p:stCondLst>
                                        </p:cTn>
                                        <p:tgtEl>
                                          <p:spTgt spid="5"/>
                                        </p:tgtEl>
                                      </p:cBhvr>
                                    </p:animEffect>
                                  </p:childTnLst>
                                </p:cTn>
                              </p:par>
                            </p:childTnLst>
                          </p:cTn>
                        </p:par>
                      </p:childTnLst>
                    </p:cTn>
                  </p:par>
                  <p:par>
                    <p:cTn id="33" fill="hold">
                      <p:stCondLst>
                        <p:cond delay="indefinite"/>
                      </p:stCondLst>
                      <p:childTnLst>
                        <p:par>
                          <p:cTn id="34" fill="hold">
                            <p:stCondLst>
                              <p:cond delay="0"/>
                            </p:stCondLst>
                            <p:childTnLst>
                              <p:par>
                                <p:cTn id="35" presetID="31" presetClass="entr" presetSubtype="0" fill="hold" grpId="0" nodeType="clickEffect">
                                  <p:stCondLst>
                                    <p:cond delay="0"/>
                                  </p:stCondLst>
                                  <p:childTnLst>
                                    <p:set>
                                      <p:cBhvr>
                                        <p:cTn id="36" dur="1" fill="hold">
                                          <p:stCondLst>
                                            <p:cond delay="0"/>
                                          </p:stCondLst>
                                        </p:cTn>
                                        <p:tgtEl>
                                          <p:spTgt spid="2">
                                            <p:graphicEl>
                                              <a:dgm id="{E36CFACE-699B-4756-BE72-23A3B304B544}"/>
                                            </p:graphicEl>
                                          </p:spTgt>
                                        </p:tgtEl>
                                        <p:attrNameLst>
                                          <p:attrName>style.visibility</p:attrName>
                                        </p:attrNameLst>
                                      </p:cBhvr>
                                      <p:to>
                                        <p:strVal val="visible"/>
                                      </p:to>
                                    </p:set>
                                    <p:anim calcmode="lin" valueType="num">
                                      <p:cBhvr>
                                        <p:cTn id="37" dur="250" fill="hold"/>
                                        <p:tgtEl>
                                          <p:spTgt spid="2">
                                            <p:graphicEl>
                                              <a:dgm id="{E36CFACE-699B-4756-BE72-23A3B304B544}"/>
                                            </p:graphicEl>
                                          </p:spTgt>
                                        </p:tgtEl>
                                        <p:attrNameLst>
                                          <p:attrName>ppt_w</p:attrName>
                                        </p:attrNameLst>
                                      </p:cBhvr>
                                      <p:tavLst>
                                        <p:tav tm="0">
                                          <p:val>
                                            <p:fltVal val="0"/>
                                          </p:val>
                                        </p:tav>
                                        <p:tav tm="100000">
                                          <p:val>
                                            <p:strVal val="#ppt_w"/>
                                          </p:val>
                                        </p:tav>
                                      </p:tavLst>
                                    </p:anim>
                                    <p:anim calcmode="lin" valueType="num">
                                      <p:cBhvr>
                                        <p:cTn id="38" dur="250" fill="hold"/>
                                        <p:tgtEl>
                                          <p:spTgt spid="2">
                                            <p:graphicEl>
                                              <a:dgm id="{E36CFACE-699B-4756-BE72-23A3B304B544}"/>
                                            </p:graphicEl>
                                          </p:spTgt>
                                        </p:tgtEl>
                                        <p:attrNameLst>
                                          <p:attrName>ppt_h</p:attrName>
                                        </p:attrNameLst>
                                      </p:cBhvr>
                                      <p:tavLst>
                                        <p:tav tm="0">
                                          <p:val>
                                            <p:fltVal val="0"/>
                                          </p:val>
                                        </p:tav>
                                        <p:tav tm="100000">
                                          <p:val>
                                            <p:strVal val="#ppt_h"/>
                                          </p:val>
                                        </p:tav>
                                      </p:tavLst>
                                    </p:anim>
                                    <p:anim calcmode="lin" valueType="num">
                                      <p:cBhvr>
                                        <p:cTn id="39" dur="250" fill="hold"/>
                                        <p:tgtEl>
                                          <p:spTgt spid="2">
                                            <p:graphicEl>
                                              <a:dgm id="{E36CFACE-699B-4756-BE72-23A3B304B544}"/>
                                            </p:graphicEl>
                                          </p:spTgt>
                                        </p:tgtEl>
                                        <p:attrNameLst>
                                          <p:attrName>style.rotation</p:attrName>
                                        </p:attrNameLst>
                                      </p:cBhvr>
                                      <p:tavLst>
                                        <p:tav tm="0">
                                          <p:val>
                                            <p:fltVal val="90"/>
                                          </p:val>
                                        </p:tav>
                                        <p:tav tm="100000">
                                          <p:val>
                                            <p:fltVal val="0"/>
                                          </p:val>
                                        </p:tav>
                                      </p:tavLst>
                                    </p:anim>
                                    <p:animEffect transition="in" filter="fade">
                                      <p:cBhvr>
                                        <p:cTn id="40" dur="250"/>
                                        <p:tgtEl>
                                          <p:spTgt spid="2">
                                            <p:graphicEl>
                                              <a:dgm id="{E36CFACE-699B-4756-BE72-23A3B304B544}"/>
                                            </p:graphicEl>
                                          </p:spTgt>
                                        </p:tgtEl>
                                      </p:cBhvr>
                                    </p:animEffect>
                                  </p:childTnLst>
                                </p:cTn>
                              </p:par>
                            </p:childTnLst>
                          </p:cTn>
                        </p:par>
                        <p:par>
                          <p:cTn id="41" fill="hold">
                            <p:stCondLst>
                              <p:cond delay="250"/>
                            </p:stCondLst>
                            <p:childTnLst>
                              <p:par>
                                <p:cTn id="42" presetID="53" presetClass="entr" presetSubtype="16" fill="hold" grpId="0" nodeType="afterEffect">
                                  <p:stCondLst>
                                    <p:cond delay="0"/>
                                  </p:stCondLst>
                                  <p:childTnLst>
                                    <p:set>
                                      <p:cBhvr>
                                        <p:cTn id="43" dur="1" fill="hold">
                                          <p:stCondLst>
                                            <p:cond delay="0"/>
                                          </p:stCondLst>
                                        </p:cTn>
                                        <p:tgtEl>
                                          <p:spTgt spid="2">
                                            <p:graphicEl>
                                              <a:dgm id="{31BC030F-E416-4E9A-A26F-3C619E40BC26}"/>
                                            </p:graphicEl>
                                          </p:spTgt>
                                        </p:tgtEl>
                                        <p:attrNameLst>
                                          <p:attrName>style.visibility</p:attrName>
                                        </p:attrNameLst>
                                      </p:cBhvr>
                                      <p:to>
                                        <p:strVal val="visible"/>
                                      </p:to>
                                    </p:set>
                                    <p:anim calcmode="lin" valueType="num">
                                      <p:cBhvr>
                                        <p:cTn id="44" dur="500" fill="hold"/>
                                        <p:tgtEl>
                                          <p:spTgt spid="2">
                                            <p:graphicEl>
                                              <a:dgm id="{31BC030F-E416-4E9A-A26F-3C619E40BC26}"/>
                                            </p:graphicEl>
                                          </p:spTgt>
                                        </p:tgtEl>
                                        <p:attrNameLst>
                                          <p:attrName>ppt_w</p:attrName>
                                        </p:attrNameLst>
                                      </p:cBhvr>
                                      <p:tavLst>
                                        <p:tav tm="0">
                                          <p:val>
                                            <p:fltVal val="0"/>
                                          </p:val>
                                        </p:tav>
                                        <p:tav tm="100000">
                                          <p:val>
                                            <p:strVal val="#ppt_w"/>
                                          </p:val>
                                        </p:tav>
                                      </p:tavLst>
                                    </p:anim>
                                    <p:anim calcmode="lin" valueType="num">
                                      <p:cBhvr>
                                        <p:cTn id="45" dur="500" fill="hold"/>
                                        <p:tgtEl>
                                          <p:spTgt spid="2">
                                            <p:graphicEl>
                                              <a:dgm id="{31BC030F-E416-4E9A-A26F-3C619E40BC26}"/>
                                            </p:graphicEl>
                                          </p:spTgt>
                                        </p:tgtEl>
                                        <p:attrNameLst>
                                          <p:attrName>ppt_h</p:attrName>
                                        </p:attrNameLst>
                                      </p:cBhvr>
                                      <p:tavLst>
                                        <p:tav tm="0">
                                          <p:val>
                                            <p:fltVal val="0"/>
                                          </p:val>
                                        </p:tav>
                                        <p:tav tm="100000">
                                          <p:val>
                                            <p:strVal val="#ppt_h"/>
                                          </p:val>
                                        </p:tav>
                                      </p:tavLst>
                                    </p:anim>
                                    <p:animEffect transition="in" filter="fade">
                                      <p:cBhvr>
                                        <p:cTn id="46" dur="500"/>
                                        <p:tgtEl>
                                          <p:spTgt spid="2">
                                            <p:graphicEl>
                                              <a:dgm id="{31BC030F-E416-4E9A-A26F-3C619E40BC26}"/>
                                            </p:graphicEl>
                                          </p:spTgt>
                                        </p:tgtEl>
                                      </p:cBhvr>
                                    </p:animEffect>
                                  </p:childTnLst>
                                </p:cTn>
                              </p:par>
                            </p:childTnLst>
                          </p:cTn>
                        </p:par>
                      </p:childTnLst>
                    </p:cTn>
                  </p:par>
                  <p:par>
                    <p:cTn id="47" fill="hold">
                      <p:stCondLst>
                        <p:cond delay="indefinite"/>
                      </p:stCondLst>
                      <p:childTnLst>
                        <p:par>
                          <p:cTn id="48" fill="hold">
                            <p:stCondLst>
                              <p:cond delay="0"/>
                            </p:stCondLst>
                            <p:childTnLst>
                              <p:par>
                                <p:cTn id="49" presetID="31" presetClass="entr" presetSubtype="0" fill="hold" grpId="0" nodeType="clickEffect">
                                  <p:stCondLst>
                                    <p:cond delay="0"/>
                                  </p:stCondLst>
                                  <p:childTnLst>
                                    <p:set>
                                      <p:cBhvr>
                                        <p:cTn id="50" dur="1" fill="hold">
                                          <p:stCondLst>
                                            <p:cond delay="0"/>
                                          </p:stCondLst>
                                        </p:cTn>
                                        <p:tgtEl>
                                          <p:spTgt spid="2">
                                            <p:graphicEl>
                                              <a:dgm id="{01773855-98DE-46D6-BBE7-191E056DDB72}"/>
                                            </p:graphicEl>
                                          </p:spTgt>
                                        </p:tgtEl>
                                        <p:attrNameLst>
                                          <p:attrName>style.visibility</p:attrName>
                                        </p:attrNameLst>
                                      </p:cBhvr>
                                      <p:to>
                                        <p:strVal val="visible"/>
                                      </p:to>
                                    </p:set>
                                    <p:anim calcmode="lin" valueType="num">
                                      <p:cBhvr>
                                        <p:cTn id="51" dur="250" fill="hold"/>
                                        <p:tgtEl>
                                          <p:spTgt spid="2">
                                            <p:graphicEl>
                                              <a:dgm id="{01773855-98DE-46D6-BBE7-191E056DDB72}"/>
                                            </p:graphicEl>
                                          </p:spTgt>
                                        </p:tgtEl>
                                        <p:attrNameLst>
                                          <p:attrName>ppt_w</p:attrName>
                                        </p:attrNameLst>
                                      </p:cBhvr>
                                      <p:tavLst>
                                        <p:tav tm="0">
                                          <p:val>
                                            <p:fltVal val="0"/>
                                          </p:val>
                                        </p:tav>
                                        <p:tav tm="100000">
                                          <p:val>
                                            <p:strVal val="#ppt_w"/>
                                          </p:val>
                                        </p:tav>
                                      </p:tavLst>
                                    </p:anim>
                                    <p:anim calcmode="lin" valueType="num">
                                      <p:cBhvr>
                                        <p:cTn id="52" dur="250" fill="hold"/>
                                        <p:tgtEl>
                                          <p:spTgt spid="2">
                                            <p:graphicEl>
                                              <a:dgm id="{01773855-98DE-46D6-BBE7-191E056DDB72}"/>
                                            </p:graphicEl>
                                          </p:spTgt>
                                        </p:tgtEl>
                                        <p:attrNameLst>
                                          <p:attrName>ppt_h</p:attrName>
                                        </p:attrNameLst>
                                      </p:cBhvr>
                                      <p:tavLst>
                                        <p:tav tm="0">
                                          <p:val>
                                            <p:fltVal val="0"/>
                                          </p:val>
                                        </p:tav>
                                        <p:tav tm="100000">
                                          <p:val>
                                            <p:strVal val="#ppt_h"/>
                                          </p:val>
                                        </p:tav>
                                      </p:tavLst>
                                    </p:anim>
                                    <p:anim calcmode="lin" valueType="num">
                                      <p:cBhvr>
                                        <p:cTn id="53" dur="250" fill="hold"/>
                                        <p:tgtEl>
                                          <p:spTgt spid="2">
                                            <p:graphicEl>
                                              <a:dgm id="{01773855-98DE-46D6-BBE7-191E056DDB72}"/>
                                            </p:graphicEl>
                                          </p:spTgt>
                                        </p:tgtEl>
                                        <p:attrNameLst>
                                          <p:attrName>style.rotation</p:attrName>
                                        </p:attrNameLst>
                                      </p:cBhvr>
                                      <p:tavLst>
                                        <p:tav tm="0">
                                          <p:val>
                                            <p:fltVal val="90"/>
                                          </p:val>
                                        </p:tav>
                                        <p:tav tm="100000">
                                          <p:val>
                                            <p:fltVal val="0"/>
                                          </p:val>
                                        </p:tav>
                                      </p:tavLst>
                                    </p:anim>
                                    <p:animEffect transition="in" filter="fade">
                                      <p:cBhvr>
                                        <p:cTn id="54" dur="250"/>
                                        <p:tgtEl>
                                          <p:spTgt spid="2">
                                            <p:graphicEl>
                                              <a:dgm id="{01773855-98DE-46D6-BBE7-191E056DDB72}"/>
                                            </p:graphicEl>
                                          </p:spTgt>
                                        </p:tgtEl>
                                      </p:cBhvr>
                                    </p:animEffect>
                                  </p:childTnLst>
                                </p:cTn>
                              </p:par>
                            </p:childTnLst>
                          </p:cTn>
                        </p:par>
                        <p:par>
                          <p:cTn id="55" fill="hold">
                            <p:stCondLst>
                              <p:cond delay="250"/>
                            </p:stCondLst>
                            <p:childTnLst>
                              <p:par>
                                <p:cTn id="56" presetID="53" presetClass="entr" presetSubtype="16" fill="hold" grpId="0" nodeType="afterEffect">
                                  <p:stCondLst>
                                    <p:cond delay="0"/>
                                  </p:stCondLst>
                                  <p:childTnLst>
                                    <p:set>
                                      <p:cBhvr>
                                        <p:cTn id="57" dur="1" fill="hold">
                                          <p:stCondLst>
                                            <p:cond delay="0"/>
                                          </p:stCondLst>
                                        </p:cTn>
                                        <p:tgtEl>
                                          <p:spTgt spid="2">
                                            <p:graphicEl>
                                              <a:dgm id="{3F8244D3-82C0-4CB0-A398-F58A473D9688}"/>
                                            </p:graphicEl>
                                          </p:spTgt>
                                        </p:tgtEl>
                                        <p:attrNameLst>
                                          <p:attrName>style.visibility</p:attrName>
                                        </p:attrNameLst>
                                      </p:cBhvr>
                                      <p:to>
                                        <p:strVal val="visible"/>
                                      </p:to>
                                    </p:set>
                                    <p:anim calcmode="lin" valueType="num">
                                      <p:cBhvr>
                                        <p:cTn id="58" dur="500" fill="hold"/>
                                        <p:tgtEl>
                                          <p:spTgt spid="2">
                                            <p:graphicEl>
                                              <a:dgm id="{3F8244D3-82C0-4CB0-A398-F58A473D9688}"/>
                                            </p:graphicEl>
                                          </p:spTgt>
                                        </p:tgtEl>
                                        <p:attrNameLst>
                                          <p:attrName>ppt_w</p:attrName>
                                        </p:attrNameLst>
                                      </p:cBhvr>
                                      <p:tavLst>
                                        <p:tav tm="0">
                                          <p:val>
                                            <p:fltVal val="0"/>
                                          </p:val>
                                        </p:tav>
                                        <p:tav tm="100000">
                                          <p:val>
                                            <p:strVal val="#ppt_w"/>
                                          </p:val>
                                        </p:tav>
                                      </p:tavLst>
                                    </p:anim>
                                    <p:anim calcmode="lin" valueType="num">
                                      <p:cBhvr>
                                        <p:cTn id="59" dur="500" fill="hold"/>
                                        <p:tgtEl>
                                          <p:spTgt spid="2">
                                            <p:graphicEl>
                                              <a:dgm id="{3F8244D3-82C0-4CB0-A398-F58A473D9688}"/>
                                            </p:graphicEl>
                                          </p:spTgt>
                                        </p:tgtEl>
                                        <p:attrNameLst>
                                          <p:attrName>ppt_h</p:attrName>
                                        </p:attrNameLst>
                                      </p:cBhvr>
                                      <p:tavLst>
                                        <p:tav tm="0">
                                          <p:val>
                                            <p:fltVal val="0"/>
                                          </p:val>
                                        </p:tav>
                                        <p:tav tm="100000">
                                          <p:val>
                                            <p:strVal val="#ppt_h"/>
                                          </p:val>
                                        </p:tav>
                                      </p:tavLst>
                                    </p:anim>
                                    <p:animEffect transition="in" filter="fade">
                                      <p:cBhvr>
                                        <p:cTn id="60" dur="500"/>
                                        <p:tgtEl>
                                          <p:spTgt spid="2">
                                            <p:graphicEl>
                                              <a:dgm id="{3F8244D3-82C0-4CB0-A398-F58A473D9688}"/>
                                            </p:graphicEl>
                                          </p:spTgt>
                                        </p:tgtEl>
                                      </p:cBhvr>
                                    </p:animEffect>
                                  </p:childTnLst>
                                </p:cTn>
                              </p:par>
                            </p:childTnLst>
                          </p:cTn>
                        </p:par>
                      </p:childTnLst>
                    </p:cTn>
                  </p:par>
                  <p:par>
                    <p:cTn id="61" fill="hold">
                      <p:stCondLst>
                        <p:cond delay="indefinite"/>
                      </p:stCondLst>
                      <p:childTnLst>
                        <p:par>
                          <p:cTn id="62" fill="hold">
                            <p:stCondLst>
                              <p:cond delay="0"/>
                            </p:stCondLst>
                            <p:childTnLst>
                              <p:par>
                                <p:cTn id="63" presetID="31" presetClass="entr" presetSubtype="0" fill="hold" grpId="0" nodeType="clickEffect">
                                  <p:stCondLst>
                                    <p:cond delay="0"/>
                                  </p:stCondLst>
                                  <p:childTnLst>
                                    <p:set>
                                      <p:cBhvr>
                                        <p:cTn id="64" dur="1" fill="hold">
                                          <p:stCondLst>
                                            <p:cond delay="0"/>
                                          </p:stCondLst>
                                        </p:cTn>
                                        <p:tgtEl>
                                          <p:spTgt spid="2">
                                            <p:graphicEl>
                                              <a:dgm id="{B3794581-CAFB-4374-ADF0-749EF7D6687B}"/>
                                            </p:graphicEl>
                                          </p:spTgt>
                                        </p:tgtEl>
                                        <p:attrNameLst>
                                          <p:attrName>style.visibility</p:attrName>
                                        </p:attrNameLst>
                                      </p:cBhvr>
                                      <p:to>
                                        <p:strVal val="visible"/>
                                      </p:to>
                                    </p:set>
                                    <p:anim calcmode="lin" valueType="num">
                                      <p:cBhvr>
                                        <p:cTn id="65" dur="250" fill="hold"/>
                                        <p:tgtEl>
                                          <p:spTgt spid="2">
                                            <p:graphicEl>
                                              <a:dgm id="{B3794581-CAFB-4374-ADF0-749EF7D6687B}"/>
                                            </p:graphicEl>
                                          </p:spTgt>
                                        </p:tgtEl>
                                        <p:attrNameLst>
                                          <p:attrName>ppt_w</p:attrName>
                                        </p:attrNameLst>
                                      </p:cBhvr>
                                      <p:tavLst>
                                        <p:tav tm="0">
                                          <p:val>
                                            <p:fltVal val="0"/>
                                          </p:val>
                                        </p:tav>
                                        <p:tav tm="100000">
                                          <p:val>
                                            <p:strVal val="#ppt_w"/>
                                          </p:val>
                                        </p:tav>
                                      </p:tavLst>
                                    </p:anim>
                                    <p:anim calcmode="lin" valueType="num">
                                      <p:cBhvr>
                                        <p:cTn id="66" dur="250" fill="hold"/>
                                        <p:tgtEl>
                                          <p:spTgt spid="2">
                                            <p:graphicEl>
                                              <a:dgm id="{B3794581-CAFB-4374-ADF0-749EF7D6687B}"/>
                                            </p:graphicEl>
                                          </p:spTgt>
                                        </p:tgtEl>
                                        <p:attrNameLst>
                                          <p:attrName>ppt_h</p:attrName>
                                        </p:attrNameLst>
                                      </p:cBhvr>
                                      <p:tavLst>
                                        <p:tav tm="0">
                                          <p:val>
                                            <p:fltVal val="0"/>
                                          </p:val>
                                        </p:tav>
                                        <p:tav tm="100000">
                                          <p:val>
                                            <p:strVal val="#ppt_h"/>
                                          </p:val>
                                        </p:tav>
                                      </p:tavLst>
                                    </p:anim>
                                    <p:anim calcmode="lin" valueType="num">
                                      <p:cBhvr>
                                        <p:cTn id="67" dur="250" fill="hold"/>
                                        <p:tgtEl>
                                          <p:spTgt spid="2">
                                            <p:graphicEl>
                                              <a:dgm id="{B3794581-CAFB-4374-ADF0-749EF7D6687B}"/>
                                            </p:graphicEl>
                                          </p:spTgt>
                                        </p:tgtEl>
                                        <p:attrNameLst>
                                          <p:attrName>style.rotation</p:attrName>
                                        </p:attrNameLst>
                                      </p:cBhvr>
                                      <p:tavLst>
                                        <p:tav tm="0">
                                          <p:val>
                                            <p:fltVal val="90"/>
                                          </p:val>
                                        </p:tav>
                                        <p:tav tm="100000">
                                          <p:val>
                                            <p:fltVal val="0"/>
                                          </p:val>
                                        </p:tav>
                                      </p:tavLst>
                                    </p:anim>
                                    <p:animEffect transition="in" filter="fade">
                                      <p:cBhvr>
                                        <p:cTn id="68" dur="250"/>
                                        <p:tgtEl>
                                          <p:spTgt spid="2">
                                            <p:graphicEl>
                                              <a:dgm id="{B3794581-CAFB-4374-ADF0-749EF7D6687B}"/>
                                            </p:graphicEl>
                                          </p:spTgt>
                                        </p:tgtEl>
                                      </p:cBhvr>
                                    </p:animEffect>
                                  </p:childTnLst>
                                </p:cTn>
                              </p:par>
                            </p:childTnLst>
                          </p:cTn>
                        </p:par>
                        <p:par>
                          <p:cTn id="69" fill="hold">
                            <p:stCondLst>
                              <p:cond delay="250"/>
                            </p:stCondLst>
                            <p:childTnLst>
                              <p:par>
                                <p:cTn id="70" presetID="53" presetClass="entr" presetSubtype="16" fill="hold" grpId="0" nodeType="afterEffect">
                                  <p:stCondLst>
                                    <p:cond delay="0"/>
                                  </p:stCondLst>
                                  <p:childTnLst>
                                    <p:set>
                                      <p:cBhvr>
                                        <p:cTn id="71" dur="1" fill="hold">
                                          <p:stCondLst>
                                            <p:cond delay="0"/>
                                          </p:stCondLst>
                                        </p:cTn>
                                        <p:tgtEl>
                                          <p:spTgt spid="2">
                                            <p:graphicEl>
                                              <a:dgm id="{10168C84-CF3C-4627-A18A-73B3B73A36ED}"/>
                                            </p:graphicEl>
                                          </p:spTgt>
                                        </p:tgtEl>
                                        <p:attrNameLst>
                                          <p:attrName>style.visibility</p:attrName>
                                        </p:attrNameLst>
                                      </p:cBhvr>
                                      <p:to>
                                        <p:strVal val="visible"/>
                                      </p:to>
                                    </p:set>
                                    <p:anim calcmode="lin" valueType="num">
                                      <p:cBhvr>
                                        <p:cTn id="72" dur="500" fill="hold"/>
                                        <p:tgtEl>
                                          <p:spTgt spid="2">
                                            <p:graphicEl>
                                              <a:dgm id="{10168C84-CF3C-4627-A18A-73B3B73A36ED}"/>
                                            </p:graphicEl>
                                          </p:spTgt>
                                        </p:tgtEl>
                                        <p:attrNameLst>
                                          <p:attrName>ppt_w</p:attrName>
                                        </p:attrNameLst>
                                      </p:cBhvr>
                                      <p:tavLst>
                                        <p:tav tm="0">
                                          <p:val>
                                            <p:fltVal val="0"/>
                                          </p:val>
                                        </p:tav>
                                        <p:tav tm="100000">
                                          <p:val>
                                            <p:strVal val="#ppt_w"/>
                                          </p:val>
                                        </p:tav>
                                      </p:tavLst>
                                    </p:anim>
                                    <p:anim calcmode="lin" valueType="num">
                                      <p:cBhvr>
                                        <p:cTn id="73" dur="500" fill="hold"/>
                                        <p:tgtEl>
                                          <p:spTgt spid="2">
                                            <p:graphicEl>
                                              <a:dgm id="{10168C84-CF3C-4627-A18A-73B3B73A36ED}"/>
                                            </p:graphicEl>
                                          </p:spTgt>
                                        </p:tgtEl>
                                        <p:attrNameLst>
                                          <p:attrName>ppt_h</p:attrName>
                                        </p:attrNameLst>
                                      </p:cBhvr>
                                      <p:tavLst>
                                        <p:tav tm="0">
                                          <p:val>
                                            <p:fltVal val="0"/>
                                          </p:val>
                                        </p:tav>
                                        <p:tav tm="100000">
                                          <p:val>
                                            <p:strVal val="#ppt_h"/>
                                          </p:val>
                                        </p:tav>
                                      </p:tavLst>
                                    </p:anim>
                                    <p:animEffect transition="in" filter="fade">
                                      <p:cBhvr>
                                        <p:cTn id="74" dur="500"/>
                                        <p:tgtEl>
                                          <p:spTgt spid="2">
                                            <p:graphicEl>
                                              <a:dgm id="{10168C84-CF3C-4627-A18A-73B3B73A36ED}"/>
                                            </p:graphicEl>
                                          </p:spTgt>
                                        </p:tgtEl>
                                      </p:cBhvr>
                                    </p:animEffect>
                                  </p:childTnLst>
                                </p:cTn>
                              </p:par>
                            </p:childTnLst>
                          </p:cTn>
                        </p:par>
                      </p:childTnLst>
                    </p:cTn>
                  </p:par>
                  <p:par>
                    <p:cTn id="75" fill="hold">
                      <p:stCondLst>
                        <p:cond delay="indefinite"/>
                      </p:stCondLst>
                      <p:childTnLst>
                        <p:par>
                          <p:cTn id="76" fill="hold">
                            <p:stCondLst>
                              <p:cond delay="0"/>
                            </p:stCondLst>
                            <p:childTnLst>
                              <p:par>
                                <p:cTn id="77" presetID="31" presetClass="entr" presetSubtype="0" fill="hold" grpId="0" nodeType="clickEffect">
                                  <p:stCondLst>
                                    <p:cond delay="0"/>
                                  </p:stCondLst>
                                  <p:childTnLst>
                                    <p:set>
                                      <p:cBhvr>
                                        <p:cTn id="78" dur="1" fill="hold">
                                          <p:stCondLst>
                                            <p:cond delay="0"/>
                                          </p:stCondLst>
                                        </p:cTn>
                                        <p:tgtEl>
                                          <p:spTgt spid="2">
                                            <p:graphicEl>
                                              <a:dgm id="{2948A12B-36CA-4BE9-ADA1-58358E0571AA}"/>
                                            </p:graphicEl>
                                          </p:spTgt>
                                        </p:tgtEl>
                                        <p:attrNameLst>
                                          <p:attrName>style.visibility</p:attrName>
                                        </p:attrNameLst>
                                      </p:cBhvr>
                                      <p:to>
                                        <p:strVal val="visible"/>
                                      </p:to>
                                    </p:set>
                                    <p:anim calcmode="lin" valueType="num">
                                      <p:cBhvr>
                                        <p:cTn id="79" dur="250" fill="hold"/>
                                        <p:tgtEl>
                                          <p:spTgt spid="2">
                                            <p:graphicEl>
                                              <a:dgm id="{2948A12B-36CA-4BE9-ADA1-58358E0571AA}"/>
                                            </p:graphicEl>
                                          </p:spTgt>
                                        </p:tgtEl>
                                        <p:attrNameLst>
                                          <p:attrName>ppt_w</p:attrName>
                                        </p:attrNameLst>
                                      </p:cBhvr>
                                      <p:tavLst>
                                        <p:tav tm="0">
                                          <p:val>
                                            <p:fltVal val="0"/>
                                          </p:val>
                                        </p:tav>
                                        <p:tav tm="100000">
                                          <p:val>
                                            <p:strVal val="#ppt_w"/>
                                          </p:val>
                                        </p:tav>
                                      </p:tavLst>
                                    </p:anim>
                                    <p:anim calcmode="lin" valueType="num">
                                      <p:cBhvr>
                                        <p:cTn id="80" dur="250" fill="hold"/>
                                        <p:tgtEl>
                                          <p:spTgt spid="2">
                                            <p:graphicEl>
                                              <a:dgm id="{2948A12B-36CA-4BE9-ADA1-58358E0571AA}"/>
                                            </p:graphicEl>
                                          </p:spTgt>
                                        </p:tgtEl>
                                        <p:attrNameLst>
                                          <p:attrName>ppt_h</p:attrName>
                                        </p:attrNameLst>
                                      </p:cBhvr>
                                      <p:tavLst>
                                        <p:tav tm="0">
                                          <p:val>
                                            <p:fltVal val="0"/>
                                          </p:val>
                                        </p:tav>
                                        <p:tav tm="100000">
                                          <p:val>
                                            <p:strVal val="#ppt_h"/>
                                          </p:val>
                                        </p:tav>
                                      </p:tavLst>
                                    </p:anim>
                                    <p:anim calcmode="lin" valueType="num">
                                      <p:cBhvr>
                                        <p:cTn id="81" dur="250" fill="hold"/>
                                        <p:tgtEl>
                                          <p:spTgt spid="2">
                                            <p:graphicEl>
                                              <a:dgm id="{2948A12B-36CA-4BE9-ADA1-58358E0571AA}"/>
                                            </p:graphicEl>
                                          </p:spTgt>
                                        </p:tgtEl>
                                        <p:attrNameLst>
                                          <p:attrName>style.rotation</p:attrName>
                                        </p:attrNameLst>
                                      </p:cBhvr>
                                      <p:tavLst>
                                        <p:tav tm="0">
                                          <p:val>
                                            <p:fltVal val="90"/>
                                          </p:val>
                                        </p:tav>
                                        <p:tav tm="100000">
                                          <p:val>
                                            <p:fltVal val="0"/>
                                          </p:val>
                                        </p:tav>
                                      </p:tavLst>
                                    </p:anim>
                                    <p:animEffect transition="in" filter="fade">
                                      <p:cBhvr>
                                        <p:cTn id="82" dur="250"/>
                                        <p:tgtEl>
                                          <p:spTgt spid="2">
                                            <p:graphicEl>
                                              <a:dgm id="{2948A12B-36CA-4BE9-ADA1-58358E0571AA}"/>
                                            </p:graphicEl>
                                          </p:spTgt>
                                        </p:tgtEl>
                                      </p:cBhvr>
                                    </p:animEffect>
                                  </p:childTnLst>
                                </p:cTn>
                              </p:par>
                            </p:childTnLst>
                          </p:cTn>
                        </p:par>
                        <p:par>
                          <p:cTn id="83" fill="hold">
                            <p:stCondLst>
                              <p:cond delay="250"/>
                            </p:stCondLst>
                            <p:childTnLst>
                              <p:par>
                                <p:cTn id="84" presetID="53" presetClass="entr" presetSubtype="16" fill="hold" grpId="0" nodeType="afterEffect">
                                  <p:stCondLst>
                                    <p:cond delay="0"/>
                                  </p:stCondLst>
                                  <p:childTnLst>
                                    <p:set>
                                      <p:cBhvr>
                                        <p:cTn id="85" dur="1" fill="hold">
                                          <p:stCondLst>
                                            <p:cond delay="0"/>
                                          </p:stCondLst>
                                        </p:cTn>
                                        <p:tgtEl>
                                          <p:spTgt spid="2">
                                            <p:graphicEl>
                                              <a:dgm id="{857B4924-5818-4C63-B3E8-0A967285E5AA}"/>
                                            </p:graphicEl>
                                          </p:spTgt>
                                        </p:tgtEl>
                                        <p:attrNameLst>
                                          <p:attrName>style.visibility</p:attrName>
                                        </p:attrNameLst>
                                      </p:cBhvr>
                                      <p:to>
                                        <p:strVal val="visible"/>
                                      </p:to>
                                    </p:set>
                                    <p:anim calcmode="lin" valueType="num">
                                      <p:cBhvr>
                                        <p:cTn id="86" dur="500" fill="hold"/>
                                        <p:tgtEl>
                                          <p:spTgt spid="2">
                                            <p:graphicEl>
                                              <a:dgm id="{857B4924-5818-4C63-B3E8-0A967285E5AA}"/>
                                            </p:graphicEl>
                                          </p:spTgt>
                                        </p:tgtEl>
                                        <p:attrNameLst>
                                          <p:attrName>ppt_w</p:attrName>
                                        </p:attrNameLst>
                                      </p:cBhvr>
                                      <p:tavLst>
                                        <p:tav tm="0">
                                          <p:val>
                                            <p:fltVal val="0"/>
                                          </p:val>
                                        </p:tav>
                                        <p:tav tm="100000">
                                          <p:val>
                                            <p:strVal val="#ppt_w"/>
                                          </p:val>
                                        </p:tav>
                                      </p:tavLst>
                                    </p:anim>
                                    <p:anim calcmode="lin" valueType="num">
                                      <p:cBhvr>
                                        <p:cTn id="87" dur="500" fill="hold"/>
                                        <p:tgtEl>
                                          <p:spTgt spid="2">
                                            <p:graphicEl>
                                              <a:dgm id="{857B4924-5818-4C63-B3E8-0A967285E5AA}"/>
                                            </p:graphicEl>
                                          </p:spTgt>
                                        </p:tgtEl>
                                        <p:attrNameLst>
                                          <p:attrName>ppt_h</p:attrName>
                                        </p:attrNameLst>
                                      </p:cBhvr>
                                      <p:tavLst>
                                        <p:tav tm="0">
                                          <p:val>
                                            <p:fltVal val="0"/>
                                          </p:val>
                                        </p:tav>
                                        <p:tav tm="100000">
                                          <p:val>
                                            <p:strVal val="#ppt_h"/>
                                          </p:val>
                                        </p:tav>
                                      </p:tavLst>
                                    </p:anim>
                                    <p:animEffect transition="in" filter="fade">
                                      <p:cBhvr>
                                        <p:cTn id="88" dur="500"/>
                                        <p:tgtEl>
                                          <p:spTgt spid="2">
                                            <p:graphicEl>
                                              <a:dgm id="{857B4924-5818-4C63-B3E8-0A967285E5AA}"/>
                                            </p:graphicEl>
                                          </p:spTgt>
                                        </p:tgtEl>
                                      </p:cBhvr>
                                    </p:animEffect>
                                  </p:childTnLst>
                                </p:cTn>
                              </p:par>
                            </p:childTnLst>
                          </p:cTn>
                        </p:par>
                      </p:childTnLst>
                    </p:cTn>
                  </p:par>
                  <p:par>
                    <p:cTn id="89" fill="hold">
                      <p:stCondLst>
                        <p:cond delay="indefinite"/>
                      </p:stCondLst>
                      <p:childTnLst>
                        <p:par>
                          <p:cTn id="90" fill="hold">
                            <p:stCondLst>
                              <p:cond delay="0"/>
                            </p:stCondLst>
                            <p:childTnLst>
                              <p:par>
                                <p:cTn id="91" presetID="31" presetClass="entr" presetSubtype="0" fill="hold" grpId="0" nodeType="clickEffect">
                                  <p:stCondLst>
                                    <p:cond delay="0"/>
                                  </p:stCondLst>
                                  <p:childTnLst>
                                    <p:set>
                                      <p:cBhvr>
                                        <p:cTn id="92" dur="1" fill="hold">
                                          <p:stCondLst>
                                            <p:cond delay="0"/>
                                          </p:stCondLst>
                                        </p:cTn>
                                        <p:tgtEl>
                                          <p:spTgt spid="2">
                                            <p:graphicEl>
                                              <a:dgm id="{F31445A7-B1B2-4106-A467-85A5BD7D7E72}"/>
                                            </p:graphicEl>
                                          </p:spTgt>
                                        </p:tgtEl>
                                        <p:attrNameLst>
                                          <p:attrName>style.visibility</p:attrName>
                                        </p:attrNameLst>
                                      </p:cBhvr>
                                      <p:to>
                                        <p:strVal val="visible"/>
                                      </p:to>
                                    </p:set>
                                    <p:anim calcmode="lin" valueType="num">
                                      <p:cBhvr>
                                        <p:cTn id="93" dur="250" fill="hold"/>
                                        <p:tgtEl>
                                          <p:spTgt spid="2">
                                            <p:graphicEl>
                                              <a:dgm id="{F31445A7-B1B2-4106-A467-85A5BD7D7E72}"/>
                                            </p:graphicEl>
                                          </p:spTgt>
                                        </p:tgtEl>
                                        <p:attrNameLst>
                                          <p:attrName>ppt_w</p:attrName>
                                        </p:attrNameLst>
                                      </p:cBhvr>
                                      <p:tavLst>
                                        <p:tav tm="0">
                                          <p:val>
                                            <p:fltVal val="0"/>
                                          </p:val>
                                        </p:tav>
                                        <p:tav tm="100000">
                                          <p:val>
                                            <p:strVal val="#ppt_w"/>
                                          </p:val>
                                        </p:tav>
                                      </p:tavLst>
                                    </p:anim>
                                    <p:anim calcmode="lin" valueType="num">
                                      <p:cBhvr>
                                        <p:cTn id="94" dur="250" fill="hold"/>
                                        <p:tgtEl>
                                          <p:spTgt spid="2">
                                            <p:graphicEl>
                                              <a:dgm id="{F31445A7-B1B2-4106-A467-85A5BD7D7E72}"/>
                                            </p:graphicEl>
                                          </p:spTgt>
                                        </p:tgtEl>
                                        <p:attrNameLst>
                                          <p:attrName>ppt_h</p:attrName>
                                        </p:attrNameLst>
                                      </p:cBhvr>
                                      <p:tavLst>
                                        <p:tav tm="0">
                                          <p:val>
                                            <p:fltVal val="0"/>
                                          </p:val>
                                        </p:tav>
                                        <p:tav tm="100000">
                                          <p:val>
                                            <p:strVal val="#ppt_h"/>
                                          </p:val>
                                        </p:tav>
                                      </p:tavLst>
                                    </p:anim>
                                    <p:anim calcmode="lin" valueType="num">
                                      <p:cBhvr>
                                        <p:cTn id="95" dur="250" fill="hold"/>
                                        <p:tgtEl>
                                          <p:spTgt spid="2">
                                            <p:graphicEl>
                                              <a:dgm id="{F31445A7-B1B2-4106-A467-85A5BD7D7E72}"/>
                                            </p:graphicEl>
                                          </p:spTgt>
                                        </p:tgtEl>
                                        <p:attrNameLst>
                                          <p:attrName>style.rotation</p:attrName>
                                        </p:attrNameLst>
                                      </p:cBhvr>
                                      <p:tavLst>
                                        <p:tav tm="0">
                                          <p:val>
                                            <p:fltVal val="90"/>
                                          </p:val>
                                        </p:tav>
                                        <p:tav tm="100000">
                                          <p:val>
                                            <p:fltVal val="0"/>
                                          </p:val>
                                        </p:tav>
                                      </p:tavLst>
                                    </p:anim>
                                    <p:animEffect transition="in" filter="fade">
                                      <p:cBhvr>
                                        <p:cTn id="96" dur="250"/>
                                        <p:tgtEl>
                                          <p:spTgt spid="2">
                                            <p:graphicEl>
                                              <a:dgm id="{F31445A7-B1B2-4106-A467-85A5BD7D7E72}"/>
                                            </p:graphicEl>
                                          </p:spTgt>
                                        </p:tgtEl>
                                      </p:cBhvr>
                                    </p:animEffect>
                                  </p:childTnLst>
                                </p:cTn>
                              </p:par>
                            </p:childTnLst>
                          </p:cTn>
                        </p:par>
                        <p:par>
                          <p:cTn id="97" fill="hold">
                            <p:stCondLst>
                              <p:cond delay="250"/>
                            </p:stCondLst>
                            <p:childTnLst>
                              <p:par>
                                <p:cTn id="98" presetID="53" presetClass="entr" presetSubtype="16" fill="hold" grpId="0" nodeType="afterEffect">
                                  <p:stCondLst>
                                    <p:cond delay="0"/>
                                  </p:stCondLst>
                                  <p:childTnLst>
                                    <p:set>
                                      <p:cBhvr>
                                        <p:cTn id="99" dur="1" fill="hold">
                                          <p:stCondLst>
                                            <p:cond delay="0"/>
                                          </p:stCondLst>
                                        </p:cTn>
                                        <p:tgtEl>
                                          <p:spTgt spid="2">
                                            <p:graphicEl>
                                              <a:dgm id="{5B47DAD3-5C8B-47C1-BB23-9D48BEEB80B5}"/>
                                            </p:graphicEl>
                                          </p:spTgt>
                                        </p:tgtEl>
                                        <p:attrNameLst>
                                          <p:attrName>style.visibility</p:attrName>
                                        </p:attrNameLst>
                                      </p:cBhvr>
                                      <p:to>
                                        <p:strVal val="visible"/>
                                      </p:to>
                                    </p:set>
                                    <p:anim calcmode="lin" valueType="num">
                                      <p:cBhvr>
                                        <p:cTn id="100" dur="500" fill="hold"/>
                                        <p:tgtEl>
                                          <p:spTgt spid="2">
                                            <p:graphicEl>
                                              <a:dgm id="{5B47DAD3-5C8B-47C1-BB23-9D48BEEB80B5}"/>
                                            </p:graphicEl>
                                          </p:spTgt>
                                        </p:tgtEl>
                                        <p:attrNameLst>
                                          <p:attrName>ppt_w</p:attrName>
                                        </p:attrNameLst>
                                      </p:cBhvr>
                                      <p:tavLst>
                                        <p:tav tm="0">
                                          <p:val>
                                            <p:fltVal val="0"/>
                                          </p:val>
                                        </p:tav>
                                        <p:tav tm="100000">
                                          <p:val>
                                            <p:strVal val="#ppt_w"/>
                                          </p:val>
                                        </p:tav>
                                      </p:tavLst>
                                    </p:anim>
                                    <p:anim calcmode="lin" valueType="num">
                                      <p:cBhvr>
                                        <p:cTn id="101" dur="500" fill="hold"/>
                                        <p:tgtEl>
                                          <p:spTgt spid="2">
                                            <p:graphicEl>
                                              <a:dgm id="{5B47DAD3-5C8B-47C1-BB23-9D48BEEB80B5}"/>
                                            </p:graphicEl>
                                          </p:spTgt>
                                        </p:tgtEl>
                                        <p:attrNameLst>
                                          <p:attrName>ppt_h</p:attrName>
                                        </p:attrNameLst>
                                      </p:cBhvr>
                                      <p:tavLst>
                                        <p:tav tm="0">
                                          <p:val>
                                            <p:fltVal val="0"/>
                                          </p:val>
                                        </p:tav>
                                        <p:tav tm="100000">
                                          <p:val>
                                            <p:strVal val="#ppt_h"/>
                                          </p:val>
                                        </p:tav>
                                      </p:tavLst>
                                    </p:anim>
                                    <p:animEffect transition="in" filter="fade">
                                      <p:cBhvr>
                                        <p:cTn id="102" dur="500"/>
                                        <p:tgtEl>
                                          <p:spTgt spid="2">
                                            <p:graphicEl>
                                              <a:dgm id="{5B47DAD3-5C8B-47C1-BB23-9D48BEEB80B5}"/>
                                            </p:graphicEl>
                                          </p:spTgt>
                                        </p:tgtEl>
                                      </p:cBhvr>
                                    </p:animEffect>
                                  </p:childTnLst>
                                </p:cTn>
                              </p:par>
                            </p:childTnLst>
                          </p:cTn>
                        </p:par>
                      </p:childTnLst>
                    </p:cTn>
                  </p:par>
                  <p:par>
                    <p:cTn id="103" fill="hold">
                      <p:stCondLst>
                        <p:cond delay="indefinite"/>
                      </p:stCondLst>
                      <p:childTnLst>
                        <p:par>
                          <p:cTn id="104" fill="hold">
                            <p:stCondLst>
                              <p:cond delay="0"/>
                            </p:stCondLst>
                            <p:childTnLst>
                              <p:par>
                                <p:cTn id="105" presetID="31" presetClass="entr" presetSubtype="0" fill="hold" grpId="0" nodeType="clickEffect">
                                  <p:stCondLst>
                                    <p:cond delay="0"/>
                                  </p:stCondLst>
                                  <p:childTnLst>
                                    <p:set>
                                      <p:cBhvr>
                                        <p:cTn id="106" dur="1" fill="hold">
                                          <p:stCondLst>
                                            <p:cond delay="0"/>
                                          </p:stCondLst>
                                        </p:cTn>
                                        <p:tgtEl>
                                          <p:spTgt spid="2">
                                            <p:graphicEl>
                                              <a:dgm id="{841133F3-4289-4088-A1C7-11FD40326061}"/>
                                            </p:graphicEl>
                                          </p:spTgt>
                                        </p:tgtEl>
                                        <p:attrNameLst>
                                          <p:attrName>style.visibility</p:attrName>
                                        </p:attrNameLst>
                                      </p:cBhvr>
                                      <p:to>
                                        <p:strVal val="visible"/>
                                      </p:to>
                                    </p:set>
                                    <p:anim calcmode="lin" valueType="num">
                                      <p:cBhvr>
                                        <p:cTn id="107" dur="250" fill="hold"/>
                                        <p:tgtEl>
                                          <p:spTgt spid="2">
                                            <p:graphicEl>
                                              <a:dgm id="{841133F3-4289-4088-A1C7-11FD40326061}"/>
                                            </p:graphicEl>
                                          </p:spTgt>
                                        </p:tgtEl>
                                        <p:attrNameLst>
                                          <p:attrName>ppt_w</p:attrName>
                                        </p:attrNameLst>
                                      </p:cBhvr>
                                      <p:tavLst>
                                        <p:tav tm="0">
                                          <p:val>
                                            <p:fltVal val="0"/>
                                          </p:val>
                                        </p:tav>
                                        <p:tav tm="100000">
                                          <p:val>
                                            <p:strVal val="#ppt_w"/>
                                          </p:val>
                                        </p:tav>
                                      </p:tavLst>
                                    </p:anim>
                                    <p:anim calcmode="lin" valueType="num">
                                      <p:cBhvr>
                                        <p:cTn id="108" dur="250" fill="hold"/>
                                        <p:tgtEl>
                                          <p:spTgt spid="2">
                                            <p:graphicEl>
                                              <a:dgm id="{841133F3-4289-4088-A1C7-11FD40326061}"/>
                                            </p:graphicEl>
                                          </p:spTgt>
                                        </p:tgtEl>
                                        <p:attrNameLst>
                                          <p:attrName>ppt_h</p:attrName>
                                        </p:attrNameLst>
                                      </p:cBhvr>
                                      <p:tavLst>
                                        <p:tav tm="0">
                                          <p:val>
                                            <p:fltVal val="0"/>
                                          </p:val>
                                        </p:tav>
                                        <p:tav tm="100000">
                                          <p:val>
                                            <p:strVal val="#ppt_h"/>
                                          </p:val>
                                        </p:tav>
                                      </p:tavLst>
                                    </p:anim>
                                    <p:anim calcmode="lin" valueType="num">
                                      <p:cBhvr>
                                        <p:cTn id="109" dur="250" fill="hold"/>
                                        <p:tgtEl>
                                          <p:spTgt spid="2">
                                            <p:graphicEl>
                                              <a:dgm id="{841133F3-4289-4088-A1C7-11FD40326061}"/>
                                            </p:graphicEl>
                                          </p:spTgt>
                                        </p:tgtEl>
                                        <p:attrNameLst>
                                          <p:attrName>style.rotation</p:attrName>
                                        </p:attrNameLst>
                                      </p:cBhvr>
                                      <p:tavLst>
                                        <p:tav tm="0">
                                          <p:val>
                                            <p:fltVal val="90"/>
                                          </p:val>
                                        </p:tav>
                                        <p:tav tm="100000">
                                          <p:val>
                                            <p:fltVal val="0"/>
                                          </p:val>
                                        </p:tav>
                                      </p:tavLst>
                                    </p:anim>
                                    <p:animEffect transition="in" filter="fade">
                                      <p:cBhvr>
                                        <p:cTn id="110" dur="250"/>
                                        <p:tgtEl>
                                          <p:spTgt spid="2">
                                            <p:graphicEl>
                                              <a:dgm id="{841133F3-4289-4088-A1C7-11FD40326061}"/>
                                            </p:graphicEl>
                                          </p:spTgt>
                                        </p:tgtEl>
                                      </p:cBhvr>
                                    </p:animEffect>
                                  </p:childTnLst>
                                </p:cTn>
                              </p:par>
                            </p:childTnLst>
                          </p:cTn>
                        </p:par>
                        <p:par>
                          <p:cTn id="111" fill="hold">
                            <p:stCondLst>
                              <p:cond delay="250"/>
                            </p:stCondLst>
                            <p:childTnLst>
                              <p:par>
                                <p:cTn id="112" presetID="53" presetClass="entr" presetSubtype="16" fill="hold" grpId="0" nodeType="afterEffect">
                                  <p:stCondLst>
                                    <p:cond delay="0"/>
                                  </p:stCondLst>
                                  <p:childTnLst>
                                    <p:set>
                                      <p:cBhvr>
                                        <p:cTn id="113" dur="1" fill="hold">
                                          <p:stCondLst>
                                            <p:cond delay="0"/>
                                          </p:stCondLst>
                                        </p:cTn>
                                        <p:tgtEl>
                                          <p:spTgt spid="2">
                                            <p:graphicEl>
                                              <a:dgm id="{EBB7216E-93A8-4F0D-ABDC-CFD96121F723}"/>
                                            </p:graphicEl>
                                          </p:spTgt>
                                        </p:tgtEl>
                                        <p:attrNameLst>
                                          <p:attrName>style.visibility</p:attrName>
                                        </p:attrNameLst>
                                      </p:cBhvr>
                                      <p:to>
                                        <p:strVal val="visible"/>
                                      </p:to>
                                    </p:set>
                                    <p:anim calcmode="lin" valueType="num">
                                      <p:cBhvr>
                                        <p:cTn id="114" dur="500" fill="hold"/>
                                        <p:tgtEl>
                                          <p:spTgt spid="2">
                                            <p:graphicEl>
                                              <a:dgm id="{EBB7216E-93A8-4F0D-ABDC-CFD96121F723}"/>
                                            </p:graphicEl>
                                          </p:spTgt>
                                        </p:tgtEl>
                                        <p:attrNameLst>
                                          <p:attrName>ppt_w</p:attrName>
                                        </p:attrNameLst>
                                      </p:cBhvr>
                                      <p:tavLst>
                                        <p:tav tm="0">
                                          <p:val>
                                            <p:fltVal val="0"/>
                                          </p:val>
                                        </p:tav>
                                        <p:tav tm="100000">
                                          <p:val>
                                            <p:strVal val="#ppt_w"/>
                                          </p:val>
                                        </p:tav>
                                      </p:tavLst>
                                    </p:anim>
                                    <p:anim calcmode="lin" valueType="num">
                                      <p:cBhvr>
                                        <p:cTn id="115" dur="500" fill="hold"/>
                                        <p:tgtEl>
                                          <p:spTgt spid="2">
                                            <p:graphicEl>
                                              <a:dgm id="{EBB7216E-93A8-4F0D-ABDC-CFD96121F723}"/>
                                            </p:graphicEl>
                                          </p:spTgt>
                                        </p:tgtEl>
                                        <p:attrNameLst>
                                          <p:attrName>ppt_h</p:attrName>
                                        </p:attrNameLst>
                                      </p:cBhvr>
                                      <p:tavLst>
                                        <p:tav tm="0">
                                          <p:val>
                                            <p:fltVal val="0"/>
                                          </p:val>
                                        </p:tav>
                                        <p:tav tm="100000">
                                          <p:val>
                                            <p:strVal val="#ppt_h"/>
                                          </p:val>
                                        </p:tav>
                                      </p:tavLst>
                                    </p:anim>
                                    <p:animEffect transition="in" filter="fade">
                                      <p:cBhvr>
                                        <p:cTn id="116" dur="500"/>
                                        <p:tgtEl>
                                          <p:spTgt spid="2">
                                            <p:graphicEl>
                                              <a:dgm id="{EBB7216E-93A8-4F0D-ABDC-CFD96121F723}"/>
                                            </p:graphicEl>
                                          </p:spTgt>
                                        </p:tgtEl>
                                      </p:cBhvr>
                                    </p:animEffect>
                                  </p:childTnLst>
                                </p:cTn>
                              </p:par>
                            </p:childTnLst>
                          </p:cTn>
                        </p:par>
                      </p:childTnLst>
                    </p:cTn>
                  </p:par>
                  <p:par>
                    <p:cTn id="117" fill="hold">
                      <p:stCondLst>
                        <p:cond delay="indefinite"/>
                      </p:stCondLst>
                      <p:childTnLst>
                        <p:par>
                          <p:cTn id="118" fill="hold">
                            <p:stCondLst>
                              <p:cond delay="0"/>
                            </p:stCondLst>
                            <p:childTnLst>
                              <p:par>
                                <p:cTn id="119" presetID="31" presetClass="entr" presetSubtype="0" fill="hold" grpId="0" nodeType="clickEffect">
                                  <p:stCondLst>
                                    <p:cond delay="0"/>
                                  </p:stCondLst>
                                  <p:childTnLst>
                                    <p:set>
                                      <p:cBhvr>
                                        <p:cTn id="120" dur="1" fill="hold">
                                          <p:stCondLst>
                                            <p:cond delay="0"/>
                                          </p:stCondLst>
                                        </p:cTn>
                                        <p:tgtEl>
                                          <p:spTgt spid="2">
                                            <p:graphicEl>
                                              <a:dgm id="{0A48C909-9AF7-4595-8DB7-E64E0BE454BF}"/>
                                            </p:graphicEl>
                                          </p:spTgt>
                                        </p:tgtEl>
                                        <p:attrNameLst>
                                          <p:attrName>style.visibility</p:attrName>
                                        </p:attrNameLst>
                                      </p:cBhvr>
                                      <p:to>
                                        <p:strVal val="visible"/>
                                      </p:to>
                                    </p:set>
                                    <p:anim calcmode="lin" valueType="num">
                                      <p:cBhvr>
                                        <p:cTn id="121" dur="250" fill="hold"/>
                                        <p:tgtEl>
                                          <p:spTgt spid="2">
                                            <p:graphicEl>
                                              <a:dgm id="{0A48C909-9AF7-4595-8DB7-E64E0BE454BF}"/>
                                            </p:graphicEl>
                                          </p:spTgt>
                                        </p:tgtEl>
                                        <p:attrNameLst>
                                          <p:attrName>ppt_w</p:attrName>
                                        </p:attrNameLst>
                                      </p:cBhvr>
                                      <p:tavLst>
                                        <p:tav tm="0">
                                          <p:val>
                                            <p:fltVal val="0"/>
                                          </p:val>
                                        </p:tav>
                                        <p:tav tm="100000">
                                          <p:val>
                                            <p:strVal val="#ppt_w"/>
                                          </p:val>
                                        </p:tav>
                                      </p:tavLst>
                                    </p:anim>
                                    <p:anim calcmode="lin" valueType="num">
                                      <p:cBhvr>
                                        <p:cTn id="122" dur="250" fill="hold"/>
                                        <p:tgtEl>
                                          <p:spTgt spid="2">
                                            <p:graphicEl>
                                              <a:dgm id="{0A48C909-9AF7-4595-8DB7-E64E0BE454BF}"/>
                                            </p:graphicEl>
                                          </p:spTgt>
                                        </p:tgtEl>
                                        <p:attrNameLst>
                                          <p:attrName>ppt_h</p:attrName>
                                        </p:attrNameLst>
                                      </p:cBhvr>
                                      <p:tavLst>
                                        <p:tav tm="0">
                                          <p:val>
                                            <p:fltVal val="0"/>
                                          </p:val>
                                        </p:tav>
                                        <p:tav tm="100000">
                                          <p:val>
                                            <p:strVal val="#ppt_h"/>
                                          </p:val>
                                        </p:tav>
                                      </p:tavLst>
                                    </p:anim>
                                    <p:anim calcmode="lin" valueType="num">
                                      <p:cBhvr>
                                        <p:cTn id="123" dur="250" fill="hold"/>
                                        <p:tgtEl>
                                          <p:spTgt spid="2">
                                            <p:graphicEl>
                                              <a:dgm id="{0A48C909-9AF7-4595-8DB7-E64E0BE454BF}"/>
                                            </p:graphicEl>
                                          </p:spTgt>
                                        </p:tgtEl>
                                        <p:attrNameLst>
                                          <p:attrName>style.rotation</p:attrName>
                                        </p:attrNameLst>
                                      </p:cBhvr>
                                      <p:tavLst>
                                        <p:tav tm="0">
                                          <p:val>
                                            <p:fltVal val="90"/>
                                          </p:val>
                                        </p:tav>
                                        <p:tav tm="100000">
                                          <p:val>
                                            <p:fltVal val="0"/>
                                          </p:val>
                                        </p:tav>
                                      </p:tavLst>
                                    </p:anim>
                                    <p:animEffect transition="in" filter="fade">
                                      <p:cBhvr>
                                        <p:cTn id="124" dur="250"/>
                                        <p:tgtEl>
                                          <p:spTgt spid="2">
                                            <p:graphicEl>
                                              <a:dgm id="{0A48C909-9AF7-4595-8DB7-E64E0BE454BF}"/>
                                            </p:graphicEl>
                                          </p:spTgt>
                                        </p:tgtEl>
                                      </p:cBhvr>
                                    </p:animEffect>
                                  </p:childTnLst>
                                </p:cTn>
                              </p:par>
                            </p:childTnLst>
                          </p:cTn>
                        </p:par>
                        <p:par>
                          <p:cTn id="125" fill="hold">
                            <p:stCondLst>
                              <p:cond delay="250"/>
                            </p:stCondLst>
                            <p:childTnLst>
                              <p:par>
                                <p:cTn id="126" presetID="53" presetClass="entr" presetSubtype="16" fill="hold" grpId="0" nodeType="afterEffect">
                                  <p:stCondLst>
                                    <p:cond delay="0"/>
                                  </p:stCondLst>
                                  <p:childTnLst>
                                    <p:set>
                                      <p:cBhvr>
                                        <p:cTn id="127" dur="1" fill="hold">
                                          <p:stCondLst>
                                            <p:cond delay="0"/>
                                          </p:stCondLst>
                                        </p:cTn>
                                        <p:tgtEl>
                                          <p:spTgt spid="2">
                                            <p:graphicEl>
                                              <a:dgm id="{4EB3F0A6-67E1-45C1-ADD5-AE7CA6A22F28}"/>
                                            </p:graphicEl>
                                          </p:spTgt>
                                        </p:tgtEl>
                                        <p:attrNameLst>
                                          <p:attrName>style.visibility</p:attrName>
                                        </p:attrNameLst>
                                      </p:cBhvr>
                                      <p:to>
                                        <p:strVal val="visible"/>
                                      </p:to>
                                    </p:set>
                                    <p:anim calcmode="lin" valueType="num">
                                      <p:cBhvr>
                                        <p:cTn id="128" dur="500" fill="hold"/>
                                        <p:tgtEl>
                                          <p:spTgt spid="2">
                                            <p:graphicEl>
                                              <a:dgm id="{4EB3F0A6-67E1-45C1-ADD5-AE7CA6A22F28}"/>
                                            </p:graphicEl>
                                          </p:spTgt>
                                        </p:tgtEl>
                                        <p:attrNameLst>
                                          <p:attrName>ppt_w</p:attrName>
                                        </p:attrNameLst>
                                      </p:cBhvr>
                                      <p:tavLst>
                                        <p:tav tm="0">
                                          <p:val>
                                            <p:fltVal val="0"/>
                                          </p:val>
                                        </p:tav>
                                        <p:tav tm="100000">
                                          <p:val>
                                            <p:strVal val="#ppt_w"/>
                                          </p:val>
                                        </p:tav>
                                      </p:tavLst>
                                    </p:anim>
                                    <p:anim calcmode="lin" valueType="num">
                                      <p:cBhvr>
                                        <p:cTn id="129" dur="500" fill="hold"/>
                                        <p:tgtEl>
                                          <p:spTgt spid="2">
                                            <p:graphicEl>
                                              <a:dgm id="{4EB3F0A6-67E1-45C1-ADD5-AE7CA6A22F28}"/>
                                            </p:graphicEl>
                                          </p:spTgt>
                                        </p:tgtEl>
                                        <p:attrNameLst>
                                          <p:attrName>ppt_h</p:attrName>
                                        </p:attrNameLst>
                                      </p:cBhvr>
                                      <p:tavLst>
                                        <p:tav tm="0">
                                          <p:val>
                                            <p:fltVal val="0"/>
                                          </p:val>
                                        </p:tav>
                                        <p:tav tm="100000">
                                          <p:val>
                                            <p:strVal val="#ppt_h"/>
                                          </p:val>
                                        </p:tav>
                                      </p:tavLst>
                                    </p:anim>
                                    <p:animEffect transition="in" filter="fade">
                                      <p:cBhvr>
                                        <p:cTn id="130" dur="500"/>
                                        <p:tgtEl>
                                          <p:spTgt spid="2">
                                            <p:graphicEl>
                                              <a:dgm id="{4EB3F0A6-67E1-45C1-ADD5-AE7CA6A22F28}"/>
                                            </p:graphicEl>
                                          </p:spTgt>
                                        </p:tgtEl>
                                      </p:cBhvr>
                                    </p:animEffect>
                                  </p:childTnLst>
                                </p:cTn>
                              </p:par>
                            </p:childTnLst>
                          </p:cTn>
                        </p:par>
                      </p:childTnLst>
                    </p:cTn>
                  </p:par>
                  <p:par>
                    <p:cTn id="131" fill="hold">
                      <p:stCondLst>
                        <p:cond delay="indefinite"/>
                      </p:stCondLst>
                      <p:childTnLst>
                        <p:par>
                          <p:cTn id="132" fill="hold">
                            <p:stCondLst>
                              <p:cond delay="0"/>
                            </p:stCondLst>
                            <p:childTnLst>
                              <p:par>
                                <p:cTn id="133" presetID="25" presetClass="entr" presetSubtype="0" fill="hold" nodeType="clickEffect">
                                  <p:stCondLst>
                                    <p:cond delay="0"/>
                                  </p:stCondLst>
                                  <p:childTnLst>
                                    <p:set>
                                      <p:cBhvr>
                                        <p:cTn id="134" dur="1" fill="hold">
                                          <p:stCondLst>
                                            <p:cond delay="0"/>
                                          </p:stCondLst>
                                        </p:cTn>
                                        <p:tgtEl>
                                          <p:spTgt spid="12"/>
                                        </p:tgtEl>
                                        <p:attrNameLst>
                                          <p:attrName>style.visibility</p:attrName>
                                        </p:attrNameLst>
                                      </p:cBhvr>
                                      <p:to>
                                        <p:strVal val="visible"/>
                                      </p:to>
                                    </p:set>
                                    <p:anim calcmode="lin" valueType="num">
                                      <p:cBhvr>
                                        <p:cTn id="135" dur="50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136" dur="50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137" dur="500" accel="50000" fill="hold">
                                          <p:stCondLst>
                                            <p:cond delay="500"/>
                                          </p:stCondLst>
                                        </p:cTn>
                                        <p:tgtEl>
                                          <p:spTgt spid="12"/>
                                        </p:tgtEl>
                                        <p:attrNameLst>
                                          <p:attrName>ppt_w</p:attrName>
                                        </p:attrNameLst>
                                      </p:cBhvr>
                                      <p:tavLst>
                                        <p:tav tm="0">
                                          <p:val>
                                            <p:strVal val="#ppt_w*.05"/>
                                          </p:val>
                                        </p:tav>
                                        <p:tav tm="100000">
                                          <p:val>
                                            <p:strVal val="#ppt_w"/>
                                          </p:val>
                                        </p:tav>
                                      </p:tavLst>
                                    </p:anim>
                                    <p:anim calcmode="lin" valueType="num">
                                      <p:cBhvr>
                                        <p:cTn id="138" dur="1000" fill="hold"/>
                                        <p:tgtEl>
                                          <p:spTgt spid="12"/>
                                        </p:tgtEl>
                                        <p:attrNameLst>
                                          <p:attrName>ppt_h</p:attrName>
                                        </p:attrNameLst>
                                      </p:cBhvr>
                                      <p:tavLst>
                                        <p:tav tm="0">
                                          <p:val>
                                            <p:strVal val="#ppt_h"/>
                                          </p:val>
                                        </p:tav>
                                        <p:tav tm="100000">
                                          <p:val>
                                            <p:strVal val="#ppt_h"/>
                                          </p:val>
                                        </p:tav>
                                      </p:tavLst>
                                    </p:anim>
                                    <p:anim calcmode="lin" valueType="num">
                                      <p:cBhvr>
                                        <p:cTn id="139" dur="50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140" dur="50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141" dur="500" accel="50000" fill="hold">
                                          <p:stCondLst>
                                            <p:cond delay="500"/>
                                          </p:stCondLst>
                                        </p:cTn>
                                        <p:tgtEl>
                                          <p:spTgt spid="12"/>
                                        </p:tgtEl>
                                        <p:attrNameLst>
                                          <p:attrName>ppt_y</p:attrName>
                                        </p:attrNameLst>
                                      </p:cBhvr>
                                      <p:tavLst>
                                        <p:tav tm="0">
                                          <p:val>
                                            <p:strVal val="#ppt_y+.1"/>
                                          </p:val>
                                        </p:tav>
                                        <p:tav tm="100000">
                                          <p:val>
                                            <p:strVal val="#ppt_y"/>
                                          </p:val>
                                        </p:tav>
                                      </p:tavLst>
                                    </p:anim>
                                    <p:animEffect transition="in" filter="fade">
                                      <p:cBhvr>
                                        <p:cTn id="142" dur="1000" decel="50000">
                                          <p:stCondLst>
                                            <p:cond delay="0"/>
                                          </p:stCondLst>
                                        </p:cTn>
                                        <p:tgtEl>
                                          <p:spTgt spid="12"/>
                                        </p:tgtEl>
                                      </p:cBhvr>
                                    </p:animEffect>
                                  </p:childTnLst>
                                </p:cTn>
                              </p:par>
                            </p:childTnLst>
                          </p:cTn>
                        </p:par>
                        <p:par>
                          <p:cTn id="143" fill="hold">
                            <p:stCondLst>
                              <p:cond delay="1000"/>
                            </p:stCondLst>
                            <p:childTnLst>
                              <p:par>
                                <p:cTn id="144" presetID="22" presetClass="entr" presetSubtype="8" fill="hold" grpId="0" nodeType="afterEffect">
                                  <p:stCondLst>
                                    <p:cond delay="0"/>
                                  </p:stCondLst>
                                  <p:childTnLst>
                                    <p:set>
                                      <p:cBhvr>
                                        <p:cTn id="145" dur="1" fill="hold">
                                          <p:stCondLst>
                                            <p:cond delay="0"/>
                                          </p:stCondLst>
                                        </p:cTn>
                                        <p:tgtEl>
                                          <p:spTgt spid="7"/>
                                        </p:tgtEl>
                                        <p:attrNameLst>
                                          <p:attrName>style.visibility</p:attrName>
                                        </p:attrNameLst>
                                      </p:cBhvr>
                                      <p:to>
                                        <p:strVal val="visible"/>
                                      </p:to>
                                    </p:set>
                                    <p:animEffect transition="in" filter="wipe(left)">
                                      <p:cBhvr>
                                        <p:cTn id="146" dur="500"/>
                                        <p:tgtEl>
                                          <p:spTgt spid="7"/>
                                        </p:tgtEl>
                                      </p:cBhvr>
                                    </p:animEffect>
                                  </p:childTnLst>
                                </p:cTn>
                              </p:par>
                            </p:childTnLst>
                          </p:cTn>
                        </p:par>
                      </p:childTnLst>
                    </p:cTn>
                  </p:par>
                  <p:par>
                    <p:cTn id="147" fill="hold">
                      <p:stCondLst>
                        <p:cond delay="indefinite"/>
                      </p:stCondLst>
                      <p:childTnLst>
                        <p:par>
                          <p:cTn id="148" fill="hold">
                            <p:stCondLst>
                              <p:cond delay="0"/>
                            </p:stCondLst>
                            <p:childTnLst>
                              <p:par>
                                <p:cTn id="149" presetID="25" presetClass="entr" presetSubtype="0" fill="hold" nodeType="clickEffect">
                                  <p:stCondLst>
                                    <p:cond delay="0"/>
                                  </p:stCondLst>
                                  <p:childTnLst>
                                    <p:set>
                                      <p:cBhvr>
                                        <p:cTn id="150" dur="1" fill="hold">
                                          <p:stCondLst>
                                            <p:cond delay="0"/>
                                          </p:stCondLst>
                                        </p:cTn>
                                        <p:tgtEl>
                                          <p:spTgt spid="10"/>
                                        </p:tgtEl>
                                        <p:attrNameLst>
                                          <p:attrName>style.visibility</p:attrName>
                                        </p:attrNameLst>
                                      </p:cBhvr>
                                      <p:to>
                                        <p:strVal val="visible"/>
                                      </p:to>
                                    </p:set>
                                    <p:anim calcmode="lin" valueType="num">
                                      <p:cBhvr>
                                        <p:cTn id="151"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152"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153"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154" dur="1000" fill="hold"/>
                                        <p:tgtEl>
                                          <p:spTgt spid="10"/>
                                        </p:tgtEl>
                                        <p:attrNameLst>
                                          <p:attrName>ppt_h</p:attrName>
                                        </p:attrNameLst>
                                      </p:cBhvr>
                                      <p:tavLst>
                                        <p:tav tm="0">
                                          <p:val>
                                            <p:strVal val="#ppt_h"/>
                                          </p:val>
                                        </p:tav>
                                        <p:tav tm="100000">
                                          <p:val>
                                            <p:strVal val="#ppt_h"/>
                                          </p:val>
                                        </p:tav>
                                      </p:tavLst>
                                    </p:anim>
                                    <p:anim calcmode="lin" valueType="num">
                                      <p:cBhvr>
                                        <p:cTn id="155"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156"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157"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158" dur="1000" decel="50000">
                                          <p:stCondLst>
                                            <p:cond delay="0"/>
                                          </p:stCondLst>
                                        </p:cTn>
                                        <p:tgtEl>
                                          <p:spTgt spid="10"/>
                                        </p:tgtEl>
                                      </p:cBhvr>
                                    </p:animEffect>
                                  </p:childTnLst>
                                </p:cTn>
                              </p:par>
                              <p:par>
                                <p:cTn id="159" presetID="25" presetClass="entr" presetSubtype="0" fill="hold" nodeType="withEffect">
                                  <p:stCondLst>
                                    <p:cond delay="500"/>
                                  </p:stCondLst>
                                  <p:childTnLst>
                                    <p:set>
                                      <p:cBhvr>
                                        <p:cTn id="160" dur="1" fill="hold">
                                          <p:stCondLst>
                                            <p:cond delay="0"/>
                                          </p:stCondLst>
                                        </p:cTn>
                                        <p:tgtEl>
                                          <p:spTgt spid="8"/>
                                        </p:tgtEl>
                                        <p:attrNameLst>
                                          <p:attrName>style.visibility</p:attrName>
                                        </p:attrNameLst>
                                      </p:cBhvr>
                                      <p:to>
                                        <p:strVal val="visible"/>
                                      </p:to>
                                    </p:set>
                                    <p:anim calcmode="lin" valueType="num">
                                      <p:cBhvr>
                                        <p:cTn id="161"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162"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163"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64" dur="1000" fill="hold"/>
                                        <p:tgtEl>
                                          <p:spTgt spid="8"/>
                                        </p:tgtEl>
                                        <p:attrNameLst>
                                          <p:attrName>ppt_h</p:attrName>
                                        </p:attrNameLst>
                                      </p:cBhvr>
                                      <p:tavLst>
                                        <p:tav tm="0">
                                          <p:val>
                                            <p:strVal val="#ppt_h"/>
                                          </p:val>
                                        </p:tav>
                                        <p:tav tm="100000">
                                          <p:val>
                                            <p:strVal val="#ppt_h"/>
                                          </p:val>
                                        </p:tav>
                                      </p:tavLst>
                                    </p:anim>
                                    <p:anim calcmode="lin" valueType="num">
                                      <p:cBhvr>
                                        <p:cTn id="165"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66"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67"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68" dur="1000" decel="50000">
                                          <p:stCondLst>
                                            <p:cond delay="0"/>
                                          </p:stCondLst>
                                        </p:cTn>
                                        <p:tgtEl>
                                          <p:spTgt spid="8"/>
                                        </p:tgtEl>
                                      </p:cBhvr>
                                    </p:animEffect>
                                  </p:childTnLst>
                                </p:cTn>
                              </p:par>
                            </p:childTnLst>
                          </p:cTn>
                        </p:par>
                        <p:par>
                          <p:cTn id="169" fill="hold">
                            <p:stCondLst>
                              <p:cond delay="1500"/>
                            </p:stCondLst>
                            <p:childTnLst>
                              <p:par>
                                <p:cTn id="170" presetID="22" presetClass="entr" presetSubtype="8" fill="hold" grpId="0" nodeType="afterEffect">
                                  <p:stCondLst>
                                    <p:cond delay="0"/>
                                  </p:stCondLst>
                                  <p:childTnLst>
                                    <p:set>
                                      <p:cBhvr>
                                        <p:cTn id="171" dur="1" fill="hold">
                                          <p:stCondLst>
                                            <p:cond delay="0"/>
                                          </p:stCondLst>
                                        </p:cTn>
                                        <p:tgtEl>
                                          <p:spTgt spid="9"/>
                                        </p:tgtEl>
                                        <p:attrNameLst>
                                          <p:attrName>style.visibility</p:attrName>
                                        </p:attrNameLst>
                                      </p:cBhvr>
                                      <p:to>
                                        <p:strVal val="visible"/>
                                      </p:to>
                                    </p:set>
                                    <p:animEffect transition="in" filter="wipe(left)">
                                      <p:cBhvr>
                                        <p:cTn id="172" dur="500"/>
                                        <p:tgtEl>
                                          <p:spTgt spid="9"/>
                                        </p:tgtEl>
                                      </p:cBhvr>
                                    </p:animEffect>
                                  </p:childTnLst>
                                </p:cTn>
                              </p:par>
                            </p:childTnLst>
                          </p:cTn>
                        </p:par>
                      </p:childTnLst>
                    </p:cTn>
                  </p:par>
                  <p:par>
                    <p:cTn id="173" fill="hold">
                      <p:stCondLst>
                        <p:cond delay="indefinite"/>
                      </p:stCondLst>
                      <p:childTnLst>
                        <p:par>
                          <p:cTn id="174" fill="hold">
                            <p:stCondLst>
                              <p:cond delay="0"/>
                            </p:stCondLst>
                            <p:childTnLst>
                              <p:par>
                                <p:cTn id="175" presetID="22" presetClass="entr" presetSubtype="8" fill="hold" grpId="0" nodeType="clickEffect">
                                  <p:stCondLst>
                                    <p:cond delay="0"/>
                                  </p:stCondLst>
                                  <p:childTnLst>
                                    <p:set>
                                      <p:cBhvr>
                                        <p:cTn id="176" dur="1" fill="hold">
                                          <p:stCondLst>
                                            <p:cond delay="0"/>
                                          </p:stCondLst>
                                        </p:cTn>
                                        <p:tgtEl>
                                          <p:spTgt spid="11"/>
                                        </p:tgtEl>
                                        <p:attrNameLst>
                                          <p:attrName>style.visibility</p:attrName>
                                        </p:attrNameLst>
                                      </p:cBhvr>
                                      <p:to>
                                        <p:strVal val="visible"/>
                                      </p:to>
                                    </p:set>
                                    <p:animEffect transition="in" filter="wipe(left)">
                                      <p:cBhvr>
                                        <p:cTn id="17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Graphic spid="2" grpId="0" uiExpand="1">
        <p:bldSub>
          <a:bldDgm bld="one"/>
        </p:bldSub>
      </p:bldGraphic>
      <p:bldP spid="7" grpId="0"/>
      <p:bldP spid="11" grpId="0"/>
      <p:bldP spid="9" grpId="0"/>
    </p:bldLst>
  </p:timing>
</p:sld>
</file>

<file path=ppt/theme/theme1.xml><?xml version="1.0" encoding="utf-8"?>
<a:theme xmlns:a="http://schemas.openxmlformats.org/drawingml/2006/main" name="Tema de Office">
  <a:themeElements>
    <a:clrScheme name="Personalizado 3">
      <a:dk1>
        <a:sysClr val="windowText" lastClr="000000"/>
      </a:dk1>
      <a:lt1>
        <a:sysClr val="window" lastClr="FFFFFF"/>
      </a:lt1>
      <a:dk2>
        <a:srgbClr val="FF00FF"/>
      </a:dk2>
      <a:lt2>
        <a:srgbClr val="CCCC00"/>
      </a:lt2>
      <a:accent1>
        <a:srgbClr val="2FC753"/>
      </a:accent1>
      <a:accent2>
        <a:srgbClr val="E3B84B"/>
      </a:accent2>
      <a:accent3>
        <a:srgbClr val="B1319F"/>
      </a:accent3>
      <a:accent4>
        <a:srgbClr val="48CEE0"/>
      </a:accent4>
      <a:accent5>
        <a:srgbClr val="D91934"/>
      </a:accent5>
      <a:accent6>
        <a:srgbClr val="635DD3"/>
      </a:accent6>
      <a:hlink>
        <a:srgbClr val="9454C3"/>
      </a:hlink>
      <a:folHlink>
        <a:srgbClr val="3EBBF0"/>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Borde de resplandor">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820</TotalTime>
  <Words>1499</Words>
  <Application>Microsoft Macintosh PowerPoint</Application>
  <PresentationFormat>Widescreen</PresentationFormat>
  <Paragraphs>84</Paragraphs>
  <Slides>12</Slides>
  <Notes>0</Notes>
  <HiddenSlides>0</HiddenSlides>
  <MMClips>0</MMClips>
  <ScaleCrop>false</ScaleCrop>
  <HeadingPairs>
    <vt:vector size="6" baseType="variant">
      <vt:variant>
        <vt:lpstr>Caratteri utilizzati</vt:lpstr>
      </vt:variant>
      <vt:variant>
        <vt:i4>7</vt:i4>
      </vt:variant>
      <vt:variant>
        <vt:lpstr>Tema</vt:lpstr>
      </vt:variant>
      <vt:variant>
        <vt:i4>2</vt:i4>
      </vt:variant>
      <vt:variant>
        <vt:lpstr>Titoli diapositive</vt:lpstr>
      </vt:variant>
      <vt:variant>
        <vt:i4>12</vt:i4>
      </vt:variant>
    </vt:vector>
  </HeadingPairs>
  <TitlesOfParts>
    <vt:vector size="21" baseType="lpstr">
      <vt:lpstr>Aptos</vt:lpstr>
      <vt:lpstr>Comic Sans MS</vt:lpstr>
      <vt:lpstr>Arial</vt:lpstr>
      <vt:lpstr>Calibri</vt:lpstr>
      <vt:lpstr>Wingdings</vt:lpstr>
      <vt:lpstr>Arial Black</vt:lpstr>
      <vt:lpstr>Aptos Display</vt:lpstr>
      <vt:lpstr>Tema de Office</vt:lpstr>
      <vt:lpstr>1_Tema de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Sergio</dc:creator>
  <cp:lastModifiedBy>Cavalieri Mariarosa</cp:lastModifiedBy>
  <cp:revision>102</cp:revision>
  <dcterms:created xsi:type="dcterms:W3CDTF">2025-07-19T15:42:14Z</dcterms:created>
  <dcterms:modified xsi:type="dcterms:W3CDTF">2025-08-13T06:19:45Z</dcterms:modified>
</cp:coreProperties>
</file>