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8"/>
  </p:notesMasterIdLst>
  <p:sldIdLst>
    <p:sldId id="275" r:id="rId2"/>
    <p:sldId id="265" r:id="rId3"/>
    <p:sldId id="266" r:id="rId4"/>
    <p:sldId id="260" r:id="rId5"/>
    <p:sldId id="263" r:id="rId6"/>
    <p:sldId id="268" r:id="rId7"/>
    <p:sldId id="264" r:id="rId8"/>
    <p:sldId id="269" r:id="rId9"/>
    <p:sldId id="270" r:id="rId10"/>
    <p:sldId id="262" r:id="rId11"/>
    <p:sldId id="271" r:id="rId12"/>
    <p:sldId id="272" r:id="rId13"/>
    <p:sldId id="261" r:id="rId14"/>
    <p:sldId id="259" r:id="rId15"/>
    <p:sldId id="273" r:id="rId16"/>
    <p:sldId id="274" r:id="rId1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C5ED"/>
    <a:srgbClr val="F7C9EE"/>
    <a:srgbClr val="D1DDD2"/>
    <a:srgbClr val="B6CAB7"/>
    <a:srgbClr val="DAB9B4"/>
    <a:srgbClr val="CFC4DA"/>
    <a:srgbClr val="B2A1C3"/>
    <a:srgbClr val="C36F41"/>
    <a:srgbClr val="D1936F"/>
    <a:srgbClr val="6F84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00" autoAdjust="0"/>
    <p:restoredTop sz="94658"/>
  </p:normalViewPr>
  <p:slideViewPr>
    <p:cSldViewPr snapToGrid="0">
      <p:cViewPr varScale="1">
        <p:scale>
          <a:sx n="79" d="100"/>
          <a:sy n="79" d="100"/>
        </p:scale>
        <p:origin x="240" y="9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E237F0-7ECF-481E-A0F4-4B41AD4613BD}" type="doc">
      <dgm:prSet loTypeId="urn:microsoft.com/office/officeart/2008/layout/RadialCluster" loCatId="cycle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ES"/>
        </a:p>
      </dgm:t>
    </dgm:pt>
    <dgm:pt modelId="{AFB624C4-D014-45F9-A3D0-B68F57F7801D}">
      <dgm:prSet phldrT="[Texto]" custT="1"/>
      <dgm:spPr>
        <a:solidFill>
          <a:schemeClr val="tx1"/>
        </a:solidFill>
        <a:ln w="38100">
          <a:solidFill>
            <a:schemeClr val="accent4"/>
          </a:solidFill>
        </a:ln>
      </dgm:spPr>
      <dgm:t>
        <a:bodyPr/>
        <a:lstStyle/>
        <a:p>
          <a:r>
            <a:rPr lang="es-ES" sz="2800" b="1" dirty="0">
              <a:solidFill>
                <a:schemeClr val="bg1"/>
              </a:solidFill>
            </a:rPr>
            <a:t>L’ANIMALE DI UN NEMICO</a:t>
          </a:r>
        </a:p>
      </dgm:t>
    </dgm:pt>
    <dgm:pt modelId="{0C9DB7BA-0E20-4FA5-B16A-D62B9A881ED5}" type="parTrans" cxnId="{F4BB25CC-318E-4711-A5ED-761452CABE05}">
      <dgm:prSet/>
      <dgm:spPr/>
      <dgm:t>
        <a:bodyPr/>
        <a:lstStyle/>
        <a:p>
          <a:endParaRPr lang="es-ES" sz="2000" b="1"/>
        </a:p>
      </dgm:t>
    </dgm:pt>
    <dgm:pt modelId="{D7F27C95-0B0D-4AFD-A685-96161BD5E70D}" type="sibTrans" cxnId="{F4BB25CC-318E-4711-A5ED-761452CABE05}">
      <dgm:prSet/>
      <dgm:spPr/>
      <dgm:t>
        <a:bodyPr/>
        <a:lstStyle/>
        <a:p>
          <a:endParaRPr lang="es-ES" sz="2000" b="1"/>
        </a:p>
      </dgm:t>
    </dgm:pt>
    <dgm:pt modelId="{3B8D49B9-2B7C-407D-B560-7CC1E2966C59}">
      <dgm:prSet phldrT="[Texto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it-IT" sz="2000" b="1" dirty="0"/>
            <a:t>Se smarrito, deve essere restituito</a:t>
          </a:r>
          <a:endParaRPr lang="es-ES" sz="2000" b="1" dirty="0"/>
        </a:p>
      </dgm:t>
    </dgm:pt>
    <dgm:pt modelId="{F00DEB99-7277-446B-A432-71656DD7DDFE}" type="parTrans" cxnId="{7189BD59-D6A3-432A-8C92-01C671603B06}">
      <dgm:prSet/>
      <dgm:spPr>
        <a:ln>
          <a:solidFill>
            <a:schemeClr val="accent2"/>
          </a:solidFill>
        </a:ln>
      </dgm:spPr>
      <dgm:t>
        <a:bodyPr/>
        <a:lstStyle/>
        <a:p>
          <a:endParaRPr lang="es-ES" sz="2000" b="1"/>
        </a:p>
      </dgm:t>
    </dgm:pt>
    <dgm:pt modelId="{2F16A868-E2BA-446F-B0AC-6F49C74F21F5}" type="sibTrans" cxnId="{7189BD59-D6A3-432A-8C92-01C671603B06}">
      <dgm:prSet/>
      <dgm:spPr/>
      <dgm:t>
        <a:bodyPr/>
        <a:lstStyle/>
        <a:p>
          <a:endParaRPr lang="es-ES" sz="2000" b="1"/>
        </a:p>
      </dgm:t>
    </dgm:pt>
    <dgm:pt modelId="{69952626-17E8-4C44-AE48-23448A27CAA4}">
      <dgm:prSet phldrT="[Texto]" custT="1"/>
      <dgm:spPr>
        <a:solidFill>
          <a:srgbClr val="DCC5ED"/>
        </a:solidFill>
      </dgm:spPr>
      <dgm:t>
        <a:bodyPr/>
        <a:lstStyle/>
        <a:p>
          <a:r>
            <a:rPr lang="it-IT" sz="2000" b="1" dirty="0"/>
            <a:t>Se l'animale è in difficoltà, aiutalo</a:t>
          </a:r>
          <a:endParaRPr lang="es-ES" sz="2000" b="1" dirty="0"/>
        </a:p>
      </dgm:t>
    </dgm:pt>
    <dgm:pt modelId="{D1197FB7-21CB-44E4-87C1-F42A4C4B68EB}" type="parTrans" cxnId="{A5CED2F4-1FC3-4D42-BE7E-909F653D4703}">
      <dgm:prSet/>
      <dgm:spPr>
        <a:ln>
          <a:solidFill>
            <a:srgbClr val="7030A0"/>
          </a:solidFill>
        </a:ln>
      </dgm:spPr>
      <dgm:t>
        <a:bodyPr/>
        <a:lstStyle/>
        <a:p>
          <a:endParaRPr lang="es-ES" sz="2000" b="1"/>
        </a:p>
      </dgm:t>
    </dgm:pt>
    <dgm:pt modelId="{7455BAF6-407C-4FC7-B32D-C0A5324E2768}" type="sibTrans" cxnId="{A5CED2F4-1FC3-4D42-BE7E-909F653D4703}">
      <dgm:prSet/>
      <dgm:spPr/>
      <dgm:t>
        <a:bodyPr/>
        <a:lstStyle/>
        <a:p>
          <a:endParaRPr lang="es-ES" sz="2000" b="1"/>
        </a:p>
      </dgm:t>
    </dgm:pt>
    <dgm:pt modelId="{68224A3F-FEBC-452D-B2A1-7B6FC7A43CBC}" type="pres">
      <dgm:prSet presAssocID="{D8E237F0-7ECF-481E-A0F4-4B41AD4613BD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61640223-6A1E-4786-AEB4-4D0B64D99FF7}" type="pres">
      <dgm:prSet presAssocID="{AFB624C4-D014-45F9-A3D0-B68F57F7801D}" presName="singleCycle" presStyleCnt="0"/>
      <dgm:spPr/>
    </dgm:pt>
    <dgm:pt modelId="{5C06D842-8A12-4F30-A38E-2A250587AFFD}" type="pres">
      <dgm:prSet presAssocID="{AFB624C4-D014-45F9-A3D0-B68F57F7801D}" presName="singleCenter" presStyleLbl="node1" presStyleIdx="0" presStyleCnt="3" custScaleX="355934" custLinFactNeighborX="-849" custLinFactNeighborY="-29471">
        <dgm:presLayoutVars>
          <dgm:chMax val="7"/>
          <dgm:chPref val="7"/>
        </dgm:presLayoutVars>
      </dgm:prSet>
      <dgm:spPr/>
    </dgm:pt>
    <dgm:pt modelId="{EC3A3688-A03E-4E1D-BE4E-F83C4BE6F2ED}" type="pres">
      <dgm:prSet presAssocID="{F00DEB99-7277-446B-A432-71656DD7DDFE}" presName="Name56" presStyleLbl="parChTrans1D2" presStyleIdx="0" presStyleCnt="2"/>
      <dgm:spPr/>
    </dgm:pt>
    <dgm:pt modelId="{D3C17464-735E-4008-BADD-2BF7304C15C5}" type="pres">
      <dgm:prSet presAssocID="{3B8D49B9-2B7C-407D-B560-7CC1E2966C59}" presName="text0" presStyleLbl="node1" presStyleIdx="1" presStyleCnt="3" custScaleX="319551" custScaleY="213570" custRadScaleRad="119073" custRadScaleInc="-140968">
        <dgm:presLayoutVars>
          <dgm:bulletEnabled val="1"/>
        </dgm:presLayoutVars>
      </dgm:prSet>
      <dgm:spPr/>
    </dgm:pt>
    <dgm:pt modelId="{629BC53E-E030-4EED-B7E3-34CBEB57C52C}" type="pres">
      <dgm:prSet presAssocID="{D1197FB7-21CB-44E4-87C1-F42A4C4B68EB}" presName="Name56" presStyleLbl="parChTrans1D2" presStyleIdx="1" presStyleCnt="2"/>
      <dgm:spPr/>
    </dgm:pt>
    <dgm:pt modelId="{7ACE74E0-F146-476C-9908-70F691835835}" type="pres">
      <dgm:prSet presAssocID="{69952626-17E8-4C44-AE48-23448A27CAA4}" presName="text0" presStyleLbl="node1" presStyleIdx="2" presStyleCnt="3" custScaleX="319551" custScaleY="213570" custRadScaleRad="120956" custRadScaleInc="-59773">
        <dgm:presLayoutVars>
          <dgm:bulletEnabled val="1"/>
        </dgm:presLayoutVars>
      </dgm:prSet>
      <dgm:spPr/>
    </dgm:pt>
  </dgm:ptLst>
  <dgm:cxnLst>
    <dgm:cxn modelId="{82AFCC04-482B-429E-B44D-7642191890BD}" type="presOf" srcId="{F00DEB99-7277-446B-A432-71656DD7DDFE}" destId="{EC3A3688-A03E-4E1D-BE4E-F83C4BE6F2ED}" srcOrd="0" destOrd="0" presId="urn:microsoft.com/office/officeart/2008/layout/RadialCluster"/>
    <dgm:cxn modelId="{581D111B-C0F3-4303-97E3-CA24E80E3D23}" type="presOf" srcId="{D1197FB7-21CB-44E4-87C1-F42A4C4B68EB}" destId="{629BC53E-E030-4EED-B7E3-34CBEB57C52C}" srcOrd="0" destOrd="0" presId="urn:microsoft.com/office/officeart/2008/layout/RadialCluster"/>
    <dgm:cxn modelId="{A36ABF24-5689-4F4A-856C-EED3E259FB46}" type="presOf" srcId="{3B8D49B9-2B7C-407D-B560-7CC1E2966C59}" destId="{D3C17464-735E-4008-BADD-2BF7304C15C5}" srcOrd="0" destOrd="0" presId="urn:microsoft.com/office/officeart/2008/layout/RadialCluster"/>
    <dgm:cxn modelId="{7189BD59-D6A3-432A-8C92-01C671603B06}" srcId="{AFB624C4-D014-45F9-A3D0-B68F57F7801D}" destId="{3B8D49B9-2B7C-407D-B560-7CC1E2966C59}" srcOrd="0" destOrd="0" parTransId="{F00DEB99-7277-446B-A432-71656DD7DDFE}" sibTransId="{2F16A868-E2BA-446F-B0AC-6F49C74F21F5}"/>
    <dgm:cxn modelId="{F4BB25CC-318E-4711-A5ED-761452CABE05}" srcId="{D8E237F0-7ECF-481E-A0F4-4B41AD4613BD}" destId="{AFB624C4-D014-45F9-A3D0-B68F57F7801D}" srcOrd="0" destOrd="0" parTransId="{0C9DB7BA-0E20-4FA5-B16A-D62B9A881ED5}" sibTransId="{D7F27C95-0B0D-4AFD-A685-96161BD5E70D}"/>
    <dgm:cxn modelId="{FC2EB5DC-AB7F-4A57-BEF5-89C60CB5E56D}" type="presOf" srcId="{AFB624C4-D014-45F9-A3D0-B68F57F7801D}" destId="{5C06D842-8A12-4F30-A38E-2A250587AFFD}" srcOrd="0" destOrd="0" presId="urn:microsoft.com/office/officeart/2008/layout/RadialCluster"/>
    <dgm:cxn modelId="{B57674EE-2631-46F7-B0B0-6BB8EE7A78F7}" type="presOf" srcId="{69952626-17E8-4C44-AE48-23448A27CAA4}" destId="{7ACE74E0-F146-476C-9908-70F691835835}" srcOrd="0" destOrd="0" presId="urn:microsoft.com/office/officeart/2008/layout/RadialCluster"/>
    <dgm:cxn modelId="{462E59F0-ABD7-4B84-9239-179174F95BC4}" type="presOf" srcId="{D8E237F0-7ECF-481E-A0F4-4B41AD4613BD}" destId="{68224A3F-FEBC-452D-B2A1-7B6FC7A43CBC}" srcOrd="0" destOrd="0" presId="urn:microsoft.com/office/officeart/2008/layout/RadialCluster"/>
    <dgm:cxn modelId="{A5CED2F4-1FC3-4D42-BE7E-909F653D4703}" srcId="{AFB624C4-D014-45F9-A3D0-B68F57F7801D}" destId="{69952626-17E8-4C44-AE48-23448A27CAA4}" srcOrd="1" destOrd="0" parTransId="{D1197FB7-21CB-44E4-87C1-F42A4C4B68EB}" sibTransId="{7455BAF6-407C-4FC7-B32D-C0A5324E2768}"/>
    <dgm:cxn modelId="{B4A58F46-C81F-4EE4-B3FC-652169303C1B}" type="presParOf" srcId="{68224A3F-FEBC-452D-B2A1-7B6FC7A43CBC}" destId="{61640223-6A1E-4786-AEB4-4D0B64D99FF7}" srcOrd="0" destOrd="0" presId="urn:microsoft.com/office/officeart/2008/layout/RadialCluster"/>
    <dgm:cxn modelId="{729CFE21-6FFF-4F86-BDEA-FA5AD5EA34D0}" type="presParOf" srcId="{61640223-6A1E-4786-AEB4-4D0B64D99FF7}" destId="{5C06D842-8A12-4F30-A38E-2A250587AFFD}" srcOrd="0" destOrd="0" presId="urn:microsoft.com/office/officeart/2008/layout/RadialCluster"/>
    <dgm:cxn modelId="{4A25C683-A84B-43F0-8828-CE83491EF3DD}" type="presParOf" srcId="{61640223-6A1E-4786-AEB4-4D0B64D99FF7}" destId="{EC3A3688-A03E-4E1D-BE4E-F83C4BE6F2ED}" srcOrd="1" destOrd="0" presId="urn:microsoft.com/office/officeart/2008/layout/RadialCluster"/>
    <dgm:cxn modelId="{70915ABD-EDF1-466E-9DCD-C807BF4C9406}" type="presParOf" srcId="{61640223-6A1E-4786-AEB4-4D0B64D99FF7}" destId="{D3C17464-735E-4008-BADD-2BF7304C15C5}" srcOrd="2" destOrd="0" presId="urn:microsoft.com/office/officeart/2008/layout/RadialCluster"/>
    <dgm:cxn modelId="{824860A5-3499-46F9-8CFB-DAD650130186}" type="presParOf" srcId="{61640223-6A1E-4786-AEB4-4D0B64D99FF7}" destId="{629BC53E-E030-4EED-B7E3-34CBEB57C52C}" srcOrd="3" destOrd="0" presId="urn:microsoft.com/office/officeart/2008/layout/RadialCluster"/>
    <dgm:cxn modelId="{3630FE80-BCC5-437D-BD79-8E2A616DEB9C}" type="presParOf" srcId="{61640223-6A1E-4786-AEB4-4D0B64D99FF7}" destId="{7ACE74E0-F146-476C-9908-70F691835835}" srcOrd="4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06D842-8A12-4F30-A38E-2A250587AFFD}">
      <dsp:nvSpPr>
        <dsp:cNvPr id="0" name=""/>
        <dsp:cNvSpPr/>
      </dsp:nvSpPr>
      <dsp:spPr>
        <a:xfrm>
          <a:off x="504810" y="321948"/>
          <a:ext cx="3000390" cy="842962"/>
        </a:xfrm>
        <a:prstGeom prst="roundRect">
          <a:avLst/>
        </a:prstGeom>
        <a:solidFill>
          <a:schemeClr val="tx1"/>
        </a:solidFill>
        <a:ln w="38100">
          <a:solidFill>
            <a:schemeClr val="accent4"/>
          </a:solidFill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800" b="1" kern="1200" dirty="0">
              <a:solidFill>
                <a:schemeClr val="bg1"/>
              </a:solidFill>
            </a:rPr>
            <a:t>L’ANIMALE DI UN NEMICO</a:t>
          </a:r>
        </a:p>
      </dsp:txBody>
      <dsp:txXfrm>
        <a:off x="504810" y="321948"/>
        <a:ext cx="3000390" cy="842962"/>
      </dsp:txXfrm>
    </dsp:sp>
    <dsp:sp modelId="{EC3A3688-A03E-4E1D-BE4E-F83C4BE6F2ED}">
      <dsp:nvSpPr>
        <dsp:cNvPr id="0" name=""/>
        <dsp:cNvSpPr/>
      </dsp:nvSpPr>
      <dsp:spPr>
        <a:xfrm rot="7539670">
          <a:off x="1275151" y="1384287"/>
          <a:ext cx="54001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40018" y="0"/>
              </a:lnTo>
            </a:path>
          </a:pathLst>
        </a:custGeom>
        <a:noFill/>
        <a:ln w="190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C17464-735E-4008-BADD-2BF7304C15C5}">
      <dsp:nvSpPr>
        <dsp:cNvPr id="0" name=""/>
        <dsp:cNvSpPr/>
      </dsp:nvSpPr>
      <dsp:spPr>
        <a:xfrm>
          <a:off x="52604" y="1603663"/>
          <a:ext cx="1804775" cy="1206211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 dirty="0"/>
            <a:t>Se smarrito, deve essere restituito</a:t>
          </a:r>
          <a:endParaRPr lang="es-ES" sz="2000" b="1" kern="1200" dirty="0"/>
        </a:p>
      </dsp:txBody>
      <dsp:txXfrm>
        <a:off x="52604" y="1603663"/>
        <a:ext cx="1804775" cy="1206211"/>
      </dsp:txXfrm>
    </dsp:sp>
    <dsp:sp modelId="{629BC53E-E030-4EED-B7E3-34CBEB57C52C}">
      <dsp:nvSpPr>
        <dsp:cNvPr id="0" name=""/>
        <dsp:cNvSpPr/>
      </dsp:nvSpPr>
      <dsp:spPr>
        <a:xfrm rot="3162478">
          <a:off x="2217317" y="1384284"/>
          <a:ext cx="55149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51496" y="0"/>
              </a:lnTo>
            </a:path>
          </a:pathLst>
        </a:custGeom>
        <a:noFill/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CE74E0-F146-476C-9908-70F691835835}">
      <dsp:nvSpPr>
        <dsp:cNvPr id="0" name=""/>
        <dsp:cNvSpPr/>
      </dsp:nvSpPr>
      <dsp:spPr>
        <a:xfrm>
          <a:off x="2217057" y="1603657"/>
          <a:ext cx="1804775" cy="1206211"/>
        </a:xfrm>
        <a:prstGeom prst="roundRect">
          <a:avLst/>
        </a:prstGeom>
        <a:solidFill>
          <a:srgbClr val="DCC5ED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 dirty="0"/>
            <a:t>Se l'animale è in difficoltà, aiutalo</a:t>
          </a:r>
          <a:endParaRPr lang="es-ES" sz="2000" b="1" kern="1200" dirty="0"/>
        </a:p>
      </dsp:txBody>
      <dsp:txXfrm>
        <a:off x="2217057" y="1603657"/>
        <a:ext cx="1804775" cy="12062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6D2310-E0E7-4142-BC8F-691FA1BE99E4}" type="datetimeFigureOut">
              <a:rPr lang="es-ES" smtClean="0"/>
              <a:pPr/>
              <a:t>13/8/25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2DE446-5DAE-4C2A-8626-6CB555AB9B8C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1758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2DE446-5DAE-4C2A-8626-6CB555AB9B8C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36444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2DE446-5DAE-4C2A-8626-6CB555AB9B8C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8235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2DE446-5DAE-4C2A-8626-6CB555AB9B8C}" type="slidenum">
              <a:rPr lang="es-ES" smtClean="0"/>
              <a:pPr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4234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8EB51E-4F7D-25D9-D66D-9E8627BC26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F8BD483-3DE8-F904-4D9D-DAF91DC17A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2EA3D65-6744-C09E-7E77-3918605CE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503-B6FD-42B8-8E1D-F8C641E92CE2}" type="datetimeFigureOut">
              <a:rPr lang="es-ES" smtClean="0"/>
              <a:pPr/>
              <a:t>13/8/25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3EA56E3-4603-7039-2AB4-80BE94E7D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CE1420C-E86E-0D6A-54DB-8C6070D90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E17A5-827F-43BF-9916-260D91C132B7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5027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CAAC1D-8C07-6E26-2CD5-69F25CA26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414CC78-7677-4B48-C4F9-C323E30F26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A22C781-3E94-13A3-C5DB-74A3517EA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503-B6FD-42B8-8E1D-F8C641E92CE2}" type="datetimeFigureOut">
              <a:rPr lang="es-ES" smtClean="0"/>
              <a:pPr/>
              <a:t>13/8/25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8078911-1FB3-EDF7-7B54-8FA709754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5510C1C-32FA-577D-D516-04B9BD780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E17A5-827F-43BF-9916-260D91C132B7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2055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E2BC998-4167-50D2-0DD7-372CBBA10B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AF4B28-D4BA-A903-9C05-4359EC419D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3ABDD5-D137-2E02-FE6F-50A8F29FC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503-B6FD-42B8-8E1D-F8C641E92CE2}" type="datetimeFigureOut">
              <a:rPr lang="es-ES" smtClean="0"/>
              <a:pPr/>
              <a:t>13/8/25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0AE325C-0499-C3E7-9AB2-861A9380D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4AF3E01-18BA-D23A-EE9B-1622948F7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E17A5-827F-43BF-9916-260D91C132B7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485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235392-2ADA-D360-40C6-FC7CEF3F0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B2C8935-2F59-04F4-DDD5-432BDE467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B38029-1113-C7C7-C3C7-3F247FD5A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503-B6FD-42B8-8E1D-F8C641E92CE2}" type="datetimeFigureOut">
              <a:rPr lang="es-ES" smtClean="0"/>
              <a:pPr/>
              <a:t>13/8/25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2266990-8BFD-1506-73B9-07E9F67E2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BF3118-3CC5-AF4A-D151-595759AF1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E17A5-827F-43BF-9916-260D91C132B7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8905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B3E27A-2C2A-5B0E-F0E1-9BFD4E633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6C056EF-57E5-D394-6A1D-F37BE2D44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90B8038-9576-6CD3-4BA8-B1F526E5C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503-B6FD-42B8-8E1D-F8C641E92CE2}" type="datetimeFigureOut">
              <a:rPr lang="es-ES" smtClean="0"/>
              <a:pPr/>
              <a:t>13/8/25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DF3D027-2117-E0B6-7B2C-6FF7558F9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6D5F93-9C54-D493-DB30-5ED4F8F63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E17A5-827F-43BF-9916-260D91C132B7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429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3BE4A3-609B-40E5-720C-2C15671AA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3BBD68A-B263-8CA8-5DB9-F75D0716C4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8D6C7B0-F018-4AC0-5E2A-64A8D34420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A6FCCC1-71B7-69D1-4DD4-4CE2FA08A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503-B6FD-42B8-8E1D-F8C641E92CE2}" type="datetimeFigureOut">
              <a:rPr lang="es-ES" smtClean="0"/>
              <a:pPr/>
              <a:t>13/8/25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F9B7A74-9700-9362-C39A-42734379B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19A695A-8F6C-3AA7-2435-E92BC13EE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E17A5-827F-43BF-9916-260D91C132B7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0111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97A3E3-2E11-0332-836D-A5C295705A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C83CB87-4831-14A6-FC44-9185EA696F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7DA45C0-A15C-4A79-B2A2-D04C8377C4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FC46592-B719-7201-7D63-EDAF3ADCD4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A7BF93D-BEB0-BE28-74B2-F1CAA88A87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ECE27D9-5402-FA37-0B96-45BADA243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503-B6FD-42B8-8E1D-F8C641E92CE2}" type="datetimeFigureOut">
              <a:rPr lang="es-ES" smtClean="0"/>
              <a:pPr/>
              <a:t>13/8/25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19510CD-3BB6-E784-5C11-A349001E8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FEB6994-51F0-A055-C258-D6E953A2D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E17A5-827F-43BF-9916-260D91C132B7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975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C063BA-8577-768E-396E-D6EF9B405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12BAD10-7968-AFF2-0A59-4E8988A1A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503-B6FD-42B8-8E1D-F8C641E92CE2}" type="datetimeFigureOut">
              <a:rPr lang="es-ES" smtClean="0"/>
              <a:pPr/>
              <a:t>13/8/25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18B56D1-5E1C-0DC1-4F6A-B79032565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644470D-BE87-6E56-A125-6AE1E83D5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E17A5-827F-43BF-9916-260D91C132B7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870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27F73F1-DE97-7C06-77F7-B44A2F3E4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503-B6FD-42B8-8E1D-F8C641E92CE2}" type="datetimeFigureOut">
              <a:rPr lang="es-ES" smtClean="0"/>
              <a:pPr/>
              <a:t>13/8/25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F89D17F-37E2-B1A3-B1C1-61CD2632E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34BA696-CF19-158F-12DF-8B08ECB68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E17A5-827F-43BF-9916-260D91C132B7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9958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2D62D8-B07B-86D0-6E50-F079B78C7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98BC2FD-155B-848F-425F-F5585DF57B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DE38B9C-7BF9-D554-8E1A-B84A42A7DB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5CD26C4-95F3-BC4E-8DC2-443318773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503-B6FD-42B8-8E1D-F8C641E92CE2}" type="datetimeFigureOut">
              <a:rPr lang="es-ES" smtClean="0"/>
              <a:pPr/>
              <a:t>13/8/25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B33F108-FA70-7731-5F81-159786C99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4370D06-2BDD-3C68-2535-BFF8D3403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E17A5-827F-43BF-9916-260D91C132B7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0345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DA265A-779E-CEA3-5B2B-7E628CFB7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64825FC-286D-C6A4-E196-D2C181C6F8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CD4F7E8-DC44-B9CE-A4F4-3452BC8BC3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77E42E9-08B1-DCFE-B0A1-C239B2840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C8503-B6FD-42B8-8E1D-F8C641E92CE2}" type="datetimeFigureOut">
              <a:rPr lang="es-ES" smtClean="0"/>
              <a:pPr/>
              <a:t>13/8/25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3F418BC-A012-1046-9AA8-E6EA47D14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78182AA-6606-55E1-9E77-58D068541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E17A5-827F-43BF-9916-260D91C132B7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302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7A6C4F9-8B5F-A965-2912-614C3DED8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A265CFA-A0A1-4606-4541-D8A6872AF8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A0545D4-9829-D018-6346-F1B5A18AF1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3AC8503-B6FD-42B8-8E1D-F8C641E92CE2}" type="datetimeFigureOut">
              <a:rPr lang="es-ES" smtClean="0"/>
              <a:pPr/>
              <a:t>13/8/25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BD8AD95-43D2-4F1B-04A6-E062F5CDFA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AF3E90E-7C08-431E-AF7F-7F3A88AA79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2E17A5-827F-43BF-9916-260D91C132B7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0453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43.jpeg"/><Relationship Id="rId7" Type="http://schemas.openxmlformats.org/officeDocument/2006/relationships/diagramLayout" Target="../diagrams/layout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Relationship Id="rId6" Type="http://schemas.openxmlformats.org/officeDocument/2006/relationships/diagramData" Target="../diagrams/data1.xml"/><Relationship Id="rId11" Type="http://schemas.openxmlformats.org/officeDocument/2006/relationships/image" Target="../media/image46.jpeg"/><Relationship Id="rId5" Type="http://schemas.openxmlformats.org/officeDocument/2006/relationships/image" Target="../media/image45.jpeg"/><Relationship Id="rId10" Type="http://schemas.microsoft.com/office/2007/relationships/diagramDrawing" Target="../diagrams/drawing1.xml"/><Relationship Id="rId4" Type="http://schemas.openxmlformats.org/officeDocument/2006/relationships/image" Target="../media/image44.png"/><Relationship Id="rId9" Type="http://schemas.openxmlformats.org/officeDocument/2006/relationships/diagramColors" Target="../diagrams/colors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4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8.jpeg"/><Relationship Id="rId7" Type="http://schemas.microsoft.com/office/2007/relationships/hdphoto" Target="../media/hdphoto2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microsoft.com/office/2007/relationships/hdphoto" Target="../media/hdphoto1.wdp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DCDBAD9-03D0-D914-4D6C-F1483A2701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756C9E43-6665-C834-1AA8-A528900246A7}"/>
              </a:ext>
            </a:extLst>
          </p:cNvPr>
          <p:cNvSpPr txBox="1"/>
          <p:nvPr/>
        </p:nvSpPr>
        <p:spPr>
          <a:xfrm>
            <a:off x="162339" y="617462"/>
            <a:ext cx="5148469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wo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es-ES" sz="66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38100" dist="38100" dir="2700000" algn="tl">
                    <a:schemeClr val="accent1">
                      <a:alpha val="43000"/>
                    </a:schemeClr>
                  </a:outerShdw>
                </a:effectLst>
              </a:rPr>
              <a:t>COME VIVERE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23D6816-86B9-C7E1-EEE2-B2F1362A6479}"/>
              </a:ext>
            </a:extLst>
          </p:cNvPr>
          <p:cNvSpPr txBox="1"/>
          <p:nvPr/>
        </p:nvSpPr>
        <p:spPr>
          <a:xfrm>
            <a:off x="7766138" y="398490"/>
            <a:ext cx="4263524" cy="280076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wo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es-ES" sz="88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38100" dist="38100" dir="2700000" algn="tl">
                    <a:schemeClr val="accent1">
                      <a:alpha val="43000"/>
                    </a:schemeClr>
                  </a:outerShdw>
                </a:effectLst>
              </a:rPr>
              <a:t>LA LEGGE</a:t>
            </a:r>
          </a:p>
        </p:txBody>
      </p:sp>
    </p:spTree>
    <p:extLst>
      <p:ext uri="{BB962C8B-B14F-4D97-AF65-F5344CB8AC3E}">
        <p14:creationId xmlns:p14="http://schemas.microsoft.com/office/powerpoint/2010/main" val="390454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CEDE04A-C21D-F448-3D29-F0203F7D7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D453F91-B39B-E5FE-AFCE-B1343F2EBD68}"/>
              </a:ext>
            </a:extLst>
          </p:cNvPr>
          <p:cNvSpPr txBox="1"/>
          <p:nvPr/>
        </p:nvSpPr>
        <p:spPr>
          <a:xfrm>
            <a:off x="361950" y="154454"/>
            <a:ext cx="7400060" cy="400110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s-ES" dirty="0"/>
              <a:t>5. Casi relacionati alla vita in società (Esodo 22:16-31).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11CD979-09CB-862E-8564-A146E03CAD14}"/>
              </a:ext>
            </a:extLst>
          </p:cNvPr>
          <p:cNvSpPr txBox="1"/>
          <p:nvPr/>
        </p:nvSpPr>
        <p:spPr>
          <a:xfrm>
            <a:off x="8967995" y="354509"/>
            <a:ext cx="2859571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es-ES"/>
            </a:defPPr>
            <a:lvl1pPr marL="342900" indent="-342900">
              <a:buFont typeface="+mj-lt"/>
              <a:buAutoNum type="alphaUcPeriod"/>
              <a:defRPr b="1">
                <a:solidFill>
                  <a:srgbClr val="B00B0B"/>
                </a:solidFill>
              </a:defRPr>
            </a:lvl1pPr>
          </a:lstStyle>
          <a:p>
            <a:r>
              <a:rPr lang="es-ES" dirty="0">
                <a:solidFill>
                  <a:srgbClr val="7234A1"/>
                </a:solidFill>
              </a:rPr>
              <a:t>Delitti sessuali e contro Dio (v. 16-20)</a:t>
            </a:r>
          </a:p>
        </p:txBody>
      </p:sp>
      <p:pic>
        <p:nvPicPr>
          <p:cNvPr id="6" name="Imagen 5" descr="Estatua de una persona&#10;&#10;El contenido generado por IA puede ser incorrecto.">
            <a:extLst>
              <a:ext uri="{FF2B5EF4-FFF2-40B4-BE49-F238E27FC236}">
                <a16:creationId xmlns:a16="http://schemas.microsoft.com/office/drawing/2014/main" id="{866C272A-786A-8EEF-48FA-02DAC14A446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35777" y="1428750"/>
            <a:ext cx="3532397" cy="5274797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9218" name="Picture 2" descr="C:\DATOS PC CLAUDIO\IGLESIA\Escuela Sabatica - ppt lecciones\2025\3 TRIMESTRE\leccion 9\Immagine27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3491" y="670230"/>
            <a:ext cx="8266113" cy="61261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231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CEF407-C6F7-291B-E88C-3321949293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B19D230F-9194-9C87-EE4D-4101EBAE7CE7}"/>
              </a:ext>
            </a:extLst>
          </p:cNvPr>
          <p:cNvSpPr txBox="1"/>
          <p:nvPr/>
        </p:nvSpPr>
        <p:spPr>
          <a:xfrm>
            <a:off x="361950" y="154454"/>
            <a:ext cx="7971560" cy="400110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s-ES" dirty="0"/>
              <a:t>5. Casi relazionati alla vita in società (Esodo 22:16-31; 23:9).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A5E42EF-0F91-CFC6-53FC-2FFE0BDD3CAD}"/>
              </a:ext>
            </a:extLst>
          </p:cNvPr>
          <p:cNvSpPr txBox="1"/>
          <p:nvPr/>
        </p:nvSpPr>
        <p:spPr>
          <a:xfrm>
            <a:off x="8848725" y="609601"/>
            <a:ext cx="3343275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es-ES"/>
            </a:defPPr>
            <a:lvl1pPr marL="342900" indent="-342900">
              <a:buFont typeface="+mj-lt"/>
              <a:buAutoNum type="alphaUcPeriod"/>
              <a:defRPr b="1">
                <a:solidFill>
                  <a:srgbClr val="B00B0B"/>
                </a:solidFill>
              </a:defRPr>
            </a:lvl1pPr>
          </a:lstStyle>
          <a:p>
            <a:pPr>
              <a:buFont typeface="+mj-lt"/>
              <a:buAutoNum type="alphaUcPeriod" startAt="2"/>
            </a:pPr>
            <a:r>
              <a:rPr lang="es-ES" dirty="0">
                <a:solidFill>
                  <a:srgbClr val="7234A1"/>
                </a:solidFill>
              </a:rPr>
              <a:t>Protezione degli indifesi e rispetto per le autorità (v. 21-28; 23:9)</a:t>
            </a:r>
          </a:p>
        </p:txBody>
      </p:sp>
      <p:pic>
        <p:nvPicPr>
          <p:cNvPr id="7" name="Imagen 6" descr="Imagen que contiene interior, edificio, foto, hombre&#10;&#10;El contenido generado por IA puede ser incorrecto.">
            <a:extLst>
              <a:ext uri="{FF2B5EF4-FFF2-40B4-BE49-F238E27FC236}">
                <a16:creationId xmlns:a16="http://schemas.microsoft.com/office/drawing/2014/main" id="{5AA2F8EE-831E-6162-126F-73DC9A26C8A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8724" y="1954530"/>
            <a:ext cx="3203395" cy="4446270"/>
          </a:xfrm>
          <a:prstGeom prst="rect">
            <a:avLst/>
          </a:prstGeom>
          <a:ln w="88900" cap="sq" cmpd="thickThin">
            <a:solidFill>
              <a:srgbClr val="7937AA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42" name="Picture 2" descr="C:\DATOS PC CLAUDIO\IGLESIA\Escuela Sabatica - ppt lecciones\2025\3 TRIMESTRE\leccion 9\Immagine28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887" y="644025"/>
            <a:ext cx="8156575" cy="60531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87795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279479-38EF-0977-1422-723D4BAA88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A703AB37-411F-2126-6A55-7CAA9FADF4EF}"/>
              </a:ext>
            </a:extLst>
          </p:cNvPr>
          <p:cNvSpPr txBox="1"/>
          <p:nvPr/>
        </p:nvSpPr>
        <p:spPr>
          <a:xfrm>
            <a:off x="361949" y="154454"/>
            <a:ext cx="7389669" cy="400110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s-ES" dirty="0"/>
              <a:t>5. Casi relazionati alla vita in società (Esodo 22:16-31).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46DEC34-F6DD-9403-2133-E1516DBC35C8}"/>
              </a:ext>
            </a:extLst>
          </p:cNvPr>
          <p:cNvSpPr txBox="1"/>
          <p:nvPr/>
        </p:nvSpPr>
        <p:spPr>
          <a:xfrm>
            <a:off x="9103025" y="440636"/>
            <a:ext cx="2680666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es-ES"/>
            </a:defPPr>
            <a:lvl1pPr marL="342900" indent="-342900">
              <a:buFont typeface="+mj-lt"/>
              <a:buAutoNum type="alphaUcPeriod"/>
              <a:defRPr b="1">
                <a:solidFill>
                  <a:srgbClr val="B00B0B"/>
                </a:solidFill>
              </a:defRPr>
            </a:lvl1pPr>
          </a:lstStyle>
          <a:p>
            <a:pPr>
              <a:buFont typeface="+mj-lt"/>
              <a:buAutoNum type="alphaUcPeriod" startAt="3"/>
            </a:pPr>
            <a:r>
              <a:rPr lang="it-IT" dirty="0">
                <a:solidFill>
                  <a:srgbClr val="7234A1"/>
                </a:solidFill>
              </a:rPr>
              <a:t>Primizie e animali attaccati da animali selvaggi </a:t>
            </a:r>
            <a:r>
              <a:rPr lang="es-ES" dirty="0">
                <a:solidFill>
                  <a:srgbClr val="7234A1"/>
                </a:solidFill>
              </a:rPr>
              <a:t>(v. 29-31)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83AE523-4601-A31C-151F-950CE5672376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848725" y="1701770"/>
            <a:ext cx="3189267" cy="4892733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11266" name="Picture 2" descr="C:\DATOS PC CLAUDIO\IGLESIA\Escuela Sabatica - ppt lecciones\2025\3 TRIMESTRE\leccion 9\Immagine30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2518" y="734817"/>
            <a:ext cx="8180387" cy="6022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1530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15E01B1-69E5-5EDF-D3A7-6EE92B0779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25ECE709-839C-D970-323C-D930318F3E97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179905" y="194093"/>
            <a:ext cx="3833502" cy="3753159"/>
          </a:xfrm>
          <a:prstGeom prst="roundRect">
            <a:avLst>
              <a:gd name="adj" fmla="val 841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A7E1A40-F0FD-CF67-036C-31315D7BFD3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0050" y="809625"/>
            <a:ext cx="7353300" cy="5924550"/>
          </a:xfrm>
          <a:prstGeom prst="roundRect">
            <a:avLst>
              <a:gd name="adj" fmla="val 2920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42ED7FF1-B220-2E7C-B517-453D7CC28C9A}"/>
              </a:ext>
            </a:extLst>
          </p:cNvPr>
          <p:cNvSpPr txBox="1"/>
          <p:nvPr/>
        </p:nvSpPr>
        <p:spPr>
          <a:xfrm>
            <a:off x="178593" y="182120"/>
            <a:ext cx="7574757" cy="400110"/>
          </a:xfrm>
          <a:prstGeom prst="rect">
            <a:avLst/>
          </a:prstGeom>
          <a:solidFill>
            <a:srgbClr val="775A2B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s-ES" dirty="0"/>
              <a:t>6. </a:t>
            </a:r>
            <a:r>
              <a:rPr lang="it-IT" dirty="0"/>
              <a:t>Casi relativi alla giustizia e al vicinato </a:t>
            </a:r>
            <a:r>
              <a:rPr lang="es-ES" dirty="0"/>
              <a:t>(Esodo 23:1-9).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7CBFC9A5-2F84-F9F1-751D-791968B22F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3035823"/>
              </p:ext>
            </p:extLst>
          </p:nvPr>
        </p:nvGraphicFramePr>
        <p:xfrm>
          <a:off x="8058149" y="3924300"/>
          <a:ext cx="4048125" cy="2809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pSp>
        <p:nvGrpSpPr>
          <p:cNvPr id="6" name="Grupo 5">
            <a:extLst>
              <a:ext uri="{FF2B5EF4-FFF2-40B4-BE49-F238E27FC236}">
                <a16:creationId xmlns:a16="http://schemas.microsoft.com/office/drawing/2014/main" id="{42CD807E-B903-E654-2FCC-531052BE6CC8}"/>
              </a:ext>
            </a:extLst>
          </p:cNvPr>
          <p:cNvGrpSpPr/>
          <p:nvPr/>
        </p:nvGrpSpPr>
        <p:grpSpPr>
          <a:xfrm>
            <a:off x="2819399" y="3126105"/>
            <a:ext cx="2514602" cy="1120140"/>
            <a:chOff x="609598" y="1489921"/>
            <a:chExt cx="2514602" cy="1120140"/>
          </a:xfrm>
          <a:solidFill>
            <a:schemeClr val="tx1"/>
          </a:solidFill>
        </p:grpSpPr>
        <p:sp>
          <p:nvSpPr>
            <p:cNvPr id="7" name="Rectángulo: esquinas redondeadas 6">
              <a:extLst>
                <a:ext uri="{FF2B5EF4-FFF2-40B4-BE49-F238E27FC236}">
                  <a16:creationId xmlns:a16="http://schemas.microsoft.com/office/drawing/2014/main" id="{F62D3244-8A4B-6CF2-8405-3FE153081F96}"/>
                </a:ext>
              </a:extLst>
            </p:cNvPr>
            <p:cNvSpPr/>
            <p:nvPr/>
          </p:nvSpPr>
          <p:spPr>
            <a:xfrm>
              <a:off x="609598" y="1489921"/>
              <a:ext cx="2514602" cy="1120140"/>
            </a:xfrm>
            <a:prstGeom prst="roundRect">
              <a:avLst/>
            </a:prstGeom>
            <a:grpFill/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s-ES"/>
            </a:p>
          </p:txBody>
        </p:sp>
        <p:sp>
          <p:nvSpPr>
            <p:cNvPr id="8" name="Rectángulo: esquinas redondeadas 4">
              <a:extLst>
                <a:ext uri="{FF2B5EF4-FFF2-40B4-BE49-F238E27FC236}">
                  <a16:creationId xmlns:a16="http://schemas.microsoft.com/office/drawing/2014/main" id="{B56F9829-5A98-E667-F0F6-0A37CED3361A}"/>
                </a:ext>
              </a:extLst>
            </p:cNvPr>
            <p:cNvSpPr txBox="1"/>
            <p:nvPr/>
          </p:nvSpPr>
          <p:spPr>
            <a:xfrm>
              <a:off x="664279" y="1544602"/>
              <a:ext cx="2405240" cy="1010778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1120" tIns="71120" rIns="71120" bIns="7112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2800" b="1" kern="1200" dirty="0"/>
                <a:t>LEGGI GIUDIZIALI</a:t>
              </a:r>
            </a:p>
          </p:txBody>
        </p:sp>
      </p:grpSp>
      <p:pic>
        <p:nvPicPr>
          <p:cNvPr id="12290" name="Picture 2" descr="C:\DATOS PC CLAUDIO\IGLESIA\Escuela Sabatica - ppt lecciones\2025\3 TRIMESTRE\leccion 9\Immagine31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2051" y="708830"/>
            <a:ext cx="7364413" cy="59991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482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"/>
                            </p:stCondLst>
                            <p:childTnLst>
                              <p:par>
                                <p:cTn id="2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C06D842-8A12-4F30-A38E-2A250587AF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5C06D842-8A12-4F30-A38E-2A250587AF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5C06D842-8A12-4F30-A38E-2A250587AF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3A3688-A03E-4E1D-BE4E-F83C4BE6F2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EC3A3688-A03E-4E1D-BE4E-F83C4BE6F2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3C17464-735E-4008-BADD-2BF7304C15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">
                                            <p:graphicEl>
                                              <a:dgm id="{D3C17464-735E-4008-BADD-2BF7304C15C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9BC53E-E030-4EED-B7E3-34CBEB57C5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">
                                            <p:graphicEl>
                                              <a:dgm id="{629BC53E-E030-4EED-B7E3-34CBEB57C5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CE74E0-F146-476C-9908-70F6918358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">
                                            <p:graphicEl>
                                              <a:dgm id="{7ACE74E0-F146-476C-9908-70F6918358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Graphic spid="4" grpId="0" uiExpand="1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8F68516-7CE9-AFCA-6235-FC9EB7D5FC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1063B8C-5719-BE83-BAD1-2FE1F2115B66}"/>
              </a:ext>
            </a:extLst>
          </p:cNvPr>
          <p:cNvSpPr txBox="1"/>
          <p:nvPr/>
        </p:nvSpPr>
        <p:spPr>
          <a:xfrm>
            <a:off x="161924" y="200710"/>
            <a:ext cx="9397711" cy="400110"/>
          </a:xfrm>
          <a:prstGeom prst="rect">
            <a:avLst/>
          </a:prstGeom>
          <a:solidFill>
            <a:srgbClr val="920484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s-ES" dirty="0"/>
              <a:t>7. Leggi relazionate ai cicli e alle festività sacre (Esodo 23:10-19).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A81F52C-1436-4D3A-7F7D-224208759783}"/>
              </a:ext>
            </a:extLst>
          </p:cNvPr>
          <p:cNvSpPr txBox="1"/>
          <p:nvPr/>
        </p:nvSpPr>
        <p:spPr>
          <a:xfrm>
            <a:off x="285749" y="868840"/>
            <a:ext cx="5554938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es-ES"/>
            </a:defPPr>
            <a:lvl1pPr marL="342900" indent="-342900">
              <a:buFont typeface="+mj-lt"/>
              <a:buAutoNum type="alphaUcPeriod"/>
              <a:defRPr b="1">
                <a:solidFill>
                  <a:srgbClr val="B00B0B"/>
                </a:solidFill>
              </a:defRPr>
            </a:lvl1pPr>
          </a:lstStyle>
          <a:p>
            <a:r>
              <a:rPr lang="es-ES" dirty="0">
                <a:solidFill>
                  <a:srgbClr val="9C098E"/>
                </a:solidFill>
              </a:rPr>
              <a:t>Riposo sabatico e idolatria (v. 10-13)</a:t>
            </a:r>
          </a:p>
        </p:txBody>
      </p:sp>
      <p:pic>
        <p:nvPicPr>
          <p:cNvPr id="13314" name="Picture 2" descr="C:\DATOS PC CLAUDIO\IGLESIA\Escuela Sabatica - ppt lecciones\2025\3 TRIMESTRE\leccion 9\Immagine32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96" y="763392"/>
            <a:ext cx="11722100" cy="58150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8240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A37090-6D07-E2A4-45F2-5D6292BE39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00B2E935-8814-E882-60C2-D952A20BBFB8}"/>
              </a:ext>
            </a:extLst>
          </p:cNvPr>
          <p:cNvSpPr txBox="1"/>
          <p:nvPr/>
        </p:nvSpPr>
        <p:spPr>
          <a:xfrm>
            <a:off x="161925" y="200710"/>
            <a:ext cx="9356148" cy="400110"/>
          </a:xfrm>
          <a:prstGeom prst="rect">
            <a:avLst/>
          </a:prstGeom>
          <a:solidFill>
            <a:srgbClr val="920484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s-ES" dirty="0"/>
              <a:t>7. Leggi relazionate ai cicli e alle festività sacre (Esodo 23:10-19).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1D00854-422D-BA0D-D241-9C0856784D25}"/>
              </a:ext>
            </a:extLst>
          </p:cNvPr>
          <p:cNvSpPr txBox="1"/>
          <p:nvPr/>
        </p:nvSpPr>
        <p:spPr>
          <a:xfrm>
            <a:off x="487019" y="684341"/>
            <a:ext cx="4797700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es-ES"/>
            </a:defPPr>
            <a:lvl1pPr marL="342900" indent="-342900">
              <a:buFont typeface="+mj-lt"/>
              <a:buAutoNum type="alphaUcPeriod"/>
              <a:defRPr b="1">
                <a:solidFill>
                  <a:srgbClr val="B00B0B"/>
                </a:solidFill>
              </a:defRPr>
            </a:lvl1pPr>
          </a:lstStyle>
          <a:p>
            <a:pPr>
              <a:buFont typeface="+mj-lt"/>
              <a:buAutoNum type="alphaUcPeriod" startAt="2"/>
            </a:pPr>
            <a:r>
              <a:rPr lang="es-ES" dirty="0">
                <a:solidFill>
                  <a:srgbClr val="9C098E"/>
                </a:solidFill>
              </a:rPr>
              <a:t>Feste di pellegrinaggio (v. 14-17)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EA9735B-1628-3698-D925-E42D4A372117}"/>
              </a:ext>
            </a:extLst>
          </p:cNvPr>
          <p:cNvSpPr txBox="1"/>
          <p:nvPr/>
        </p:nvSpPr>
        <p:spPr>
          <a:xfrm>
            <a:off x="238125" y="1137194"/>
            <a:ext cx="86678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Ogni uomo deve presentarsi davanti al Signore in queste tre festività</a:t>
            </a:r>
            <a:r>
              <a:rPr lang="es-ES" sz="2000" b="1" dirty="0"/>
              <a:t>:</a:t>
            </a:r>
          </a:p>
        </p:txBody>
      </p:sp>
      <p:pic>
        <p:nvPicPr>
          <p:cNvPr id="14338" name="Picture 2" descr="C:\DATOS PC CLAUDIO\IGLESIA\Escuela Sabatica - ppt lecciones\2025\3 TRIMESTRE\leccion 9\Immagine33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6749" y="942779"/>
            <a:ext cx="11722100" cy="58150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9262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8D865D0-9C0F-D161-187A-3E6225AF46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Un grupo de personas de pie&#10;&#10;El contenido generado por IA puede ser incorrecto.">
            <a:extLst>
              <a:ext uri="{FF2B5EF4-FFF2-40B4-BE49-F238E27FC236}">
                <a16:creationId xmlns:a16="http://schemas.microsoft.com/office/drawing/2014/main" id="{880D91F7-9157-A48C-B96E-4A38B814415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8880" y="4800604"/>
            <a:ext cx="11894240" cy="1985895"/>
          </a:xfrm>
          <a:prstGeom prst="rect">
            <a:avLst/>
          </a:prstGeom>
          <a:ln w="19050" cap="sq">
            <a:solidFill>
              <a:srgbClr val="9C0A8E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14CCFE17-2B4F-0ABD-D987-36D2A9295043}"/>
              </a:ext>
            </a:extLst>
          </p:cNvPr>
          <p:cNvSpPr txBox="1"/>
          <p:nvPr/>
        </p:nvSpPr>
        <p:spPr>
          <a:xfrm>
            <a:off x="161925" y="200710"/>
            <a:ext cx="9335366" cy="400110"/>
          </a:xfrm>
          <a:prstGeom prst="rect">
            <a:avLst/>
          </a:prstGeom>
          <a:solidFill>
            <a:srgbClr val="920484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s-ES" dirty="0"/>
              <a:t>7. Leggi relazionate ai cicli e alle festività sacre (Esodo 23:10-19).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6887142-AB32-396D-5B51-7133B766CB59}"/>
              </a:ext>
            </a:extLst>
          </p:cNvPr>
          <p:cNvSpPr txBox="1"/>
          <p:nvPr/>
        </p:nvSpPr>
        <p:spPr>
          <a:xfrm>
            <a:off x="590623" y="729044"/>
            <a:ext cx="4582626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es-ES"/>
            </a:defPPr>
            <a:lvl1pPr marL="342900" indent="-342900">
              <a:buFont typeface="+mj-lt"/>
              <a:buAutoNum type="alphaUcPeriod"/>
              <a:defRPr b="1">
                <a:solidFill>
                  <a:srgbClr val="B00B0B"/>
                </a:solidFill>
              </a:defRPr>
            </a:lvl1pPr>
          </a:lstStyle>
          <a:p>
            <a:pPr>
              <a:buFont typeface="+mj-lt"/>
              <a:buAutoNum type="alphaUcPeriod" startAt="3"/>
            </a:pPr>
            <a:r>
              <a:rPr lang="es-ES" dirty="0">
                <a:solidFill>
                  <a:srgbClr val="9C098E"/>
                </a:solidFill>
              </a:rPr>
              <a:t>Leggi inerenti i sacrifici (v. 18-19)</a:t>
            </a:r>
          </a:p>
        </p:txBody>
      </p:sp>
      <p:pic>
        <p:nvPicPr>
          <p:cNvPr id="15362" name="Picture 2" descr="C:\DATOS PC CLAUDIO\IGLESIA\Escuela Sabatica - ppt lecciones\2025\3 TRIMESTRE\leccion 9\Immagine34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288" y="556474"/>
            <a:ext cx="11734800" cy="42735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198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7F9E9462-CDDF-CD8A-385D-15709E6FD2A8}"/>
              </a:ext>
            </a:extLst>
          </p:cNvPr>
          <p:cNvSpPr txBox="1"/>
          <p:nvPr/>
        </p:nvSpPr>
        <p:spPr>
          <a:xfrm>
            <a:off x="85725" y="49950"/>
            <a:ext cx="8344291" cy="400110"/>
          </a:xfrm>
          <a:prstGeom prst="rect">
            <a:avLst/>
          </a:prstGeom>
          <a:solidFill>
            <a:srgbClr val="A50707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E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CASI RELAZIONATI CON GLI SCHIAVI EBREI (ESODO 21:2-11).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1A32F1C-A00C-206C-8BD5-6133F419BDEA}"/>
              </a:ext>
            </a:extLst>
          </p:cNvPr>
          <p:cNvSpPr txBox="1"/>
          <p:nvPr/>
        </p:nvSpPr>
        <p:spPr>
          <a:xfrm>
            <a:off x="217343" y="533221"/>
            <a:ext cx="1569893" cy="147732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342900" indent="-342900">
              <a:buFont typeface="+mj-lt"/>
              <a:buAutoNum type="alphaUcPeriod"/>
            </a:pPr>
            <a:r>
              <a:rPr lang="es-ES" b="1" dirty="0">
                <a:solidFill>
                  <a:srgbClr val="B00B0B"/>
                </a:solidFill>
              </a:rPr>
              <a:t>Acquisto di uno </a:t>
            </a:r>
            <a:r>
              <a:rPr lang="es-ES" b="1" dirty="0" err="1">
                <a:solidFill>
                  <a:srgbClr val="B00B0B"/>
                </a:solidFill>
              </a:rPr>
              <a:t>schiavo</a:t>
            </a:r>
            <a:r>
              <a:rPr lang="es-ES" b="1" dirty="0">
                <a:solidFill>
                  <a:srgbClr val="B00B0B"/>
                </a:solidFill>
              </a:rPr>
              <a:t> </a:t>
            </a:r>
            <a:r>
              <a:rPr lang="es-ES" b="1" dirty="0" err="1">
                <a:solidFill>
                  <a:srgbClr val="B00B0B"/>
                </a:solidFill>
              </a:rPr>
              <a:t>ebreo</a:t>
            </a:r>
            <a:r>
              <a:rPr lang="es-ES" b="1" dirty="0">
                <a:solidFill>
                  <a:srgbClr val="B00B0B"/>
                </a:solidFill>
              </a:rPr>
              <a:t> (vv. 2-6)</a:t>
            </a:r>
          </a:p>
        </p:txBody>
      </p:sp>
      <p:pic>
        <p:nvPicPr>
          <p:cNvPr id="6" name="Imagen 5" descr="Un hombre parado en un campo&#10;&#10;El contenido generado por IA puede ser incorrecto.">
            <a:extLst>
              <a:ext uri="{FF2B5EF4-FFF2-40B4-BE49-F238E27FC236}">
                <a16:creationId xmlns:a16="http://schemas.microsoft.com/office/drawing/2014/main" id="{BFE11411-5B65-D268-8CE3-45A445DB70F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726" y="2093711"/>
            <a:ext cx="1701510" cy="4618817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1027" name="Picture 3" descr="C:\DATOS PC CLAUDIO\IGLESIA\Escuela Sabatica - ppt lecciones\2025\3 TRIMESTRE\leccion 9\Immagine1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42783" y="535922"/>
            <a:ext cx="10217150" cy="6267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521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B46CAC0F-4DA4-9121-1B7A-301576F28078}"/>
              </a:ext>
            </a:extLst>
          </p:cNvPr>
          <p:cNvSpPr txBox="1"/>
          <p:nvPr/>
        </p:nvSpPr>
        <p:spPr>
          <a:xfrm>
            <a:off x="85726" y="49950"/>
            <a:ext cx="9086850" cy="707886"/>
          </a:xfrm>
          <a:prstGeom prst="rect">
            <a:avLst/>
          </a:prstGeom>
          <a:solidFill>
            <a:srgbClr val="A50707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s-ES" dirty="0"/>
              <a:t>1. </a:t>
            </a:r>
            <a:r>
              <a:rPr lang="it-IT" dirty="0"/>
              <a:t>CASI RELAZIONATI CON GLI SCHIAVI EBREI (ESODO 21:2-11).</a:t>
            </a:r>
          </a:p>
          <a:p>
            <a:endParaRPr lang="es-E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EA17024-AF03-C76A-2084-43934F146A85}"/>
              </a:ext>
            </a:extLst>
          </p:cNvPr>
          <p:cNvSpPr txBox="1"/>
          <p:nvPr/>
        </p:nvSpPr>
        <p:spPr>
          <a:xfrm>
            <a:off x="197717" y="751464"/>
            <a:ext cx="2132158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es-ES"/>
            </a:defPPr>
            <a:lvl1pPr marL="342900" indent="-342900">
              <a:buFont typeface="+mj-lt"/>
              <a:buAutoNum type="alphaUcPeriod"/>
              <a:defRPr b="1">
                <a:solidFill>
                  <a:srgbClr val="B00B0B"/>
                </a:solidFill>
              </a:defRPr>
            </a:lvl1pPr>
          </a:lstStyle>
          <a:p>
            <a:pPr>
              <a:buFont typeface="+mj-lt"/>
              <a:buAutoNum type="alphaUcPeriod" startAt="2"/>
            </a:pPr>
            <a:r>
              <a:rPr lang="es-ES" dirty="0"/>
              <a:t>Acquisto di una schiava ebrea (vv. 7-11)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ED6E0BB-0C7A-D2E5-90A5-595B57CDBA51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5727" y="2202167"/>
            <a:ext cx="2356138" cy="4466253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2050" name="Picture 2" descr="C:\DATOS PC CLAUDIO\IGLESIA\Escuela Sabatica - ppt lecciones\2025\3 TRIMESTRE\leccion 9\Immagine13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4333" y="826718"/>
            <a:ext cx="9419505" cy="59561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74881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CF5B3CB-18DD-5D8A-1EF5-314A9379C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 descr="Imagen que contiene persona, hombre, mujer, viendo&#10;&#10;El contenido generado por IA puede ser incorrecto.">
            <a:extLst>
              <a:ext uri="{FF2B5EF4-FFF2-40B4-BE49-F238E27FC236}">
                <a16:creationId xmlns:a16="http://schemas.microsoft.com/office/drawing/2014/main" id="{E23C8CBC-3FC8-C5FC-E322-25FCC6C9F44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9952" y="3461180"/>
            <a:ext cx="2854398" cy="1905000"/>
          </a:xfrm>
          <a:prstGeom prst="rect">
            <a:avLst/>
          </a:prstGeom>
          <a:ln w="38100" cap="sq">
            <a:solidFill>
              <a:srgbClr val="009999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A5FE99F-E20A-31B9-5A90-72179BC1D48F}"/>
              </a:ext>
            </a:extLst>
          </p:cNvPr>
          <p:cNvSpPr txBox="1"/>
          <p:nvPr/>
        </p:nvSpPr>
        <p:spPr>
          <a:xfrm>
            <a:off x="247650" y="164574"/>
            <a:ext cx="8667750" cy="400110"/>
          </a:xfrm>
          <a:prstGeom prst="rect">
            <a:avLst/>
          </a:prstGeom>
          <a:solidFill>
            <a:srgbClr val="7A6C08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s-ES" dirty="0"/>
              <a:t>2. CASI RELAZIONATI CON LA PENA DI MORTE (Esodo 21:12-17).</a:t>
            </a:r>
          </a:p>
        </p:txBody>
      </p:sp>
      <p:pic>
        <p:nvPicPr>
          <p:cNvPr id="3" name="Imagen 2" descr="Un grupo de personas disfrazadas&#10;&#10;El contenido generado por IA puede ser incorrecto.">
            <a:extLst>
              <a:ext uri="{FF2B5EF4-FFF2-40B4-BE49-F238E27FC236}">
                <a16:creationId xmlns:a16="http://schemas.microsoft.com/office/drawing/2014/main" id="{A0BAFF8F-E119-133C-9F6A-3AE06A23E60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3362325"/>
            <a:ext cx="1504950" cy="1672166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Imagen 12" descr="Imagen que contiene tabla, viejo, iluminado, caja&#10;&#10;El contenido generado por IA puede ser incorrecto.">
            <a:extLst>
              <a:ext uri="{FF2B5EF4-FFF2-40B4-BE49-F238E27FC236}">
                <a16:creationId xmlns:a16="http://schemas.microsoft.com/office/drawing/2014/main" id="{F537E07C-3855-7FD8-D3E1-6CAB7CBBF33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54" y="5448300"/>
            <a:ext cx="2062780" cy="14096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60AC964-EFB6-A5BD-09BD-320FAA983800}"/>
              </a:ext>
            </a:extLst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224351" y="3428999"/>
            <a:ext cx="2538524" cy="2046685"/>
          </a:xfrm>
          <a:prstGeom prst="rect">
            <a:avLst/>
          </a:prstGeom>
          <a:ln w="38100" cap="sq">
            <a:solidFill>
              <a:srgbClr val="9933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Imagen 15" descr="Imagen que contiene persona, interior, tabla, mujer&#10;&#10;El contenido generado por IA puede ser incorrecto.">
            <a:extLst>
              <a:ext uri="{FF2B5EF4-FFF2-40B4-BE49-F238E27FC236}">
                <a16:creationId xmlns:a16="http://schemas.microsoft.com/office/drawing/2014/main" id="{DF1D3607-AF0E-FB93-6322-82BE4B7DD1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2"/>
          <a:stretch>
            <a:fillRect/>
          </a:stretch>
        </p:blipFill>
        <p:spPr>
          <a:xfrm>
            <a:off x="7411207" y="4728914"/>
            <a:ext cx="2030414" cy="2046685"/>
          </a:xfrm>
          <a:prstGeom prst="rect">
            <a:avLst/>
          </a:prstGeom>
          <a:ln w="38100" cap="sq">
            <a:solidFill>
              <a:srgbClr val="EF6B2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 descr="C:\DATOS PC CLAUDIO\IGLESIA\Escuela Sabatica - ppt lecciones\2025\3 TRIMESTRE\leccion 9\Immagine16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6474" y="782573"/>
            <a:ext cx="11185526" cy="5473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8164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C3D8BB-E97C-2003-34CC-AA5782C59C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8EE207A8-8818-B99D-5940-A0BC0EFD47E3}"/>
              </a:ext>
            </a:extLst>
          </p:cNvPr>
          <p:cNvSpPr txBox="1"/>
          <p:nvPr/>
        </p:nvSpPr>
        <p:spPr>
          <a:xfrm>
            <a:off x="133349" y="110401"/>
            <a:ext cx="8574233" cy="400110"/>
          </a:xfrm>
          <a:prstGeom prst="rect">
            <a:avLst/>
          </a:prstGeom>
          <a:solidFill>
            <a:srgbClr val="068409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s-ES" dirty="0"/>
              <a:t>3. CASI RELAZIONATI CON LESIONI PERSONALI (Esodo 21:18-32).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26DA584-5670-3FD7-28EE-AE8602C6E16F}"/>
              </a:ext>
            </a:extLst>
          </p:cNvPr>
          <p:cNvSpPr txBox="1"/>
          <p:nvPr/>
        </p:nvSpPr>
        <p:spPr>
          <a:xfrm>
            <a:off x="10048461" y="3167835"/>
            <a:ext cx="2143540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es-ES"/>
            </a:defPPr>
            <a:lvl1pPr marL="342900" indent="-342900">
              <a:buFont typeface="+mj-lt"/>
              <a:buAutoNum type="alphaUcPeriod"/>
              <a:defRPr b="1">
                <a:solidFill>
                  <a:srgbClr val="B00B0B"/>
                </a:solidFill>
              </a:defRPr>
            </a:lvl1pPr>
          </a:lstStyle>
          <a:p>
            <a:r>
              <a:rPr lang="es-ES" dirty="0">
                <a:solidFill>
                  <a:srgbClr val="168719"/>
                </a:solidFill>
              </a:rPr>
              <a:t>Lesioni a persone</a:t>
            </a:r>
            <a:br>
              <a:rPr lang="es-ES" dirty="0">
                <a:solidFill>
                  <a:srgbClr val="168719"/>
                </a:solidFill>
              </a:rPr>
            </a:br>
            <a:r>
              <a:rPr lang="es-ES" dirty="0">
                <a:solidFill>
                  <a:srgbClr val="168719"/>
                </a:solidFill>
              </a:rPr>
              <a:t>(vv. 18-27)</a:t>
            </a:r>
          </a:p>
        </p:txBody>
      </p:sp>
      <p:pic>
        <p:nvPicPr>
          <p:cNvPr id="6" name="Imagen 5" descr="Un hombre sentado en una banca en el parque&#10;&#10;El contenido generado por IA puede ser incorrecto.">
            <a:extLst>
              <a:ext uri="{FF2B5EF4-FFF2-40B4-BE49-F238E27FC236}">
                <a16:creationId xmlns:a16="http://schemas.microsoft.com/office/drawing/2014/main" id="{B930A960-8343-37A1-87CC-2C634E0F59D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30" y="4908840"/>
            <a:ext cx="2812369" cy="1871301"/>
          </a:xfrm>
          <a:prstGeom prst="rect">
            <a:avLst/>
          </a:prstGeom>
          <a:ln w="38100" cap="sq">
            <a:solidFill>
              <a:schemeClr val="accent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Imagen 7" descr="Imagen que contiene persona, edificio, hombre, niño&#10;&#10;El contenido generado por IA puede ser incorrecto.">
            <a:extLst>
              <a:ext uri="{FF2B5EF4-FFF2-40B4-BE49-F238E27FC236}">
                <a16:creationId xmlns:a16="http://schemas.microsoft.com/office/drawing/2014/main" id="{88437A15-A375-E5E1-9F14-27DD0F58600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108" y="4908840"/>
            <a:ext cx="2806952" cy="1871301"/>
          </a:xfrm>
          <a:prstGeom prst="rect">
            <a:avLst/>
          </a:prstGeom>
          <a:ln w="38100" cap="sq">
            <a:solidFill>
              <a:schemeClr val="accent3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Imagen 9" descr="Una persona con un gato en frente de un espejo&#10;&#10;El contenido generado por IA puede ser incorrecto.">
            <a:extLst>
              <a:ext uri="{FF2B5EF4-FFF2-40B4-BE49-F238E27FC236}">
                <a16:creationId xmlns:a16="http://schemas.microsoft.com/office/drawing/2014/main" id="{1A2638E2-6770-91E6-4AE5-3C971266E82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5969" y="4908841"/>
            <a:ext cx="2806951" cy="1871300"/>
          </a:xfrm>
          <a:prstGeom prst="rect">
            <a:avLst/>
          </a:prstGeom>
          <a:ln w="38100" cap="sq">
            <a:solidFill>
              <a:schemeClr val="accent4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Imagen 11" descr="La cara de una mujer&#10;&#10;El contenido generado por IA puede ser incorrecto.">
            <a:extLst>
              <a:ext uri="{FF2B5EF4-FFF2-40B4-BE49-F238E27FC236}">
                <a16:creationId xmlns:a16="http://schemas.microsoft.com/office/drawing/2014/main" id="{145A6D02-759E-EDD9-440C-093B194BCA6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247243" y="4196535"/>
            <a:ext cx="1801469" cy="923330"/>
          </a:xfrm>
          <a:prstGeom prst="rect">
            <a:avLst/>
          </a:prstGeom>
          <a:ln w="38100" cap="sq">
            <a:solidFill>
              <a:schemeClr val="accent5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Imagen 13" descr="Una persona sosteniendo una bicicleta&#10;&#10;El contenido generado por IA puede ser incorrecto.">
            <a:extLst>
              <a:ext uri="{FF2B5EF4-FFF2-40B4-BE49-F238E27FC236}">
                <a16:creationId xmlns:a16="http://schemas.microsoft.com/office/drawing/2014/main" id="{51411609-0FDA-6DEA-2F17-E934A554532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829" y="5250028"/>
            <a:ext cx="2294883" cy="1530113"/>
          </a:xfrm>
          <a:prstGeom prst="rect">
            <a:avLst/>
          </a:prstGeom>
          <a:ln w="38100" cap="sq">
            <a:solidFill>
              <a:schemeClr val="accent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8" name="Picture 2" descr="C:\DATOS PC CLAUDIO\IGLESIA\Escuela Sabatica - ppt lecciones\2025\3 TRIMESTRE\leccion 9\Immagine17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96" y="381587"/>
            <a:ext cx="11957274" cy="53694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30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5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7A1CB13-2185-3B9A-2455-C1193F3142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11885F0-2A3B-A339-5572-CE7AB51816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452" y="719666"/>
            <a:ext cx="5410200" cy="3562350"/>
          </a:xfrm>
          <a:prstGeom prst="roundRect">
            <a:avLst>
              <a:gd name="adj" fmla="val 12816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6C646A55-5B3D-025B-0362-D75DB88B4E19}"/>
              </a:ext>
            </a:extLst>
          </p:cNvPr>
          <p:cNvSpPr txBox="1"/>
          <p:nvPr/>
        </p:nvSpPr>
        <p:spPr>
          <a:xfrm>
            <a:off x="133349" y="205651"/>
            <a:ext cx="8595015" cy="400110"/>
          </a:xfrm>
          <a:prstGeom prst="rect">
            <a:avLst/>
          </a:prstGeom>
          <a:solidFill>
            <a:srgbClr val="068409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s-ES" dirty="0"/>
              <a:t>3. CASI RELACIONATI A LESIONI PERSONALI (Esodo 21:18-32).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22B9860-D065-2CDC-639A-B32868B49760}"/>
              </a:ext>
            </a:extLst>
          </p:cNvPr>
          <p:cNvSpPr txBox="1"/>
          <p:nvPr/>
        </p:nvSpPr>
        <p:spPr>
          <a:xfrm>
            <a:off x="263047" y="814192"/>
            <a:ext cx="2861152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es-ES"/>
            </a:defPPr>
            <a:lvl1pPr marL="342900" indent="-342900">
              <a:buFont typeface="+mj-lt"/>
              <a:buAutoNum type="alphaUcPeriod"/>
              <a:defRPr b="1">
                <a:solidFill>
                  <a:srgbClr val="B00B0B"/>
                </a:solidFill>
              </a:defRPr>
            </a:lvl1pPr>
          </a:lstStyle>
          <a:p>
            <a:pPr>
              <a:buFont typeface="+mj-lt"/>
              <a:buAutoNum type="alphaUcPeriod" startAt="2"/>
            </a:pPr>
            <a:r>
              <a:rPr lang="es-ES" dirty="0">
                <a:solidFill>
                  <a:srgbClr val="168719"/>
                </a:solidFill>
              </a:rPr>
              <a:t>Morte </a:t>
            </a:r>
            <a:r>
              <a:rPr lang="es-ES" dirty="0" err="1">
                <a:solidFill>
                  <a:srgbClr val="168719"/>
                </a:solidFill>
              </a:rPr>
              <a:t>provocata</a:t>
            </a:r>
            <a:r>
              <a:rPr lang="es-ES" dirty="0">
                <a:solidFill>
                  <a:srgbClr val="168719"/>
                </a:solidFill>
              </a:rPr>
              <a:t> da </a:t>
            </a:r>
            <a:r>
              <a:rPr lang="es-ES" dirty="0" err="1">
                <a:solidFill>
                  <a:srgbClr val="168719"/>
                </a:solidFill>
              </a:rPr>
              <a:t>animali</a:t>
            </a:r>
            <a:r>
              <a:rPr lang="es-ES" dirty="0">
                <a:solidFill>
                  <a:srgbClr val="168719"/>
                </a:solidFill>
              </a:rPr>
              <a:t> (vv. 28-32)</a:t>
            </a:r>
          </a:p>
        </p:txBody>
      </p:sp>
      <p:pic>
        <p:nvPicPr>
          <p:cNvPr id="5122" name="Picture 2" descr="C:\DATOS PC CLAUDIO\IGLESIA\Escuela Sabatica - ppt lecciones\2025\3 TRIMESTRE\leccion 9\Immagine18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3047" y="645698"/>
            <a:ext cx="11984037" cy="60594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5669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2F9B58F-EAD2-9877-CA1C-55726394EA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1D7AF0FD-C181-3E51-DFEB-7AC903698C4A}"/>
              </a:ext>
            </a:extLst>
          </p:cNvPr>
          <p:cNvSpPr txBox="1"/>
          <p:nvPr/>
        </p:nvSpPr>
        <p:spPr>
          <a:xfrm>
            <a:off x="333375" y="84803"/>
            <a:ext cx="9164240" cy="400110"/>
          </a:xfrm>
          <a:prstGeom prst="rect">
            <a:avLst/>
          </a:prstGeom>
          <a:solidFill>
            <a:srgbClr val="059295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s-ES" dirty="0"/>
              <a:t>4. Casi di danni a proprietà, protezione e furto (Esodo 21:33-22:15).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BD3D5E0-E7B0-DBC8-E0FB-119199C95556}"/>
              </a:ext>
            </a:extLst>
          </p:cNvPr>
          <p:cNvSpPr txBox="1"/>
          <p:nvPr/>
        </p:nvSpPr>
        <p:spPr>
          <a:xfrm>
            <a:off x="6107999" y="561374"/>
            <a:ext cx="5115339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es-ES"/>
            </a:defPPr>
            <a:lvl1pPr marL="342900" indent="-342900">
              <a:buFont typeface="+mj-lt"/>
              <a:buAutoNum type="alphaUcPeriod"/>
              <a:defRPr b="1">
                <a:solidFill>
                  <a:srgbClr val="B00B0B"/>
                </a:solidFill>
              </a:defRPr>
            </a:lvl1pPr>
          </a:lstStyle>
          <a:p>
            <a:r>
              <a:rPr lang="es-ES" dirty="0">
                <a:solidFill>
                  <a:srgbClr val="0A9C9F"/>
                </a:solidFill>
              </a:rPr>
              <a:t>In relazione ad animali (21:33-22:1)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A1F75CB-E9DA-D5C2-5367-90DDDE3ADE54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5587" y="2388716"/>
            <a:ext cx="3336773" cy="2295432"/>
          </a:xfrm>
          <a:prstGeom prst="snip2DiagRect">
            <a:avLst>
              <a:gd name="adj1" fmla="val 12124"/>
              <a:gd name="adj2" fmla="val 11904"/>
            </a:avLst>
          </a:prstGeom>
          <a:solidFill>
            <a:srgbClr val="FFFFFF">
              <a:shade val="85000"/>
            </a:srgbClr>
          </a:solidFill>
          <a:ln w="38100" cap="sq">
            <a:solidFill>
              <a:srgbClr val="DE9002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125241A-96C5-25A0-0012-78AAF217AF5F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1206" y="579429"/>
            <a:ext cx="3225537" cy="1724709"/>
          </a:xfrm>
          <a:prstGeom prst="snip2DiagRect">
            <a:avLst>
              <a:gd name="adj1" fmla="val 14983"/>
              <a:gd name="adj2" fmla="val 16667"/>
            </a:avLst>
          </a:prstGeom>
          <a:solidFill>
            <a:srgbClr val="FFFFFF">
              <a:shade val="85000"/>
            </a:srgbClr>
          </a:solidFill>
          <a:ln w="381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BCB3438-F6B9-BA3A-0470-1A37692BF9AC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002894" y="4768726"/>
            <a:ext cx="2282157" cy="1962150"/>
          </a:xfrm>
          <a:prstGeom prst="snip2DiagRect">
            <a:avLst>
              <a:gd name="adj1" fmla="val 8105"/>
              <a:gd name="adj2" fmla="val 10082"/>
            </a:avLst>
          </a:prstGeom>
          <a:solidFill>
            <a:srgbClr val="FFFFFF">
              <a:shade val="85000"/>
            </a:srgbClr>
          </a:solidFill>
          <a:ln w="38100" cap="sq">
            <a:solidFill>
              <a:srgbClr val="A83302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6" name="Picture 2" descr="C:\DATOS PC CLAUDIO\IGLESIA\Escuela Sabatica - ppt lecciones\2025\3 TRIMESTRE\leccion 9\Immagine19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95903" y="971507"/>
            <a:ext cx="7766050" cy="6022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0558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5DCABEA-9B45-39BB-DF49-F075A3289A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728A4B20-2E23-33DA-1E36-D3F5A7977B50}"/>
              </a:ext>
            </a:extLst>
          </p:cNvPr>
          <p:cNvSpPr txBox="1"/>
          <p:nvPr/>
        </p:nvSpPr>
        <p:spPr>
          <a:xfrm>
            <a:off x="333375" y="84803"/>
            <a:ext cx="9163916" cy="400110"/>
          </a:xfrm>
          <a:prstGeom prst="rect">
            <a:avLst/>
          </a:prstGeom>
          <a:solidFill>
            <a:srgbClr val="059295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s-ES" dirty="0"/>
              <a:t>4. Casi di danni a proprietà protezione e furto (Esodo 21:33-22:15).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0E9AC91-60E8-3FBF-39AD-3767D63B9281}"/>
              </a:ext>
            </a:extLst>
          </p:cNvPr>
          <p:cNvSpPr txBox="1"/>
          <p:nvPr/>
        </p:nvSpPr>
        <p:spPr>
          <a:xfrm>
            <a:off x="1588833" y="611069"/>
            <a:ext cx="6347791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es-ES"/>
            </a:defPPr>
            <a:lvl1pPr marL="342900" indent="-342900">
              <a:buFont typeface="+mj-lt"/>
              <a:buAutoNum type="alphaUcPeriod"/>
              <a:defRPr b="1">
                <a:solidFill>
                  <a:srgbClr val="B00B0B"/>
                </a:solidFill>
              </a:defRPr>
            </a:lvl1pPr>
          </a:lstStyle>
          <a:p>
            <a:pPr>
              <a:buFont typeface="+mj-lt"/>
              <a:buAutoNum type="alphaUcPeriod" startAt="2"/>
            </a:pPr>
            <a:r>
              <a:rPr lang="es-ES" dirty="0">
                <a:solidFill>
                  <a:srgbClr val="0A9C9F"/>
                </a:solidFill>
              </a:rPr>
              <a:t>In relazione a furto e proprietà (22:2-6)</a:t>
            </a:r>
          </a:p>
        </p:txBody>
      </p:sp>
      <p:pic>
        <p:nvPicPr>
          <p:cNvPr id="6" name="Imagen 5" descr="Imagen que contiene persona, hombre, sostener, mano&#10;&#10;El contenido generado por IA puede ser incorrecto.">
            <a:extLst>
              <a:ext uri="{FF2B5EF4-FFF2-40B4-BE49-F238E27FC236}">
                <a16:creationId xmlns:a16="http://schemas.microsoft.com/office/drawing/2014/main" id="{58E7ED92-34CC-B592-D8C4-A204226CD0D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8254" y="361919"/>
            <a:ext cx="3663500" cy="244233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gradFill>
              <a:gsLst>
                <a:gs pos="0">
                  <a:srgbClr val="BC8B00"/>
                </a:gs>
                <a:gs pos="45000">
                  <a:srgbClr val="BC8B00"/>
                </a:gs>
                <a:gs pos="55000">
                  <a:srgbClr val="60058A"/>
                </a:gs>
                <a:gs pos="100000">
                  <a:srgbClr val="60058A"/>
                </a:gs>
              </a:gsLst>
              <a:lin ang="5400000" scaled="1"/>
            </a:gra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8" name="Imagen 7" descr="Un grupo de vacas en el campo&#10;&#10;El contenido generado por IA puede ser incorrecto.">
            <a:extLst>
              <a:ext uri="{FF2B5EF4-FFF2-40B4-BE49-F238E27FC236}">
                <a16:creationId xmlns:a16="http://schemas.microsoft.com/office/drawing/2014/main" id="{DA1EF564-AC9F-10BE-B90E-04102F4729E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28254" y="2484781"/>
            <a:ext cx="3642154" cy="218394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1D7C30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0" name="Imagen 9" descr="Un campo de noche&#10;&#10;El contenido generado por IA puede ser incorrecto.">
            <a:extLst>
              <a:ext uri="{FF2B5EF4-FFF2-40B4-BE49-F238E27FC236}">
                <a16:creationId xmlns:a16="http://schemas.microsoft.com/office/drawing/2014/main" id="{40FE371C-DCE8-E6EC-9F97-F633AFB88A6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92"/>
          <a:stretch>
            <a:fillRect/>
          </a:stretch>
        </p:blipFill>
        <p:spPr>
          <a:xfrm>
            <a:off x="8206908" y="4377698"/>
            <a:ext cx="3663500" cy="237097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A43A05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7170" name="Picture 2" descr="C:\DATOS PC CLAUDIO\IGLESIA\Escuela Sabatica - ppt lecciones\2025\3 TRIMESTRE\leccion 9\Immagine23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208" y="1129473"/>
            <a:ext cx="10741025" cy="57786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642812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0C0F2F1-A525-4B5C-9BB2-A963EA582A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1549F08A-0F27-EEC4-20CB-C80A1067BDA2}"/>
              </a:ext>
            </a:extLst>
          </p:cNvPr>
          <p:cNvSpPr txBox="1"/>
          <p:nvPr/>
        </p:nvSpPr>
        <p:spPr>
          <a:xfrm>
            <a:off x="333375" y="84803"/>
            <a:ext cx="9191367" cy="400110"/>
          </a:xfrm>
          <a:prstGeom prst="rect">
            <a:avLst/>
          </a:prstGeom>
          <a:solidFill>
            <a:srgbClr val="059295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s-ES"/>
            </a:defPPr>
            <a:lvl1pPr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s-ES" dirty="0"/>
              <a:t>4. Casi di danni a proprietà, protezione e furto (Esodo 21:33-22:15).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B0A9C72-08C0-3C49-7039-DD9CF3D5346A}"/>
              </a:ext>
            </a:extLst>
          </p:cNvPr>
          <p:cNvSpPr txBox="1"/>
          <p:nvPr/>
        </p:nvSpPr>
        <p:spPr>
          <a:xfrm>
            <a:off x="4303635" y="476892"/>
            <a:ext cx="6526696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es-ES"/>
            </a:defPPr>
            <a:lvl1pPr marL="342900" indent="-342900">
              <a:buFont typeface="+mj-lt"/>
              <a:buAutoNum type="alphaUcPeriod"/>
              <a:defRPr b="1">
                <a:solidFill>
                  <a:srgbClr val="B00B0B"/>
                </a:solidFill>
              </a:defRPr>
            </a:lvl1pPr>
          </a:lstStyle>
          <a:p>
            <a:pPr>
              <a:buFont typeface="+mj-lt"/>
              <a:buAutoNum type="alphaUcPeriod" startAt="3"/>
            </a:pPr>
            <a:r>
              <a:rPr lang="es-ES" dirty="0">
                <a:solidFill>
                  <a:srgbClr val="088386"/>
                </a:solidFill>
              </a:rPr>
              <a:t>In relazione a prestiti, frodi e custodie (22:7-15)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8621DE3-B81A-8E84-7B87-D70502766DED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03003" y="846224"/>
            <a:ext cx="2912851" cy="16302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A43A05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31D150E-6921-DA41-6B4E-8882E5A32A87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09876" y="2680031"/>
            <a:ext cx="2925193" cy="1860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Imagen 8" descr="Un hombre con un caballo&#10;&#10;El contenido generado por IA puede ser incorrecto.">
            <a:extLst>
              <a:ext uri="{FF2B5EF4-FFF2-40B4-BE49-F238E27FC236}">
                <a16:creationId xmlns:a16="http://schemas.microsoft.com/office/drawing/2014/main" id="{99C2502D-1605-9432-5333-E7A5033AF6F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42" y="4744358"/>
            <a:ext cx="3079062" cy="19446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gradFill>
              <a:gsLst>
                <a:gs pos="0">
                  <a:srgbClr val="0070BF"/>
                </a:gs>
                <a:gs pos="45000">
                  <a:srgbClr val="0070BF"/>
                </a:gs>
                <a:gs pos="55000">
                  <a:srgbClr val="B71A97"/>
                </a:gs>
                <a:gs pos="100000">
                  <a:srgbClr val="B71A97"/>
                </a:gs>
              </a:gsLst>
              <a:lin ang="5400000" scaled="1"/>
            </a:gra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4" name="Picture 2" descr="C:\DATOS PC CLAUDIO\IGLESIA\Escuela Sabatica - ppt lecciones\2025\3 TRIMESTRE\leccion 9\Immagine26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33206" y="828675"/>
            <a:ext cx="8783638" cy="60293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6147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ema de Office">
  <a:themeElements>
    <a:clrScheme name="Personalizado 8">
      <a:dk1>
        <a:sysClr val="windowText" lastClr="000000"/>
      </a:dk1>
      <a:lt1>
        <a:sysClr val="window" lastClr="FFFFFF"/>
      </a:lt1>
      <a:dk2>
        <a:srgbClr val="4E507A"/>
      </a:dk2>
      <a:lt2>
        <a:srgbClr val="F4B2E7"/>
      </a:lt2>
      <a:accent1>
        <a:srgbClr val="000099"/>
      </a:accent1>
      <a:accent2>
        <a:srgbClr val="CC9900"/>
      </a:accent2>
      <a:accent3>
        <a:srgbClr val="580080"/>
      </a:accent3>
      <a:accent4>
        <a:srgbClr val="FFFF01"/>
      </a:accent4>
      <a:accent5>
        <a:srgbClr val="993300"/>
      </a:accent5>
      <a:accent6>
        <a:srgbClr val="177329"/>
      </a:accent6>
      <a:hlink>
        <a:srgbClr val="0563C1"/>
      </a:hlink>
      <a:folHlink>
        <a:srgbClr val="954F72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Personalizado 8">
    <a:dk1>
      <a:sysClr val="windowText" lastClr="000000"/>
    </a:dk1>
    <a:lt1>
      <a:sysClr val="window" lastClr="FFFFFF"/>
    </a:lt1>
    <a:dk2>
      <a:srgbClr val="4E507A"/>
    </a:dk2>
    <a:lt2>
      <a:srgbClr val="F4B2E7"/>
    </a:lt2>
    <a:accent1>
      <a:srgbClr val="000099"/>
    </a:accent1>
    <a:accent2>
      <a:srgbClr val="CC9900"/>
    </a:accent2>
    <a:accent3>
      <a:srgbClr val="580080"/>
    </a:accent3>
    <a:accent4>
      <a:srgbClr val="FFFF01"/>
    </a:accent4>
    <a:accent5>
      <a:srgbClr val="993300"/>
    </a:accent5>
    <a:accent6>
      <a:srgbClr val="177329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Personalizado 6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FF0066"/>
    </a:accent3>
    <a:accent4>
      <a:srgbClr val="FFC000"/>
    </a:accent4>
    <a:accent5>
      <a:srgbClr val="990099"/>
    </a:accent5>
    <a:accent6>
      <a:srgbClr val="70AD47"/>
    </a:accent6>
    <a:hlink>
      <a:srgbClr val="0563C1"/>
    </a:hlink>
    <a:folHlink>
      <a:srgbClr val="2992FA"/>
    </a:folHlink>
  </a:clrScheme>
</a:themeOverride>
</file>

<file path=ppt/theme/themeOverride3.xml><?xml version="1.0" encoding="utf-8"?>
<a:themeOverride xmlns:a="http://schemas.openxmlformats.org/drawingml/2006/main">
  <a:clrScheme name="Personalizado 6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FF0066"/>
    </a:accent3>
    <a:accent4>
      <a:srgbClr val="FFC000"/>
    </a:accent4>
    <a:accent5>
      <a:srgbClr val="990099"/>
    </a:accent5>
    <a:accent6>
      <a:srgbClr val="70AD47"/>
    </a:accent6>
    <a:hlink>
      <a:srgbClr val="0563C1"/>
    </a:hlink>
    <a:folHlink>
      <a:srgbClr val="2992FA"/>
    </a:folHlink>
  </a:clrScheme>
</a:themeOverride>
</file>

<file path=ppt/theme/themeOverride4.xml><?xml version="1.0" encoding="utf-8"?>
<a:themeOverride xmlns:a="http://schemas.openxmlformats.org/drawingml/2006/main">
  <a:clrScheme name="Personalizado 6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FF0066"/>
    </a:accent3>
    <a:accent4>
      <a:srgbClr val="FFC000"/>
    </a:accent4>
    <a:accent5>
      <a:srgbClr val="990099"/>
    </a:accent5>
    <a:accent6>
      <a:srgbClr val="70AD47"/>
    </a:accent6>
    <a:hlink>
      <a:srgbClr val="0563C1"/>
    </a:hlink>
    <a:folHlink>
      <a:srgbClr val="2992FA"/>
    </a:folHlink>
  </a:clrScheme>
</a:themeOverride>
</file>

<file path=ppt/theme/themeOverride5.xml><?xml version="1.0" encoding="utf-8"?>
<a:themeOverride xmlns:a="http://schemas.openxmlformats.org/drawingml/2006/main">
  <a:clrScheme name="Personalizado 5">
    <a:dk1>
      <a:sysClr val="windowText" lastClr="000000"/>
    </a:dk1>
    <a:lt1>
      <a:sysClr val="window" lastClr="FFFFFF"/>
    </a:lt1>
    <a:dk2>
      <a:srgbClr val="003399"/>
    </a:dk2>
    <a:lt2>
      <a:srgbClr val="E7E6E6"/>
    </a:lt2>
    <a:accent1>
      <a:srgbClr val="CC00CC"/>
    </a:accent1>
    <a:accent2>
      <a:srgbClr val="0099CC"/>
    </a:accent2>
    <a:accent3>
      <a:srgbClr val="CC0000"/>
    </a:accent3>
    <a:accent4>
      <a:srgbClr val="FFFF66"/>
    </a:accent4>
    <a:accent5>
      <a:srgbClr val="339933"/>
    </a:accent5>
    <a:accent6>
      <a:srgbClr val="CC9900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Personalizado 10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DCADB"/>
    </a:accent1>
    <a:accent2>
      <a:srgbClr val="F4642A"/>
    </a:accent2>
    <a:accent3>
      <a:srgbClr val="5CEE74"/>
    </a:accent3>
    <a:accent4>
      <a:srgbClr val="FBD805"/>
    </a:accent4>
    <a:accent5>
      <a:srgbClr val="C953DD"/>
    </a:accent5>
    <a:accent6>
      <a:srgbClr val="D42420"/>
    </a:accent6>
    <a:hlink>
      <a:srgbClr val="0740BF"/>
    </a:hlink>
    <a:folHlink>
      <a:srgbClr val="A75E3D"/>
    </a:folHlink>
  </a:clrScheme>
</a:themeOverride>
</file>

<file path=ppt/theme/themeOverride7.xml><?xml version="1.0" encoding="utf-8"?>
<a:themeOverride xmlns:a="http://schemas.openxmlformats.org/drawingml/2006/main">
  <a:clrScheme name="Personalizado 10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DCADB"/>
    </a:accent1>
    <a:accent2>
      <a:srgbClr val="F4642A"/>
    </a:accent2>
    <a:accent3>
      <a:srgbClr val="5CEE74"/>
    </a:accent3>
    <a:accent4>
      <a:srgbClr val="FBD805"/>
    </a:accent4>
    <a:accent5>
      <a:srgbClr val="C953DD"/>
    </a:accent5>
    <a:accent6>
      <a:srgbClr val="D42420"/>
    </a:accent6>
    <a:hlink>
      <a:srgbClr val="0740BF"/>
    </a:hlink>
    <a:folHlink>
      <a:srgbClr val="A75E3D"/>
    </a:folHlink>
  </a:clrScheme>
</a:themeOverride>
</file>

<file path=ppt/theme/themeOverride8.xml><?xml version="1.0" encoding="utf-8"?>
<a:themeOverride xmlns:a="http://schemas.openxmlformats.org/drawingml/2006/main">
  <a:clrScheme name="Personalizado 10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DCADB"/>
    </a:accent1>
    <a:accent2>
      <a:srgbClr val="F4642A"/>
    </a:accent2>
    <a:accent3>
      <a:srgbClr val="5CEE74"/>
    </a:accent3>
    <a:accent4>
      <a:srgbClr val="FBD805"/>
    </a:accent4>
    <a:accent5>
      <a:srgbClr val="C953DD"/>
    </a:accent5>
    <a:accent6>
      <a:srgbClr val="D42420"/>
    </a:accent6>
    <a:hlink>
      <a:srgbClr val="0740BF"/>
    </a:hlink>
    <a:folHlink>
      <a:srgbClr val="A75E3D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1121</TotalTime>
  <Words>362</Words>
  <Application>Microsoft Macintosh PowerPoint</Application>
  <PresentationFormat>Widescreen</PresentationFormat>
  <Paragraphs>38</Paragraphs>
  <Slides>16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0" baseType="lpstr">
      <vt:lpstr>Aptos</vt:lpstr>
      <vt:lpstr>Arial</vt:lpstr>
      <vt:lpstr>Aptos Display</vt:lpstr>
      <vt:lpstr>Tema de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Isabel Laveda</dc:creator>
  <cp:lastModifiedBy>Cavalieri Mariarosa</cp:lastModifiedBy>
  <cp:revision>146</cp:revision>
  <dcterms:created xsi:type="dcterms:W3CDTF">2025-07-25T14:22:54Z</dcterms:created>
  <dcterms:modified xsi:type="dcterms:W3CDTF">2025-08-13T07:43:35Z</dcterms:modified>
</cp:coreProperties>
</file>