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8"/>
  </p:notesMasterIdLst>
  <p:sldIdLst>
    <p:sldId id="315" r:id="rId3"/>
    <p:sldId id="300" r:id="rId4"/>
    <p:sldId id="257" r:id="rId5"/>
    <p:sldId id="312" r:id="rId6"/>
    <p:sldId id="259" r:id="rId7"/>
    <p:sldId id="308" r:id="rId8"/>
    <p:sldId id="302" r:id="rId9"/>
    <p:sldId id="311" r:id="rId10"/>
    <p:sldId id="309" r:id="rId11"/>
    <p:sldId id="303" r:id="rId12"/>
    <p:sldId id="263" r:id="rId13"/>
    <p:sldId id="305" r:id="rId14"/>
    <p:sldId id="314" r:id="rId15"/>
    <p:sldId id="301" r:id="rId16"/>
    <p:sldId id="304" r:id="rId17"/>
  </p:sldIdLst>
  <p:sldSz cx="12192000" cy="6858000"/>
  <p:notesSz cx="6858000" cy="9144000"/>
  <p:embeddedFontLst>
    <p:embeddedFont>
      <p:font typeface="Arial Black" panose="020B0604020202020204" pitchFamily="34" charset="0"/>
      <p:bold r:id="rId19"/>
    </p:embeddedFont>
    <p:embeddedFont>
      <p:font typeface="Comic Sans MS" panose="030F0902030302020204" pitchFamily="66" charset="0"/>
      <p:regular r:id="rId20"/>
      <p:bold r:id="rId21"/>
      <p:italic r:id="rId22"/>
      <p:boldItalic r:id="rId23"/>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count Microsoft" initials="AM" lastIdx="0" clrIdx="0">
    <p:extLst>
      <p:ext uri="{19B8F6BF-5375-455C-9EA6-DF929625EA0E}">
        <p15:presenceInfo xmlns:p15="http://schemas.microsoft.com/office/powerpoint/2012/main" userId="d98cc25dc80e56f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FFD065"/>
    <a:srgbClr val="E29961"/>
    <a:srgbClr val="F9E5B3"/>
    <a:srgbClr val="F9EDF6"/>
    <a:srgbClr val="848A32"/>
    <a:srgbClr val="51551F"/>
    <a:srgbClr val="F5F6E6"/>
    <a:srgbClr val="988162"/>
    <a:srgbClr val="54A4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26" autoAdjust="0"/>
    <p:restoredTop sz="94658"/>
  </p:normalViewPr>
  <p:slideViewPr>
    <p:cSldViewPr snapToGrid="0">
      <p:cViewPr varScale="1">
        <p:scale>
          <a:sx n="116" d="100"/>
          <a:sy n="116" d="100"/>
        </p:scale>
        <p:origin x="248"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font" Target="fonts/font3.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image" Target="../media/image32.jpeg"/><Relationship Id="rId6" Type="http://schemas.openxmlformats.org/officeDocument/2006/relationships/image" Target="../media/image37.jpeg"/><Relationship Id="rId11" Type="http://schemas.openxmlformats.org/officeDocument/2006/relationships/image" Target="../media/image42.jpeg"/><Relationship Id="rId5" Type="http://schemas.openxmlformats.org/officeDocument/2006/relationships/image" Target="../media/image36.jpeg"/><Relationship Id="rId10" Type="http://schemas.openxmlformats.org/officeDocument/2006/relationships/image" Target="../media/image41.jpeg"/><Relationship Id="rId4" Type="http://schemas.openxmlformats.org/officeDocument/2006/relationships/image" Target="../media/image35.jpeg"/><Relationship Id="rId9" Type="http://schemas.openxmlformats.org/officeDocument/2006/relationships/image" Target="../media/image40.jpeg"/></Relationships>
</file>

<file path=ppt/diagrams/_rels/drawing1.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image" Target="../media/image32.jpeg"/><Relationship Id="rId6" Type="http://schemas.openxmlformats.org/officeDocument/2006/relationships/image" Target="../media/image37.jpeg"/><Relationship Id="rId11" Type="http://schemas.openxmlformats.org/officeDocument/2006/relationships/image" Target="../media/image42.jpeg"/><Relationship Id="rId5" Type="http://schemas.openxmlformats.org/officeDocument/2006/relationships/image" Target="../media/image36.jpeg"/><Relationship Id="rId10" Type="http://schemas.openxmlformats.org/officeDocument/2006/relationships/image" Target="../media/image41.jpeg"/><Relationship Id="rId4" Type="http://schemas.openxmlformats.org/officeDocument/2006/relationships/image" Target="../media/image35.jpeg"/><Relationship Id="rId9" Type="http://schemas.openxmlformats.org/officeDocument/2006/relationships/image" Target="../media/image40.jpe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68F729-B0D8-4980-AC64-0621E7BB3C27}" type="doc">
      <dgm:prSet loTypeId="urn:microsoft.com/office/officeart/2008/layout/BendingPictureCaptionList" loCatId="picture" qsTypeId="urn:microsoft.com/office/officeart/2005/8/quickstyle/simple5" qsCatId="simple" csTypeId="urn:microsoft.com/office/officeart/2005/8/colors/colorful1#1" csCatId="colorful" phldr="1"/>
      <dgm:spPr/>
      <dgm:t>
        <a:bodyPr/>
        <a:lstStyle/>
        <a:p>
          <a:endParaRPr lang="es-ES"/>
        </a:p>
      </dgm:t>
    </dgm:pt>
    <dgm:pt modelId="{A8175794-1F44-43F7-9D4F-CC296D3B8ADA}">
      <dgm:prSet custT="1"/>
      <dgm:spPr>
        <a:solidFill>
          <a:srgbClr val="634291"/>
        </a:solidFill>
      </dgm:spPr>
      <dgm:t>
        <a:bodyPr/>
        <a:lstStyle/>
        <a:p>
          <a:r>
            <a:rPr lang="es-ES" sz="1600" b="1" dirty="0" err="1">
              <a:solidFill>
                <a:schemeClr val="bg1"/>
              </a:solidFill>
              <a:effectLst>
                <a:outerShdw blurRad="38100" dist="38100" dir="2700000" algn="tl">
                  <a:srgbClr val="000000">
                    <a:alpha val="43137"/>
                  </a:srgbClr>
                </a:outerShdw>
              </a:effectLst>
            </a:rPr>
            <a:t>Il</a:t>
          </a:r>
          <a:r>
            <a:rPr lang="es-ES" sz="1600" b="1" dirty="0">
              <a:solidFill>
                <a:schemeClr val="bg1"/>
              </a:solidFill>
              <a:effectLst>
                <a:outerShdw blurRad="38100" dist="38100" dir="2700000" algn="tl">
                  <a:srgbClr val="000000">
                    <a:alpha val="43137"/>
                  </a:srgbClr>
                </a:outerShdw>
              </a:effectLst>
            </a:rPr>
            <a:t> </a:t>
          </a:r>
          <a:r>
            <a:rPr lang="es-ES" sz="1600" b="1" dirty="0" err="1">
              <a:solidFill>
                <a:schemeClr val="bg1"/>
              </a:solidFill>
              <a:effectLst>
                <a:outerShdw blurRad="38100" dist="38100" dir="2700000" algn="tl">
                  <a:srgbClr val="000000">
                    <a:alpha val="43137"/>
                  </a:srgbClr>
                </a:outerShdw>
              </a:effectLst>
            </a:rPr>
            <a:t>tabernacolo</a:t>
          </a:r>
          <a:r>
            <a:rPr lang="es-ES" sz="1600" b="1" dirty="0">
              <a:solidFill>
                <a:schemeClr val="bg1"/>
              </a:solidFill>
              <a:effectLst>
                <a:outerShdw blurRad="38100" dist="38100" dir="2700000" algn="tl">
                  <a:srgbClr val="000000">
                    <a:alpha val="43137"/>
                  </a:srgbClr>
                </a:outerShdw>
              </a:effectLst>
            </a:rPr>
            <a:t> (Luogo Santo e Santissimo)</a:t>
          </a:r>
        </a:p>
      </dgm:t>
    </dgm:pt>
    <dgm:pt modelId="{F0AE00BF-6414-4772-BBE2-FCB76B25AF0C}" type="parTrans" cxnId="{37EA62DF-F4EA-4170-8E1F-E82C170298A9}">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1D20D304-46BD-42E0-9F9C-85B0B26C4FE9}" type="sibTrans" cxnId="{37EA62DF-F4EA-4170-8E1F-E82C170298A9}">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62A60772-77E3-41EF-B695-844D585AD676}">
      <dgm:prSet custT="1"/>
      <dgm:spPr>
        <a:solidFill>
          <a:schemeClr val="accent6">
            <a:lumMod val="75000"/>
          </a:schemeClr>
        </a:solidFill>
      </dgm:spPr>
      <dgm:t>
        <a:bodyPr/>
        <a:lstStyle/>
        <a:p>
          <a:r>
            <a:rPr lang="es-ES" sz="1800" b="1" dirty="0">
              <a:solidFill>
                <a:schemeClr val="bg1"/>
              </a:solidFill>
              <a:effectLst>
                <a:outerShdw blurRad="38100" dist="38100" dir="2700000" algn="tl">
                  <a:srgbClr val="000000">
                    <a:alpha val="43137"/>
                  </a:srgbClr>
                </a:outerShdw>
              </a:effectLst>
            </a:rPr>
            <a:t>L’arca d’oro</a:t>
          </a:r>
        </a:p>
      </dgm:t>
    </dgm:pt>
    <dgm:pt modelId="{C2EC24DE-F274-4295-967E-340C5E75BDC8}" type="parTrans" cxnId="{7939FE3C-3EF4-4027-8855-DD507462AD6B}">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C330FE19-FB0C-4590-9191-FD02861AB264}" type="sibTrans" cxnId="{7939FE3C-3EF4-4027-8855-DD507462AD6B}">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D93E5ED7-03CC-4B04-A65C-F36729DC2ACF}">
      <dgm:prSet custT="1"/>
      <dgm:spPr>
        <a:solidFill>
          <a:schemeClr val="accent3">
            <a:lumMod val="75000"/>
          </a:schemeClr>
        </a:solidFill>
      </dgm:spPr>
      <dgm:t>
        <a:bodyPr/>
        <a:lstStyle/>
        <a:p>
          <a:r>
            <a:rPr lang="es-ES" sz="1800" b="1" dirty="0">
              <a:solidFill>
                <a:schemeClr val="bg1"/>
              </a:solidFill>
              <a:effectLst>
                <a:outerShdw blurRad="38100" dist="38100" dir="2700000" algn="tl">
                  <a:srgbClr val="000000">
                    <a:alpha val="43137"/>
                  </a:srgbClr>
                </a:outerShdw>
              </a:effectLst>
            </a:rPr>
            <a:t>La tavola dei pani</a:t>
          </a:r>
        </a:p>
      </dgm:t>
    </dgm:pt>
    <dgm:pt modelId="{A3A198EB-BEF8-446C-B838-6E9DA2C05ECD}" type="parTrans" cxnId="{13785031-60D9-42B3-AA47-7FECBA39BC10}">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333BC448-AF0E-4D02-8D9E-3817BFF4C94C}" type="sibTrans" cxnId="{13785031-60D9-42B3-AA47-7FECBA39BC10}">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87056B05-6AA4-4DF1-8DFA-0E14EAD13190}">
      <dgm:prSet custT="1"/>
      <dgm:spPr>
        <a:solidFill>
          <a:schemeClr val="accent4">
            <a:lumMod val="50000"/>
          </a:schemeClr>
        </a:solidFill>
      </dgm:spPr>
      <dgm:t>
        <a:bodyPr/>
        <a:lstStyle/>
        <a:p>
          <a:r>
            <a:rPr lang="es-ES" sz="1800" b="1" dirty="0">
              <a:solidFill>
                <a:schemeClr val="bg1"/>
              </a:solidFill>
              <a:effectLst>
                <a:outerShdw blurRad="38100" dist="38100" dir="2700000" algn="tl">
                  <a:srgbClr val="000000">
                    <a:alpha val="43137"/>
                  </a:srgbClr>
                </a:outerShdw>
              </a:effectLst>
            </a:rPr>
            <a:t>Il candelabro</a:t>
          </a:r>
        </a:p>
      </dgm:t>
    </dgm:pt>
    <dgm:pt modelId="{471277E3-DDD9-4B98-A8C4-3735E01A0998}" type="parTrans" cxnId="{0A4BD527-5495-4A4E-AFA4-18B75D806A3C}">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3B6CC55A-3B9D-44AF-A973-AF2B22340144}" type="sibTrans" cxnId="{0A4BD527-5495-4A4E-AFA4-18B75D806A3C}">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17BAD6A6-2F19-4EB6-AAA1-374C49B08244}">
      <dgm:prSet custT="1"/>
      <dgm:spPr>
        <a:solidFill>
          <a:srgbClr val="7C2C76"/>
        </a:solidFill>
      </dgm:spPr>
      <dgm:t>
        <a:bodyPr/>
        <a:lstStyle/>
        <a:p>
          <a:r>
            <a:rPr lang="es-ES" sz="1600" b="1" dirty="0">
              <a:solidFill>
                <a:schemeClr val="bg1"/>
              </a:solidFill>
              <a:effectLst>
                <a:outerShdw blurRad="38100" dist="38100" dir="2700000" algn="tl">
                  <a:srgbClr val="000000">
                    <a:alpha val="43137"/>
                  </a:srgbClr>
                </a:outerShdw>
              </a:effectLst>
            </a:rPr>
            <a:t>L’altare dell’incenso</a:t>
          </a:r>
        </a:p>
      </dgm:t>
    </dgm:pt>
    <dgm:pt modelId="{F698063D-9D82-4FC6-A429-F8F57A9C7830}" type="parTrans" cxnId="{23E687F3-142E-4940-A9EB-9163A11FA00C}">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32C3F37E-4F95-451D-A621-0E808EB62E75}" type="sibTrans" cxnId="{23E687F3-142E-4940-A9EB-9163A11FA00C}">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2A804092-943E-4C89-B691-7CE01EEB0EC6}">
      <dgm:prSet custT="1"/>
      <dgm:spPr>
        <a:solidFill>
          <a:srgbClr val="FF0000"/>
        </a:solidFill>
      </dgm:spPr>
      <dgm:t>
        <a:bodyPr/>
        <a:lstStyle/>
        <a:p>
          <a:r>
            <a:rPr lang="es-ES" sz="1600" b="1" dirty="0">
              <a:solidFill>
                <a:schemeClr val="bg1"/>
              </a:solidFill>
              <a:effectLst>
                <a:outerShdw blurRad="38100" dist="38100" dir="2700000" algn="tl">
                  <a:srgbClr val="000000">
                    <a:alpha val="43137"/>
                  </a:srgbClr>
                </a:outerShdw>
              </a:effectLst>
            </a:rPr>
            <a:t>L’altare degli olocausti</a:t>
          </a:r>
        </a:p>
      </dgm:t>
    </dgm:pt>
    <dgm:pt modelId="{55FF9B94-518F-4D39-85C0-3EACCB1C5A46}" type="parTrans" cxnId="{E980D5D6-8883-4CA4-A282-8D30046836AC}">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BB11BA54-B93E-4F77-8351-C8A0A9659F34}" type="sibTrans" cxnId="{E980D5D6-8883-4CA4-A282-8D30046836AC}">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6B7244AE-9981-405E-9456-33B09CD81279}">
      <dgm:prSet custT="1"/>
      <dgm:spPr>
        <a:solidFill>
          <a:srgbClr val="0070C0"/>
        </a:solidFill>
      </dgm:spPr>
      <dgm:t>
        <a:bodyPr/>
        <a:lstStyle/>
        <a:p>
          <a:r>
            <a:rPr lang="es-ES" sz="1800" b="1" dirty="0">
              <a:solidFill>
                <a:schemeClr val="bg1"/>
              </a:solidFill>
              <a:effectLst>
                <a:outerShdw blurRad="38100" dist="38100" dir="2700000" algn="tl">
                  <a:srgbClr val="000000">
                    <a:alpha val="43137"/>
                  </a:srgbClr>
                </a:outerShdw>
              </a:effectLst>
            </a:rPr>
            <a:t>La conca di </a:t>
          </a:r>
          <a:r>
            <a:rPr lang="es-ES" sz="1800" b="1" dirty="0" err="1">
              <a:solidFill>
                <a:schemeClr val="bg1"/>
              </a:solidFill>
              <a:effectLst>
                <a:outerShdw blurRad="38100" dist="38100" dir="2700000" algn="tl">
                  <a:srgbClr val="000000">
                    <a:alpha val="43137"/>
                  </a:srgbClr>
                </a:outerShdw>
              </a:effectLst>
            </a:rPr>
            <a:t>rame</a:t>
          </a:r>
          <a:endParaRPr lang="es-ES" sz="1800" b="1" dirty="0">
            <a:solidFill>
              <a:schemeClr val="bg1"/>
            </a:solidFill>
            <a:effectLst>
              <a:outerShdw blurRad="38100" dist="38100" dir="2700000" algn="tl">
                <a:srgbClr val="000000">
                  <a:alpha val="43137"/>
                </a:srgbClr>
              </a:outerShdw>
            </a:effectLst>
          </a:endParaRPr>
        </a:p>
      </dgm:t>
    </dgm:pt>
    <dgm:pt modelId="{32168B3B-1A17-42B0-8C91-83CE5B3BFB14}" type="parTrans" cxnId="{6F677A33-EF91-4942-AB16-CDE6229453A3}">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250373F9-26E7-4155-BA2A-1BC1846F5740}" type="sibTrans" cxnId="{6F677A33-EF91-4942-AB16-CDE6229453A3}">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AF4DE412-F98E-4ECF-8759-AF0EF0885B1F}">
      <dgm:prSet custT="1"/>
      <dgm:spPr>
        <a:solidFill>
          <a:schemeClr val="bg1">
            <a:lumMod val="50000"/>
          </a:schemeClr>
        </a:solidFill>
      </dgm:spPr>
      <dgm:t>
        <a:bodyPr/>
        <a:lstStyle/>
        <a:p>
          <a:r>
            <a:rPr lang="es-ES" sz="1800" b="1" dirty="0">
              <a:solidFill>
                <a:schemeClr val="bg1"/>
              </a:solidFill>
              <a:effectLst>
                <a:outerShdw blurRad="38100" dist="38100" dir="2700000" algn="tl">
                  <a:srgbClr val="000000">
                    <a:alpha val="43137"/>
                  </a:srgbClr>
                </a:outerShdw>
              </a:effectLst>
            </a:rPr>
            <a:t>Il cortile esterno</a:t>
          </a:r>
        </a:p>
      </dgm:t>
    </dgm:pt>
    <dgm:pt modelId="{1FD84828-66FB-40BD-88C0-68ED99EE9C7E}" type="parTrans" cxnId="{BBDBAAB2-3FD9-47BF-BDE0-D1C0B3159541}">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30BF4F7B-EEA4-47AB-A8AA-DF23027B4270}" type="sibTrans" cxnId="{BBDBAAB2-3FD9-47BF-BDE0-D1C0B3159541}">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844FA8FA-AC7E-4248-BD7A-EEF03BED24B1}">
      <dgm:prSet custT="1"/>
      <dgm:spPr>
        <a:solidFill>
          <a:srgbClr val="009679"/>
        </a:solidFill>
      </dgm:spPr>
      <dgm:t>
        <a:bodyPr/>
        <a:lstStyle/>
        <a:p>
          <a:r>
            <a:rPr lang="es-ES" sz="1800" b="1" dirty="0">
              <a:solidFill>
                <a:schemeClr val="bg1"/>
              </a:solidFill>
              <a:effectLst>
                <a:outerShdw blurRad="38100" dist="38100" dir="2700000" algn="tl">
                  <a:srgbClr val="000000">
                    <a:alpha val="43137"/>
                  </a:srgbClr>
                </a:outerShdw>
              </a:effectLst>
            </a:rPr>
            <a:t>L’efod</a:t>
          </a:r>
        </a:p>
      </dgm:t>
    </dgm:pt>
    <dgm:pt modelId="{6B7B2FA7-8526-4447-B1CB-647566086DB5}" type="parTrans" cxnId="{D2243F2D-CB05-4153-B4D9-AC7C0559EA94}">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A368B336-4891-4835-ADAE-4D8AD98A322F}" type="sibTrans" cxnId="{D2243F2D-CB05-4153-B4D9-AC7C0559EA94}">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8C76CE66-F1D9-4C4A-9A85-5DA8EB30733C}">
      <dgm:prSet custT="1"/>
      <dgm:spPr>
        <a:solidFill>
          <a:srgbClr val="FA7D00"/>
        </a:solidFill>
      </dgm:spPr>
      <dgm:t>
        <a:bodyPr/>
        <a:lstStyle/>
        <a:p>
          <a:r>
            <a:rPr lang="es-ES" sz="1800" b="1" dirty="0">
              <a:solidFill>
                <a:schemeClr val="bg1"/>
              </a:solidFill>
              <a:effectLst>
                <a:outerShdw blurRad="38100" dist="38100" dir="2700000" algn="tl">
                  <a:srgbClr val="000000">
                    <a:alpha val="43137"/>
                  </a:srgbClr>
                </a:outerShdw>
              </a:effectLst>
            </a:rPr>
            <a:t>Il pettorale</a:t>
          </a:r>
        </a:p>
      </dgm:t>
    </dgm:pt>
    <dgm:pt modelId="{66ECDF88-71A0-445F-A87F-E29A6311FAD1}" type="parTrans" cxnId="{FA0CDC87-2F85-4104-9CB7-85BB4546631C}">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8B6756BA-BD25-4B88-A7BC-07E33D42F1E3}" type="sibTrans" cxnId="{FA0CDC87-2F85-4104-9CB7-85BB4546631C}">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80FA390D-A304-4FF4-8B16-9E68199DF3DA}">
      <dgm:prSet custT="1"/>
      <dgm:spPr>
        <a:solidFill>
          <a:schemeClr val="accent1"/>
        </a:solidFill>
      </dgm:spPr>
      <dgm:t>
        <a:bodyPr/>
        <a:lstStyle/>
        <a:p>
          <a:r>
            <a:rPr lang="es-ES" sz="1800" b="1" dirty="0">
              <a:solidFill>
                <a:schemeClr val="bg1"/>
              </a:solidFill>
              <a:effectLst>
                <a:outerShdw blurRad="38100" dist="38100" dir="2700000" algn="tl">
                  <a:srgbClr val="000000">
                    <a:alpha val="43137"/>
                  </a:srgbClr>
                </a:outerShdw>
              </a:effectLst>
            </a:rPr>
            <a:t>Il resto delle vesti</a:t>
          </a:r>
        </a:p>
      </dgm:t>
    </dgm:pt>
    <dgm:pt modelId="{DA328BCC-9BFE-4643-BC94-1937B50CAA8C}" type="parTrans" cxnId="{E401E2BB-2B36-440E-9437-1E523B294B1D}">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0454CE47-A8FF-433D-A6DF-EA9796AAD4F9}" type="sibTrans" cxnId="{E401E2BB-2B36-440E-9437-1E523B294B1D}">
      <dgm:prSet/>
      <dgm:spPr/>
      <dgm:t>
        <a:bodyPr/>
        <a:lstStyle/>
        <a:p>
          <a:endParaRPr lang="es-ES" sz="1800" b="1">
            <a:solidFill>
              <a:schemeClr val="bg1"/>
            </a:solidFill>
            <a:effectLst>
              <a:outerShdw blurRad="38100" dist="38100" dir="2700000" algn="tl">
                <a:srgbClr val="000000">
                  <a:alpha val="43137"/>
                </a:srgbClr>
              </a:outerShdw>
            </a:effectLst>
          </a:endParaRPr>
        </a:p>
      </dgm:t>
    </dgm:pt>
    <dgm:pt modelId="{347D9810-FE78-4AB5-9796-6ED07404A0BC}" type="pres">
      <dgm:prSet presAssocID="{8068F729-B0D8-4980-AC64-0621E7BB3C27}" presName="Name0" presStyleCnt="0">
        <dgm:presLayoutVars>
          <dgm:dir/>
          <dgm:resizeHandles val="exact"/>
        </dgm:presLayoutVars>
      </dgm:prSet>
      <dgm:spPr/>
    </dgm:pt>
    <dgm:pt modelId="{F3E5C4DA-B0B2-4FC4-ADA9-253D33E01AC3}" type="pres">
      <dgm:prSet presAssocID="{A8175794-1F44-43F7-9D4F-CC296D3B8ADA}" presName="composite" presStyleCnt="0"/>
      <dgm:spPr/>
    </dgm:pt>
    <dgm:pt modelId="{3B6AB04C-29B0-4213-8EE0-EB481436E552}" type="pres">
      <dgm:prSet presAssocID="{A8175794-1F44-43F7-9D4F-CC296D3B8ADA}" presName="rect1" presStyleLbl="bgImgPlace1" presStyleIdx="0" presStyleCnt="11" custScaleY="150734" custLinFactNeighborY="-10419"/>
      <dgm:spPr>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38100">
          <a:solidFill>
            <a:srgbClr val="634291"/>
          </a:solidFill>
        </a:ln>
      </dgm:spPr>
    </dgm:pt>
    <dgm:pt modelId="{D390EC06-B602-440F-8428-F7F620A0B436}" type="pres">
      <dgm:prSet presAssocID="{A8175794-1F44-43F7-9D4F-CC296D3B8ADA}" presName="wedgeRectCallout1" presStyleLbl="node1" presStyleIdx="0" presStyleCnt="11" custScaleX="104056" custScaleY="202557" custLinFactNeighborX="-1322" custLinFactNeighborY="81388">
        <dgm:presLayoutVars>
          <dgm:bulletEnabled val="1"/>
        </dgm:presLayoutVars>
      </dgm:prSet>
      <dgm:spPr/>
    </dgm:pt>
    <dgm:pt modelId="{3C125041-7166-4648-95A6-62B3DC1A5FA3}" type="pres">
      <dgm:prSet presAssocID="{1D20D304-46BD-42E0-9F9C-85B0B26C4FE9}" presName="sibTrans" presStyleCnt="0"/>
      <dgm:spPr/>
    </dgm:pt>
    <dgm:pt modelId="{7F0F27EA-ECF0-4D15-806F-1B45EE8F8609}" type="pres">
      <dgm:prSet presAssocID="{62A60772-77E3-41EF-B695-844D585AD676}" presName="composite" presStyleCnt="0"/>
      <dgm:spPr/>
    </dgm:pt>
    <dgm:pt modelId="{347916EE-925A-4670-ACCD-446503FD5831}" type="pres">
      <dgm:prSet presAssocID="{62A60772-77E3-41EF-B695-844D585AD676}" presName="rect1" presStyleLbl="bgImgPlace1" presStyleIdx="1" presStyleCnt="11" custScaleY="150734" custLinFactNeighborX="697" custLinFactNeighborY="-17561"/>
      <dgm:spPr>
        <a:blipFill dpi="0"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38100">
          <a:solidFill>
            <a:srgbClr val="997300"/>
          </a:solidFill>
        </a:ln>
      </dgm:spPr>
    </dgm:pt>
    <dgm:pt modelId="{FC1E61E0-495C-475F-AA0F-825504F36D01}" type="pres">
      <dgm:prSet presAssocID="{62A60772-77E3-41EF-B695-844D585AD676}" presName="wedgeRectCallout1" presStyleLbl="node1" presStyleIdx="1" presStyleCnt="11">
        <dgm:presLayoutVars>
          <dgm:bulletEnabled val="1"/>
        </dgm:presLayoutVars>
      </dgm:prSet>
      <dgm:spPr/>
    </dgm:pt>
    <dgm:pt modelId="{604AC99E-27DF-4950-B85D-85FB1B4C0126}" type="pres">
      <dgm:prSet presAssocID="{C330FE19-FB0C-4590-9191-FD02861AB264}" presName="sibTrans" presStyleCnt="0"/>
      <dgm:spPr/>
    </dgm:pt>
    <dgm:pt modelId="{9362D336-5EF7-4C47-9456-B6DEE1F4F05B}" type="pres">
      <dgm:prSet presAssocID="{D93E5ED7-03CC-4B04-A65C-F36729DC2ACF}" presName="composite" presStyleCnt="0"/>
      <dgm:spPr/>
    </dgm:pt>
    <dgm:pt modelId="{45C51B78-7F84-4D77-97B8-D234F85857C1}" type="pres">
      <dgm:prSet presAssocID="{D93E5ED7-03CC-4B04-A65C-F36729DC2ACF}" presName="rect1" presStyleLbl="bgImgPlace1" presStyleIdx="2" presStyleCnt="11" custScaleY="150734" custLinFactNeighborY="-21539"/>
      <dgm:spPr>
        <a:blipFill dpi="0"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38100">
          <a:solidFill>
            <a:srgbClr val="990000"/>
          </a:solidFill>
        </a:ln>
      </dgm:spPr>
    </dgm:pt>
    <dgm:pt modelId="{EADAE55F-F69D-4AD1-8008-AC1263F9B6F0}" type="pres">
      <dgm:prSet presAssocID="{D93E5ED7-03CC-4B04-A65C-F36729DC2ACF}" presName="wedgeRectCallout1" presStyleLbl="node1" presStyleIdx="2" presStyleCnt="11">
        <dgm:presLayoutVars>
          <dgm:bulletEnabled val="1"/>
        </dgm:presLayoutVars>
      </dgm:prSet>
      <dgm:spPr/>
    </dgm:pt>
    <dgm:pt modelId="{6317E300-7DBD-4AD1-9265-A10432F45B3C}" type="pres">
      <dgm:prSet presAssocID="{333BC448-AF0E-4D02-8D9E-3817BFF4C94C}" presName="sibTrans" presStyleCnt="0"/>
      <dgm:spPr/>
    </dgm:pt>
    <dgm:pt modelId="{337819BF-A355-4F20-B16C-4044FC84BCFA}" type="pres">
      <dgm:prSet presAssocID="{87056B05-6AA4-4DF1-8DFA-0E14EAD13190}" presName="composite" presStyleCnt="0"/>
      <dgm:spPr/>
    </dgm:pt>
    <dgm:pt modelId="{13FCF3A8-63AE-4CA8-89D7-45EBD7316758}" type="pres">
      <dgm:prSet presAssocID="{87056B05-6AA4-4DF1-8DFA-0E14EAD13190}" presName="rect1" presStyleLbl="bgImgPlace1" presStyleIdx="3" presStyleCnt="11" custScaleY="150734" custLinFactNeighborY="-21539"/>
      <dgm:spPr>
        <a:blipFill dpi="0" rotWithShape="1">
          <a:blip xmlns:r="http://schemas.openxmlformats.org/officeDocument/2006/relationships" r:embed="rId4" cstate="screen">
            <a:extLst>
              <a:ext uri="{28A0092B-C50C-407E-A947-70E740481C1C}">
                <a14:useLocalDpi xmlns:a14="http://schemas.microsoft.com/office/drawing/2010/main"/>
              </a:ext>
            </a:extLst>
          </a:blip>
          <a:srcRect/>
          <a:stretch>
            <a:fillRect b="1610"/>
          </a:stretch>
        </a:blipFill>
        <a:ln w="38100">
          <a:solidFill>
            <a:srgbClr val="B3B300"/>
          </a:solidFill>
        </a:ln>
      </dgm:spPr>
    </dgm:pt>
    <dgm:pt modelId="{FCE28017-B101-4849-A3A6-3F8D9F31B0F1}" type="pres">
      <dgm:prSet presAssocID="{87056B05-6AA4-4DF1-8DFA-0E14EAD13190}" presName="wedgeRectCallout1" presStyleLbl="node1" presStyleIdx="3" presStyleCnt="11">
        <dgm:presLayoutVars>
          <dgm:bulletEnabled val="1"/>
        </dgm:presLayoutVars>
      </dgm:prSet>
      <dgm:spPr/>
    </dgm:pt>
    <dgm:pt modelId="{B4C494F0-E9ED-410E-890A-F712FE2ADC0B}" type="pres">
      <dgm:prSet presAssocID="{3B6CC55A-3B9D-44AF-A973-AF2B22340144}" presName="sibTrans" presStyleCnt="0"/>
      <dgm:spPr/>
    </dgm:pt>
    <dgm:pt modelId="{77468C81-18F6-4A06-8BC6-2C971C701900}" type="pres">
      <dgm:prSet presAssocID="{17BAD6A6-2F19-4EB6-AAA1-374C49B08244}" presName="composite" presStyleCnt="0"/>
      <dgm:spPr/>
    </dgm:pt>
    <dgm:pt modelId="{A3894D9B-1D9B-4D9A-BE86-071850DC0C31}" type="pres">
      <dgm:prSet presAssocID="{17BAD6A6-2F19-4EB6-AAA1-374C49B08244}" presName="rect1" presStyleLbl="bgImgPlace1" presStyleIdx="4" presStyleCnt="11" custScaleY="150734" custLinFactNeighborY="-21539"/>
      <dgm:spPr>
        <a:blipFill dpi="0" rotWithShape="1">
          <a:blip xmlns:r="http://schemas.openxmlformats.org/officeDocument/2006/relationships" r:embed="rId5" cstate="screen">
            <a:extLst>
              <a:ext uri="{28A0092B-C50C-407E-A947-70E740481C1C}">
                <a14:useLocalDpi xmlns:a14="http://schemas.microsoft.com/office/drawing/2010/main"/>
              </a:ext>
            </a:extLst>
          </a:blip>
          <a:srcRect/>
          <a:stretch>
            <a:fillRect b="1146"/>
          </a:stretch>
        </a:blipFill>
        <a:ln w="38100">
          <a:solidFill>
            <a:srgbClr val="7C2C76"/>
          </a:solidFill>
        </a:ln>
      </dgm:spPr>
    </dgm:pt>
    <dgm:pt modelId="{4439C5A3-9D16-4EBD-AFB6-24F095A487A4}" type="pres">
      <dgm:prSet presAssocID="{17BAD6A6-2F19-4EB6-AAA1-374C49B08244}" presName="wedgeRectCallout1" presStyleLbl="node1" presStyleIdx="4" presStyleCnt="11">
        <dgm:presLayoutVars>
          <dgm:bulletEnabled val="1"/>
        </dgm:presLayoutVars>
      </dgm:prSet>
      <dgm:spPr/>
    </dgm:pt>
    <dgm:pt modelId="{D1E84494-F314-4963-8169-9572DD7C33F6}" type="pres">
      <dgm:prSet presAssocID="{32C3F37E-4F95-451D-A621-0E808EB62E75}" presName="sibTrans" presStyleCnt="0"/>
      <dgm:spPr/>
    </dgm:pt>
    <dgm:pt modelId="{856F454C-D1E3-424B-9413-4E1CE3B4F4C2}" type="pres">
      <dgm:prSet presAssocID="{2A804092-943E-4C89-B691-7CE01EEB0EC6}" presName="composite" presStyleCnt="0"/>
      <dgm:spPr/>
    </dgm:pt>
    <dgm:pt modelId="{C5AB7DA8-1CA9-4DC3-85B9-19271D3EBDA8}" type="pres">
      <dgm:prSet presAssocID="{2A804092-943E-4C89-B691-7CE01EEB0EC6}" presName="rect1" presStyleLbl="bgImgPlace1" presStyleIdx="5" presStyleCnt="11" custScaleY="150734" custLinFactNeighborY="-21539"/>
      <dgm:spPr>
        <a:blipFill dpi="0" rotWithShape="1">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a:ln w="38100">
          <a:solidFill>
            <a:srgbClr val="FF0000"/>
          </a:solidFill>
        </a:ln>
      </dgm:spPr>
    </dgm:pt>
    <dgm:pt modelId="{6E832882-63CA-4983-9778-0A5212D2B2A7}" type="pres">
      <dgm:prSet presAssocID="{2A804092-943E-4C89-B691-7CE01EEB0EC6}" presName="wedgeRectCallout1" presStyleLbl="node1" presStyleIdx="5" presStyleCnt="11" custScaleX="113469">
        <dgm:presLayoutVars>
          <dgm:bulletEnabled val="1"/>
        </dgm:presLayoutVars>
      </dgm:prSet>
      <dgm:spPr/>
    </dgm:pt>
    <dgm:pt modelId="{3446B139-96E8-47E4-8B6A-0078F5ACC5D0}" type="pres">
      <dgm:prSet presAssocID="{BB11BA54-B93E-4F77-8351-C8A0A9659F34}" presName="sibTrans" presStyleCnt="0"/>
      <dgm:spPr/>
    </dgm:pt>
    <dgm:pt modelId="{80D58575-6279-4A00-9290-A4695F0C78FA}" type="pres">
      <dgm:prSet presAssocID="{6B7244AE-9981-405E-9456-33B09CD81279}" presName="composite" presStyleCnt="0"/>
      <dgm:spPr/>
    </dgm:pt>
    <dgm:pt modelId="{F573CA93-0982-4CBC-8F89-AEFFDFCDCC07}" type="pres">
      <dgm:prSet presAssocID="{6B7244AE-9981-405E-9456-33B09CD81279}" presName="rect1" presStyleLbl="bgImgPlace1" presStyleIdx="6" presStyleCnt="11" custScaleY="150734" custLinFactNeighborX="58361" custLinFactNeighborY="-16152"/>
      <dgm:spPr>
        <a:blipFill rotWithShape="1">
          <a:blip xmlns:r="http://schemas.openxmlformats.org/officeDocument/2006/relationships" r:embed="rId7" cstate="screen">
            <a:extLst>
              <a:ext uri="{28A0092B-C50C-407E-A947-70E740481C1C}">
                <a14:useLocalDpi xmlns:a14="http://schemas.microsoft.com/office/drawing/2010/main"/>
              </a:ext>
            </a:extLst>
          </a:blip>
          <a:srcRect/>
          <a:stretch>
            <a:fillRect/>
          </a:stretch>
        </a:blipFill>
        <a:ln w="38100">
          <a:solidFill>
            <a:srgbClr val="0070C0"/>
          </a:solidFill>
        </a:ln>
      </dgm:spPr>
    </dgm:pt>
    <dgm:pt modelId="{A24DB3D5-00EA-4D74-9CDA-24E7254BEEB4}" type="pres">
      <dgm:prSet presAssocID="{6B7244AE-9981-405E-9456-33B09CD81279}" presName="wedgeRectCallout1" presStyleLbl="node1" presStyleIdx="6" presStyleCnt="11" custScaleX="126146" custLinFactNeighborX="65574" custLinFactNeighborY="22366">
        <dgm:presLayoutVars>
          <dgm:bulletEnabled val="1"/>
        </dgm:presLayoutVars>
      </dgm:prSet>
      <dgm:spPr/>
    </dgm:pt>
    <dgm:pt modelId="{FD61ADF3-EF22-495E-B4E5-62DB8CD1E475}" type="pres">
      <dgm:prSet presAssocID="{250373F9-26E7-4155-BA2A-1BC1846F5740}" presName="sibTrans" presStyleCnt="0"/>
      <dgm:spPr/>
    </dgm:pt>
    <dgm:pt modelId="{3A219293-AAE8-4C51-9C62-212721591BCC}" type="pres">
      <dgm:prSet presAssocID="{AF4DE412-F98E-4ECF-8759-AF0EF0885B1F}" presName="composite" presStyleCnt="0"/>
      <dgm:spPr/>
    </dgm:pt>
    <dgm:pt modelId="{96D61A8B-93EB-4554-B73A-2BF2524C33FB}" type="pres">
      <dgm:prSet presAssocID="{AF4DE412-F98E-4ECF-8759-AF0EF0885B1F}" presName="rect1" presStyleLbl="bgImgPlace1" presStyleIdx="7" presStyleCnt="11" custScaleY="150734" custLinFactNeighborX="48912" custLinFactNeighborY="-16152"/>
      <dgm:spPr>
        <a:blipFill dpi="0" rotWithShape="1">
          <a:blip xmlns:r="http://schemas.openxmlformats.org/officeDocument/2006/relationships" r:embed="rId8" cstate="screen">
            <a:extLst>
              <a:ext uri="{28A0092B-C50C-407E-A947-70E740481C1C}">
                <a14:useLocalDpi xmlns:a14="http://schemas.microsoft.com/office/drawing/2010/main"/>
              </a:ext>
            </a:extLst>
          </a:blip>
          <a:srcRect/>
          <a:stretch>
            <a:fillRect/>
          </a:stretch>
        </a:blipFill>
        <a:ln w="38100">
          <a:solidFill>
            <a:srgbClr val="7F7F7F"/>
          </a:solidFill>
        </a:ln>
      </dgm:spPr>
    </dgm:pt>
    <dgm:pt modelId="{42ED99A7-8107-4B56-B369-BA7DC18CFBA0}" type="pres">
      <dgm:prSet presAssocID="{AF4DE412-F98E-4ECF-8759-AF0EF0885B1F}" presName="wedgeRectCallout1" presStyleLbl="node1" presStyleIdx="7" presStyleCnt="11" custLinFactNeighborX="54957" custLinFactNeighborY="22366">
        <dgm:presLayoutVars>
          <dgm:bulletEnabled val="1"/>
        </dgm:presLayoutVars>
      </dgm:prSet>
      <dgm:spPr/>
    </dgm:pt>
    <dgm:pt modelId="{68FF6367-DD5E-4292-BC47-6D9C7FE57ECC}" type="pres">
      <dgm:prSet presAssocID="{30BF4F7B-EEA4-47AB-A8AA-DF23027B4270}" presName="sibTrans" presStyleCnt="0"/>
      <dgm:spPr/>
    </dgm:pt>
    <dgm:pt modelId="{3581BA56-6521-418D-A29C-2A10B2354D7F}" type="pres">
      <dgm:prSet presAssocID="{844FA8FA-AC7E-4248-BD7A-EEF03BED24B1}" presName="composite" presStyleCnt="0"/>
      <dgm:spPr/>
    </dgm:pt>
    <dgm:pt modelId="{C06AF406-4B14-40C6-9E33-B8582148E012}" type="pres">
      <dgm:prSet presAssocID="{844FA8FA-AC7E-4248-BD7A-EEF03BED24B1}" presName="rect1" presStyleLbl="bgImgPlace1" presStyleIdx="8" presStyleCnt="11" custScaleY="150734" custLinFactNeighborX="49465" custLinFactNeighborY="-16152"/>
      <dgm:spPr>
        <a:blipFill dpi="0" rotWithShape="1">
          <a:blip xmlns:r="http://schemas.openxmlformats.org/officeDocument/2006/relationships" r:embed="rId9" cstate="screen">
            <a:extLst>
              <a:ext uri="{28A0092B-C50C-407E-A947-70E740481C1C}">
                <a14:useLocalDpi xmlns:a14="http://schemas.microsoft.com/office/drawing/2010/main"/>
              </a:ext>
            </a:extLst>
          </a:blip>
          <a:srcRect/>
          <a:stretch>
            <a:fillRect/>
          </a:stretch>
        </a:blipFill>
        <a:ln w="38100">
          <a:solidFill>
            <a:srgbClr val="009679"/>
          </a:solidFill>
        </a:ln>
      </dgm:spPr>
    </dgm:pt>
    <dgm:pt modelId="{FE707ABA-DF86-4213-A5A0-AB2F4F4789B1}" type="pres">
      <dgm:prSet presAssocID="{844FA8FA-AC7E-4248-BD7A-EEF03BED24B1}" presName="wedgeRectCallout1" presStyleLbl="node1" presStyleIdx="8" presStyleCnt="11" custLinFactNeighborX="55590" custLinFactNeighborY="22366">
        <dgm:presLayoutVars>
          <dgm:bulletEnabled val="1"/>
        </dgm:presLayoutVars>
      </dgm:prSet>
      <dgm:spPr/>
    </dgm:pt>
    <dgm:pt modelId="{F95F2110-3A5F-4A84-9E81-C04B4D7815C7}" type="pres">
      <dgm:prSet presAssocID="{A368B336-4891-4835-ADAE-4D8AD98A322F}" presName="sibTrans" presStyleCnt="0"/>
      <dgm:spPr/>
    </dgm:pt>
    <dgm:pt modelId="{E9BCC2C6-F9C4-4218-A64E-BC3E8A11BBAF}" type="pres">
      <dgm:prSet presAssocID="{8C76CE66-F1D9-4C4A-9A85-5DA8EB30733C}" presName="composite" presStyleCnt="0"/>
      <dgm:spPr/>
    </dgm:pt>
    <dgm:pt modelId="{0FEB24B2-FC00-427A-8726-FB0F4770CDC7}" type="pres">
      <dgm:prSet presAssocID="{8C76CE66-F1D9-4C4A-9A85-5DA8EB30733C}" presName="rect1" presStyleLbl="bgImgPlace1" presStyleIdx="9" presStyleCnt="11" custScaleY="150734" custLinFactNeighborX="47802" custLinFactNeighborY="-16152"/>
      <dgm:spPr>
        <a:blipFill rotWithShape="1">
          <a:blip xmlns:r="http://schemas.openxmlformats.org/officeDocument/2006/relationships" r:embed="rId10" cstate="screen">
            <a:extLst>
              <a:ext uri="{28A0092B-C50C-407E-A947-70E740481C1C}">
                <a14:useLocalDpi xmlns:a14="http://schemas.microsoft.com/office/drawing/2010/main"/>
              </a:ext>
            </a:extLst>
          </a:blip>
          <a:srcRect/>
          <a:stretch>
            <a:fillRect/>
          </a:stretch>
        </a:blipFill>
        <a:ln w="38100">
          <a:solidFill>
            <a:srgbClr val="FA7D00"/>
          </a:solidFill>
        </a:ln>
      </dgm:spPr>
    </dgm:pt>
    <dgm:pt modelId="{AEEF0A4A-84B2-4C88-A8B3-4808080E6FE8}" type="pres">
      <dgm:prSet presAssocID="{8C76CE66-F1D9-4C4A-9A85-5DA8EB30733C}" presName="wedgeRectCallout1" presStyleLbl="node1" presStyleIdx="9" presStyleCnt="11" custLinFactNeighborX="53705" custLinFactNeighborY="22366">
        <dgm:presLayoutVars>
          <dgm:bulletEnabled val="1"/>
        </dgm:presLayoutVars>
      </dgm:prSet>
      <dgm:spPr/>
    </dgm:pt>
    <dgm:pt modelId="{92BE1157-367C-419D-A5D0-931A87E767C1}" type="pres">
      <dgm:prSet presAssocID="{8B6756BA-BD25-4B88-A7BC-07E33D42F1E3}" presName="sibTrans" presStyleCnt="0"/>
      <dgm:spPr/>
    </dgm:pt>
    <dgm:pt modelId="{D1DB7618-BAC8-41FB-AD67-5A1EFDD394B2}" type="pres">
      <dgm:prSet presAssocID="{80FA390D-A304-4FF4-8B16-9E68199DF3DA}" presName="composite" presStyleCnt="0"/>
      <dgm:spPr/>
    </dgm:pt>
    <dgm:pt modelId="{23D410F9-38BA-4E6C-A403-BC66A2A410F0}" type="pres">
      <dgm:prSet presAssocID="{80FA390D-A304-4FF4-8B16-9E68199DF3DA}" presName="rect1" presStyleLbl="bgImgPlace1" presStyleIdx="10" presStyleCnt="11" custScaleY="150734" custLinFactNeighborX="48944" custLinFactNeighborY="-16152"/>
      <dgm:spPr>
        <a:blipFill dpi="0" rotWithShape="1">
          <a:blip xmlns:r="http://schemas.openxmlformats.org/officeDocument/2006/relationships" r:embed="rId11" cstate="screen">
            <a:extLst>
              <a:ext uri="{28A0092B-C50C-407E-A947-70E740481C1C}">
                <a14:useLocalDpi xmlns:a14="http://schemas.microsoft.com/office/drawing/2010/main"/>
              </a:ext>
            </a:extLst>
          </a:blip>
          <a:srcRect/>
          <a:stretch>
            <a:fillRect/>
          </a:stretch>
        </a:blipFill>
        <a:ln w="38100">
          <a:solidFill>
            <a:srgbClr val="CC00CC"/>
          </a:solidFill>
        </a:ln>
      </dgm:spPr>
    </dgm:pt>
    <dgm:pt modelId="{35A015F5-4AE6-4EAD-BD33-2682AF2962E5}" type="pres">
      <dgm:prSet presAssocID="{80FA390D-A304-4FF4-8B16-9E68199DF3DA}" presName="wedgeRectCallout1" presStyleLbl="node1" presStyleIdx="10" presStyleCnt="11" custScaleX="113977" custLinFactNeighborX="57241" custLinFactNeighborY="22366">
        <dgm:presLayoutVars>
          <dgm:bulletEnabled val="1"/>
        </dgm:presLayoutVars>
      </dgm:prSet>
      <dgm:spPr/>
    </dgm:pt>
  </dgm:ptLst>
  <dgm:cxnLst>
    <dgm:cxn modelId="{C0752A27-CDDC-4235-B77A-0D91D3ECBE49}" type="presOf" srcId="{8C76CE66-F1D9-4C4A-9A85-5DA8EB30733C}" destId="{AEEF0A4A-84B2-4C88-A8B3-4808080E6FE8}" srcOrd="0" destOrd="0" presId="urn:microsoft.com/office/officeart/2008/layout/BendingPictureCaptionList"/>
    <dgm:cxn modelId="{0A4BD527-5495-4A4E-AFA4-18B75D806A3C}" srcId="{8068F729-B0D8-4980-AC64-0621E7BB3C27}" destId="{87056B05-6AA4-4DF1-8DFA-0E14EAD13190}" srcOrd="3" destOrd="0" parTransId="{471277E3-DDD9-4B98-A8C4-3735E01A0998}" sibTransId="{3B6CC55A-3B9D-44AF-A973-AF2B22340144}"/>
    <dgm:cxn modelId="{D2243F2D-CB05-4153-B4D9-AC7C0559EA94}" srcId="{8068F729-B0D8-4980-AC64-0621E7BB3C27}" destId="{844FA8FA-AC7E-4248-BD7A-EEF03BED24B1}" srcOrd="8" destOrd="0" parTransId="{6B7B2FA7-8526-4447-B1CB-647566086DB5}" sibTransId="{A368B336-4891-4835-ADAE-4D8AD98A322F}"/>
    <dgm:cxn modelId="{13785031-60D9-42B3-AA47-7FECBA39BC10}" srcId="{8068F729-B0D8-4980-AC64-0621E7BB3C27}" destId="{D93E5ED7-03CC-4B04-A65C-F36729DC2ACF}" srcOrd="2" destOrd="0" parTransId="{A3A198EB-BEF8-446C-B838-6E9DA2C05ECD}" sibTransId="{333BC448-AF0E-4D02-8D9E-3817BFF4C94C}"/>
    <dgm:cxn modelId="{6F677A33-EF91-4942-AB16-CDE6229453A3}" srcId="{8068F729-B0D8-4980-AC64-0621E7BB3C27}" destId="{6B7244AE-9981-405E-9456-33B09CD81279}" srcOrd="6" destOrd="0" parTransId="{32168B3B-1A17-42B0-8C91-83CE5B3BFB14}" sibTransId="{250373F9-26E7-4155-BA2A-1BC1846F5740}"/>
    <dgm:cxn modelId="{7939FE3C-3EF4-4027-8855-DD507462AD6B}" srcId="{8068F729-B0D8-4980-AC64-0621E7BB3C27}" destId="{62A60772-77E3-41EF-B695-844D585AD676}" srcOrd="1" destOrd="0" parTransId="{C2EC24DE-F274-4295-967E-340C5E75BDC8}" sibTransId="{C330FE19-FB0C-4590-9191-FD02861AB264}"/>
    <dgm:cxn modelId="{74C9AA4B-CE00-4645-B9B9-2DF0C20A116A}" type="presOf" srcId="{6B7244AE-9981-405E-9456-33B09CD81279}" destId="{A24DB3D5-00EA-4D74-9CDA-24E7254BEEB4}" srcOrd="0" destOrd="0" presId="urn:microsoft.com/office/officeart/2008/layout/BendingPictureCaptionList"/>
    <dgm:cxn modelId="{169D2353-23C9-45C1-BA47-74D967548710}" type="presOf" srcId="{87056B05-6AA4-4DF1-8DFA-0E14EAD13190}" destId="{FCE28017-B101-4849-A3A6-3F8D9F31B0F1}" srcOrd="0" destOrd="0" presId="urn:microsoft.com/office/officeart/2008/layout/BendingPictureCaptionList"/>
    <dgm:cxn modelId="{0E8A9764-C9F3-40E8-8267-D9AA077988DE}" type="presOf" srcId="{8068F729-B0D8-4980-AC64-0621E7BB3C27}" destId="{347D9810-FE78-4AB5-9796-6ED07404A0BC}" srcOrd="0" destOrd="0" presId="urn:microsoft.com/office/officeart/2008/layout/BendingPictureCaptionList"/>
    <dgm:cxn modelId="{19C39471-AB2D-4F76-92D5-5FEB6E08163C}" type="presOf" srcId="{17BAD6A6-2F19-4EB6-AAA1-374C49B08244}" destId="{4439C5A3-9D16-4EBD-AFB6-24F095A487A4}" srcOrd="0" destOrd="0" presId="urn:microsoft.com/office/officeart/2008/layout/BendingPictureCaptionList"/>
    <dgm:cxn modelId="{FA0CDC87-2F85-4104-9CB7-85BB4546631C}" srcId="{8068F729-B0D8-4980-AC64-0621E7BB3C27}" destId="{8C76CE66-F1D9-4C4A-9A85-5DA8EB30733C}" srcOrd="9" destOrd="0" parTransId="{66ECDF88-71A0-445F-A87F-E29A6311FAD1}" sibTransId="{8B6756BA-BD25-4B88-A7BC-07E33D42F1E3}"/>
    <dgm:cxn modelId="{C3EB2A97-5FB2-49A8-B261-B81455B57C26}" type="presOf" srcId="{2A804092-943E-4C89-B691-7CE01EEB0EC6}" destId="{6E832882-63CA-4983-9778-0A5212D2B2A7}" srcOrd="0" destOrd="0" presId="urn:microsoft.com/office/officeart/2008/layout/BendingPictureCaptionList"/>
    <dgm:cxn modelId="{899F3A9F-D110-47FE-91F3-E3C40E854F83}" type="presOf" srcId="{62A60772-77E3-41EF-B695-844D585AD676}" destId="{FC1E61E0-495C-475F-AA0F-825504F36D01}" srcOrd="0" destOrd="0" presId="urn:microsoft.com/office/officeart/2008/layout/BendingPictureCaptionList"/>
    <dgm:cxn modelId="{1D3442A8-4B00-4A33-95CB-E69F914D1908}" type="presOf" srcId="{D93E5ED7-03CC-4B04-A65C-F36729DC2ACF}" destId="{EADAE55F-F69D-4AD1-8008-AC1263F9B6F0}" srcOrd="0" destOrd="0" presId="urn:microsoft.com/office/officeart/2008/layout/BendingPictureCaptionList"/>
    <dgm:cxn modelId="{F1C479A8-B24C-4562-8597-0EF958CEB83B}" type="presOf" srcId="{844FA8FA-AC7E-4248-BD7A-EEF03BED24B1}" destId="{FE707ABA-DF86-4213-A5A0-AB2F4F4789B1}" srcOrd="0" destOrd="0" presId="urn:microsoft.com/office/officeart/2008/layout/BendingPictureCaptionList"/>
    <dgm:cxn modelId="{2CC7E9AB-A0DC-4D80-A2C9-8FF1322AA7AC}" type="presOf" srcId="{80FA390D-A304-4FF4-8B16-9E68199DF3DA}" destId="{35A015F5-4AE6-4EAD-BD33-2682AF2962E5}" srcOrd="0" destOrd="0" presId="urn:microsoft.com/office/officeart/2008/layout/BendingPictureCaptionList"/>
    <dgm:cxn modelId="{BBDBAAB2-3FD9-47BF-BDE0-D1C0B3159541}" srcId="{8068F729-B0D8-4980-AC64-0621E7BB3C27}" destId="{AF4DE412-F98E-4ECF-8759-AF0EF0885B1F}" srcOrd="7" destOrd="0" parTransId="{1FD84828-66FB-40BD-88C0-68ED99EE9C7E}" sibTransId="{30BF4F7B-EEA4-47AB-A8AA-DF23027B4270}"/>
    <dgm:cxn modelId="{E401E2BB-2B36-440E-9437-1E523B294B1D}" srcId="{8068F729-B0D8-4980-AC64-0621E7BB3C27}" destId="{80FA390D-A304-4FF4-8B16-9E68199DF3DA}" srcOrd="10" destOrd="0" parTransId="{DA328BCC-9BFE-4643-BC94-1937B50CAA8C}" sibTransId="{0454CE47-A8FF-433D-A6DF-EA9796AAD4F9}"/>
    <dgm:cxn modelId="{C6B529CE-3813-41B5-9CA2-B54433EAFEF7}" type="presOf" srcId="{A8175794-1F44-43F7-9D4F-CC296D3B8ADA}" destId="{D390EC06-B602-440F-8428-F7F620A0B436}" srcOrd="0" destOrd="0" presId="urn:microsoft.com/office/officeart/2008/layout/BendingPictureCaptionList"/>
    <dgm:cxn modelId="{E980D5D6-8883-4CA4-A282-8D30046836AC}" srcId="{8068F729-B0D8-4980-AC64-0621E7BB3C27}" destId="{2A804092-943E-4C89-B691-7CE01EEB0EC6}" srcOrd="5" destOrd="0" parTransId="{55FF9B94-518F-4D39-85C0-3EACCB1C5A46}" sibTransId="{BB11BA54-B93E-4F77-8351-C8A0A9659F34}"/>
    <dgm:cxn modelId="{D3F898D8-2C65-4A5F-A435-7BE6D93D4A25}" type="presOf" srcId="{AF4DE412-F98E-4ECF-8759-AF0EF0885B1F}" destId="{42ED99A7-8107-4B56-B369-BA7DC18CFBA0}" srcOrd="0" destOrd="0" presId="urn:microsoft.com/office/officeart/2008/layout/BendingPictureCaptionList"/>
    <dgm:cxn modelId="{37EA62DF-F4EA-4170-8E1F-E82C170298A9}" srcId="{8068F729-B0D8-4980-AC64-0621E7BB3C27}" destId="{A8175794-1F44-43F7-9D4F-CC296D3B8ADA}" srcOrd="0" destOrd="0" parTransId="{F0AE00BF-6414-4772-BBE2-FCB76B25AF0C}" sibTransId="{1D20D304-46BD-42E0-9F9C-85B0B26C4FE9}"/>
    <dgm:cxn modelId="{23E687F3-142E-4940-A9EB-9163A11FA00C}" srcId="{8068F729-B0D8-4980-AC64-0621E7BB3C27}" destId="{17BAD6A6-2F19-4EB6-AAA1-374C49B08244}" srcOrd="4" destOrd="0" parTransId="{F698063D-9D82-4FC6-A429-F8F57A9C7830}" sibTransId="{32C3F37E-4F95-451D-A621-0E808EB62E75}"/>
    <dgm:cxn modelId="{A27B5305-AAE8-4F20-86DD-815E8AAF26E4}" type="presParOf" srcId="{347D9810-FE78-4AB5-9796-6ED07404A0BC}" destId="{F3E5C4DA-B0B2-4FC4-ADA9-253D33E01AC3}" srcOrd="0" destOrd="0" presId="urn:microsoft.com/office/officeart/2008/layout/BendingPictureCaptionList"/>
    <dgm:cxn modelId="{33B94F5A-D30D-45B8-8C0B-845B38423FDF}" type="presParOf" srcId="{F3E5C4DA-B0B2-4FC4-ADA9-253D33E01AC3}" destId="{3B6AB04C-29B0-4213-8EE0-EB481436E552}" srcOrd="0" destOrd="0" presId="urn:microsoft.com/office/officeart/2008/layout/BendingPictureCaptionList"/>
    <dgm:cxn modelId="{9DCBBEAE-210F-4E3E-A96E-036530C524EB}" type="presParOf" srcId="{F3E5C4DA-B0B2-4FC4-ADA9-253D33E01AC3}" destId="{D390EC06-B602-440F-8428-F7F620A0B436}" srcOrd="1" destOrd="0" presId="urn:microsoft.com/office/officeart/2008/layout/BendingPictureCaptionList"/>
    <dgm:cxn modelId="{7672E32D-2998-4B68-90C6-6A1C6DEFE65D}" type="presParOf" srcId="{347D9810-FE78-4AB5-9796-6ED07404A0BC}" destId="{3C125041-7166-4648-95A6-62B3DC1A5FA3}" srcOrd="1" destOrd="0" presId="urn:microsoft.com/office/officeart/2008/layout/BendingPictureCaptionList"/>
    <dgm:cxn modelId="{C905FB95-98FE-400B-BD75-2A39ABCC09D6}" type="presParOf" srcId="{347D9810-FE78-4AB5-9796-6ED07404A0BC}" destId="{7F0F27EA-ECF0-4D15-806F-1B45EE8F8609}" srcOrd="2" destOrd="0" presId="urn:microsoft.com/office/officeart/2008/layout/BendingPictureCaptionList"/>
    <dgm:cxn modelId="{0AFCE2F8-03F9-4AA0-9D12-C76565C44DCB}" type="presParOf" srcId="{7F0F27EA-ECF0-4D15-806F-1B45EE8F8609}" destId="{347916EE-925A-4670-ACCD-446503FD5831}" srcOrd="0" destOrd="0" presId="urn:microsoft.com/office/officeart/2008/layout/BendingPictureCaptionList"/>
    <dgm:cxn modelId="{2F7B5C33-1AF4-4EFF-A082-FBEDBEEFD3C0}" type="presParOf" srcId="{7F0F27EA-ECF0-4D15-806F-1B45EE8F8609}" destId="{FC1E61E0-495C-475F-AA0F-825504F36D01}" srcOrd="1" destOrd="0" presId="urn:microsoft.com/office/officeart/2008/layout/BendingPictureCaptionList"/>
    <dgm:cxn modelId="{27A3405C-9B23-45AE-81ED-9E7133377FF3}" type="presParOf" srcId="{347D9810-FE78-4AB5-9796-6ED07404A0BC}" destId="{604AC99E-27DF-4950-B85D-85FB1B4C0126}" srcOrd="3" destOrd="0" presId="urn:microsoft.com/office/officeart/2008/layout/BendingPictureCaptionList"/>
    <dgm:cxn modelId="{E6F0EFB3-77E7-4C53-853E-14FC175DC052}" type="presParOf" srcId="{347D9810-FE78-4AB5-9796-6ED07404A0BC}" destId="{9362D336-5EF7-4C47-9456-B6DEE1F4F05B}" srcOrd="4" destOrd="0" presId="urn:microsoft.com/office/officeart/2008/layout/BendingPictureCaptionList"/>
    <dgm:cxn modelId="{47913F4A-FF98-4F35-8AF1-74EE9684712E}" type="presParOf" srcId="{9362D336-5EF7-4C47-9456-B6DEE1F4F05B}" destId="{45C51B78-7F84-4D77-97B8-D234F85857C1}" srcOrd="0" destOrd="0" presId="urn:microsoft.com/office/officeart/2008/layout/BendingPictureCaptionList"/>
    <dgm:cxn modelId="{A1CB4E1F-9894-45E4-9F6A-F707094DD7F8}" type="presParOf" srcId="{9362D336-5EF7-4C47-9456-B6DEE1F4F05B}" destId="{EADAE55F-F69D-4AD1-8008-AC1263F9B6F0}" srcOrd="1" destOrd="0" presId="urn:microsoft.com/office/officeart/2008/layout/BendingPictureCaptionList"/>
    <dgm:cxn modelId="{8795BDC0-7B9D-4382-A0AD-7891CA0A79D0}" type="presParOf" srcId="{347D9810-FE78-4AB5-9796-6ED07404A0BC}" destId="{6317E300-7DBD-4AD1-9265-A10432F45B3C}" srcOrd="5" destOrd="0" presId="urn:microsoft.com/office/officeart/2008/layout/BendingPictureCaptionList"/>
    <dgm:cxn modelId="{994C082B-7F0B-4D55-BC4A-081521BCEAE3}" type="presParOf" srcId="{347D9810-FE78-4AB5-9796-6ED07404A0BC}" destId="{337819BF-A355-4F20-B16C-4044FC84BCFA}" srcOrd="6" destOrd="0" presId="urn:microsoft.com/office/officeart/2008/layout/BendingPictureCaptionList"/>
    <dgm:cxn modelId="{2C47C259-6609-4927-84F7-261B11625BC4}" type="presParOf" srcId="{337819BF-A355-4F20-B16C-4044FC84BCFA}" destId="{13FCF3A8-63AE-4CA8-89D7-45EBD7316758}" srcOrd="0" destOrd="0" presId="urn:microsoft.com/office/officeart/2008/layout/BendingPictureCaptionList"/>
    <dgm:cxn modelId="{5F256D35-9388-4CFB-B06C-DAE29543A252}" type="presParOf" srcId="{337819BF-A355-4F20-B16C-4044FC84BCFA}" destId="{FCE28017-B101-4849-A3A6-3F8D9F31B0F1}" srcOrd="1" destOrd="0" presId="urn:microsoft.com/office/officeart/2008/layout/BendingPictureCaptionList"/>
    <dgm:cxn modelId="{6C2A77E8-0305-4985-9B05-F6583B116F0E}" type="presParOf" srcId="{347D9810-FE78-4AB5-9796-6ED07404A0BC}" destId="{B4C494F0-E9ED-410E-890A-F712FE2ADC0B}" srcOrd="7" destOrd="0" presId="urn:microsoft.com/office/officeart/2008/layout/BendingPictureCaptionList"/>
    <dgm:cxn modelId="{4DA675AF-D45D-4E59-BA1A-20C9215D3513}" type="presParOf" srcId="{347D9810-FE78-4AB5-9796-6ED07404A0BC}" destId="{77468C81-18F6-4A06-8BC6-2C971C701900}" srcOrd="8" destOrd="0" presId="urn:microsoft.com/office/officeart/2008/layout/BendingPictureCaptionList"/>
    <dgm:cxn modelId="{143E97A4-E845-4B96-843E-B1685B2A8A93}" type="presParOf" srcId="{77468C81-18F6-4A06-8BC6-2C971C701900}" destId="{A3894D9B-1D9B-4D9A-BE86-071850DC0C31}" srcOrd="0" destOrd="0" presId="urn:microsoft.com/office/officeart/2008/layout/BendingPictureCaptionList"/>
    <dgm:cxn modelId="{10C1BDC0-CFD6-46B2-B7BF-45381D879430}" type="presParOf" srcId="{77468C81-18F6-4A06-8BC6-2C971C701900}" destId="{4439C5A3-9D16-4EBD-AFB6-24F095A487A4}" srcOrd="1" destOrd="0" presId="urn:microsoft.com/office/officeart/2008/layout/BendingPictureCaptionList"/>
    <dgm:cxn modelId="{92894CF1-7341-4A9C-9CC8-B17BB4894D71}" type="presParOf" srcId="{347D9810-FE78-4AB5-9796-6ED07404A0BC}" destId="{D1E84494-F314-4963-8169-9572DD7C33F6}" srcOrd="9" destOrd="0" presId="urn:microsoft.com/office/officeart/2008/layout/BendingPictureCaptionList"/>
    <dgm:cxn modelId="{2F59A22D-065F-4AB7-9D23-770E0A0E157E}" type="presParOf" srcId="{347D9810-FE78-4AB5-9796-6ED07404A0BC}" destId="{856F454C-D1E3-424B-9413-4E1CE3B4F4C2}" srcOrd="10" destOrd="0" presId="urn:microsoft.com/office/officeart/2008/layout/BendingPictureCaptionList"/>
    <dgm:cxn modelId="{3947E091-6E30-4739-A1BA-0AF687FD5C63}" type="presParOf" srcId="{856F454C-D1E3-424B-9413-4E1CE3B4F4C2}" destId="{C5AB7DA8-1CA9-4DC3-85B9-19271D3EBDA8}" srcOrd="0" destOrd="0" presId="urn:microsoft.com/office/officeart/2008/layout/BendingPictureCaptionList"/>
    <dgm:cxn modelId="{5D867E2D-9868-43AE-8E58-76B5FBD27998}" type="presParOf" srcId="{856F454C-D1E3-424B-9413-4E1CE3B4F4C2}" destId="{6E832882-63CA-4983-9778-0A5212D2B2A7}" srcOrd="1" destOrd="0" presId="urn:microsoft.com/office/officeart/2008/layout/BendingPictureCaptionList"/>
    <dgm:cxn modelId="{9869FCB7-9CA2-44CE-BA3B-45BE22337154}" type="presParOf" srcId="{347D9810-FE78-4AB5-9796-6ED07404A0BC}" destId="{3446B139-96E8-47E4-8B6A-0078F5ACC5D0}" srcOrd="11" destOrd="0" presId="urn:microsoft.com/office/officeart/2008/layout/BendingPictureCaptionList"/>
    <dgm:cxn modelId="{2F5B37C4-EB99-4282-83D2-56093D6C714D}" type="presParOf" srcId="{347D9810-FE78-4AB5-9796-6ED07404A0BC}" destId="{80D58575-6279-4A00-9290-A4695F0C78FA}" srcOrd="12" destOrd="0" presId="urn:microsoft.com/office/officeart/2008/layout/BendingPictureCaptionList"/>
    <dgm:cxn modelId="{A033EA49-B6CB-467D-92A9-FE2563D80B53}" type="presParOf" srcId="{80D58575-6279-4A00-9290-A4695F0C78FA}" destId="{F573CA93-0982-4CBC-8F89-AEFFDFCDCC07}" srcOrd="0" destOrd="0" presId="urn:microsoft.com/office/officeart/2008/layout/BendingPictureCaptionList"/>
    <dgm:cxn modelId="{1AF7AA9F-C1D6-4078-8B40-8F3E0D771567}" type="presParOf" srcId="{80D58575-6279-4A00-9290-A4695F0C78FA}" destId="{A24DB3D5-00EA-4D74-9CDA-24E7254BEEB4}" srcOrd="1" destOrd="0" presId="urn:microsoft.com/office/officeart/2008/layout/BendingPictureCaptionList"/>
    <dgm:cxn modelId="{51CE05BF-9FB1-4DEB-A21A-C554AE0602A2}" type="presParOf" srcId="{347D9810-FE78-4AB5-9796-6ED07404A0BC}" destId="{FD61ADF3-EF22-495E-B4E5-62DB8CD1E475}" srcOrd="13" destOrd="0" presId="urn:microsoft.com/office/officeart/2008/layout/BendingPictureCaptionList"/>
    <dgm:cxn modelId="{7A9831D7-EFE5-46B8-A567-95049B25EB8E}" type="presParOf" srcId="{347D9810-FE78-4AB5-9796-6ED07404A0BC}" destId="{3A219293-AAE8-4C51-9C62-212721591BCC}" srcOrd="14" destOrd="0" presId="urn:microsoft.com/office/officeart/2008/layout/BendingPictureCaptionList"/>
    <dgm:cxn modelId="{C89203E4-214F-46F0-9FE9-A1D90BE63599}" type="presParOf" srcId="{3A219293-AAE8-4C51-9C62-212721591BCC}" destId="{96D61A8B-93EB-4554-B73A-2BF2524C33FB}" srcOrd="0" destOrd="0" presId="urn:microsoft.com/office/officeart/2008/layout/BendingPictureCaptionList"/>
    <dgm:cxn modelId="{44C09D64-CF75-46C8-91B5-127F87E89619}" type="presParOf" srcId="{3A219293-AAE8-4C51-9C62-212721591BCC}" destId="{42ED99A7-8107-4B56-B369-BA7DC18CFBA0}" srcOrd="1" destOrd="0" presId="urn:microsoft.com/office/officeart/2008/layout/BendingPictureCaptionList"/>
    <dgm:cxn modelId="{2DD10FB1-DFFC-40D1-99D4-4101D87F0AE0}" type="presParOf" srcId="{347D9810-FE78-4AB5-9796-6ED07404A0BC}" destId="{68FF6367-DD5E-4292-BC47-6D9C7FE57ECC}" srcOrd="15" destOrd="0" presId="urn:microsoft.com/office/officeart/2008/layout/BendingPictureCaptionList"/>
    <dgm:cxn modelId="{8646B192-A19A-43B5-A490-59D7D0A7803A}" type="presParOf" srcId="{347D9810-FE78-4AB5-9796-6ED07404A0BC}" destId="{3581BA56-6521-418D-A29C-2A10B2354D7F}" srcOrd="16" destOrd="0" presId="urn:microsoft.com/office/officeart/2008/layout/BendingPictureCaptionList"/>
    <dgm:cxn modelId="{31389D99-27EE-44A8-8E6F-E2CA0F47BDD0}" type="presParOf" srcId="{3581BA56-6521-418D-A29C-2A10B2354D7F}" destId="{C06AF406-4B14-40C6-9E33-B8582148E012}" srcOrd="0" destOrd="0" presId="urn:microsoft.com/office/officeart/2008/layout/BendingPictureCaptionList"/>
    <dgm:cxn modelId="{165F61C0-4780-4A23-B8DC-C0CC276E8AFA}" type="presParOf" srcId="{3581BA56-6521-418D-A29C-2A10B2354D7F}" destId="{FE707ABA-DF86-4213-A5A0-AB2F4F4789B1}" srcOrd="1" destOrd="0" presId="urn:microsoft.com/office/officeart/2008/layout/BendingPictureCaptionList"/>
    <dgm:cxn modelId="{BAF064F5-3C04-47B7-8AB7-DB0795149E52}" type="presParOf" srcId="{347D9810-FE78-4AB5-9796-6ED07404A0BC}" destId="{F95F2110-3A5F-4A84-9E81-C04B4D7815C7}" srcOrd="17" destOrd="0" presId="urn:microsoft.com/office/officeart/2008/layout/BendingPictureCaptionList"/>
    <dgm:cxn modelId="{1AEFB8C2-9717-48AF-947F-CC3D836DE289}" type="presParOf" srcId="{347D9810-FE78-4AB5-9796-6ED07404A0BC}" destId="{E9BCC2C6-F9C4-4218-A64E-BC3E8A11BBAF}" srcOrd="18" destOrd="0" presId="urn:microsoft.com/office/officeart/2008/layout/BendingPictureCaptionList"/>
    <dgm:cxn modelId="{2BD8BF89-DF29-430B-87D6-FC71F150AE85}" type="presParOf" srcId="{E9BCC2C6-F9C4-4218-A64E-BC3E8A11BBAF}" destId="{0FEB24B2-FC00-427A-8726-FB0F4770CDC7}" srcOrd="0" destOrd="0" presId="urn:microsoft.com/office/officeart/2008/layout/BendingPictureCaptionList"/>
    <dgm:cxn modelId="{0EB3E2C9-14B5-4F66-806A-04326B1A11DA}" type="presParOf" srcId="{E9BCC2C6-F9C4-4218-A64E-BC3E8A11BBAF}" destId="{AEEF0A4A-84B2-4C88-A8B3-4808080E6FE8}" srcOrd="1" destOrd="0" presId="urn:microsoft.com/office/officeart/2008/layout/BendingPictureCaptionList"/>
    <dgm:cxn modelId="{4D1ABB39-63F0-42AF-B764-C9E873484AC4}" type="presParOf" srcId="{347D9810-FE78-4AB5-9796-6ED07404A0BC}" destId="{92BE1157-367C-419D-A5D0-931A87E767C1}" srcOrd="19" destOrd="0" presId="urn:microsoft.com/office/officeart/2008/layout/BendingPictureCaptionList"/>
    <dgm:cxn modelId="{E2C5DF6A-9D7C-451A-92DF-8639D154F28D}" type="presParOf" srcId="{347D9810-FE78-4AB5-9796-6ED07404A0BC}" destId="{D1DB7618-BAC8-41FB-AD67-5A1EFDD394B2}" srcOrd="20" destOrd="0" presId="urn:microsoft.com/office/officeart/2008/layout/BendingPictureCaptionList"/>
    <dgm:cxn modelId="{53C2438F-834C-4E83-8DB6-A52FF1E053CF}" type="presParOf" srcId="{D1DB7618-BAC8-41FB-AD67-5A1EFDD394B2}" destId="{23D410F9-38BA-4E6C-A403-BC66A2A410F0}" srcOrd="0" destOrd="0" presId="urn:microsoft.com/office/officeart/2008/layout/BendingPictureCaptionList"/>
    <dgm:cxn modelId="{6363AA79-ECEF-441A-A9F3-2F29383AF65E}" type="presParOf" srcId="{D1DB7618-BAC8-41FB-AD67-5A1EFDD394B2}" destId="{35A015F5-4AE6-4EAD-BD33-2682AF2962E5}" srcOrd="1" destOrd="0" presId="urn:microsoft.com/office/officeart/2008/layout/BendingPictureCa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6CF964-3D0F-4961-85EF-7FE329037B4A}"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es-ES"/>
        </a:p>
      </dgm:t>
    </dgm:pt>
    <dgm:pt modelId="{86A7F525-B45A-4A43-8AED-309D66264AEF}">
      <dgm:prSet custT="1"/>
      <dgm:spPr/>
      <dgm:t>
        <a:bodyPr/>
        <a:lstStyle/>
        <a:p>
          <a:r>
            <a:rPr lang="es-ES" sz="1800" b="1" dirty="0"/>
            <a:t>Dio odia il peccato</a:t>
          </a:r>
          <a:endParaRPr lang="es-ES" sz="1800" dirty="0"/>
        </a:p>
      </dgm:t>
    </dgm:pt>
    <dgm:pt modelId="{C4F45358-BC94-45D8-ACB5-D77C6771E2C5}" type="parTrans" cxnId="{21D8FB2B-A11E-4580-8687-DFA1080A997A}">
      <dgm:prSet/>
      <dgm:spPr/>
      <dgm:t>
        <a:bodyPr/>
        <a:lstStyle/>
        <a:p>
          <a:endParaRPr lang="es-ES" sz="2000"/>
        </a:p>
      </dgm:t>
    </dgm:pt>
    <dgm:pt modelId="{E8137A35-29E6-4837-A471-3EDA6DB42BA9}" type="sibTrans" cxnId="{21D8FB2B-A11E-4580-8687-DFA1080A997A}">
      <dgm:prSet/>
      <dgm:spPr/>
      <dgm:t>
        <a:bodyPr/>
        <a:lstStyle/>
        <a:p>
          <a:endParaRPr lang="es-ES" sz="2000"/>
        </a:p>
      </dgm:t>
    </dgm:pt>
    <dgm:pt modelId="{32C9E038-EEC1-4667-8B92-B52A99202B02}">
      <dgm:prSet custT="1"/>
      <dgm:spPr/>
      <dgm:t>
        <a:bodyPr/>
        <a:lstStyle/>
        <a:p>
          <a:r>
            <a:rPr lang="es-ES" sz="1800" b="1" dirty="0"/>
            <a:t>Dio salva il peccatore</a:t>
          </a:r>
          <a:endParaRPr lang="es-ES" sz="1800" dirty="0"/>
        </a:p>
      </dgm:t>
    </dgm:pt>
    <dgm:pt modelId="{3EDC30B2-01DB-4ED7-AF11-9C7D5F6F635D}" type="parTrans" cxnId="{193BAB5A-AA1B-45F0-8ACA-B2C659086E2C}">
      <dgm:prSet/>
      <dgm:spPr/>
      <dgm:t>
        <a:bodyPr/>
        <a:lstStyle/>
        <a:p>
          <a:endParaRPr lang="es-ES" sz="2000"/>
        </a:p>
      </dgm:t>
    </dgm:pt>
    <dgm:pt modelId="{20BBFFFE-4E04-415D-9FB5-F35320B071E5}" type="sibTrans" cxnId="{193BAB5A-AA1B-45F0-8ACA-B2C659086E2C}">
      <dgm:prSet/>
      <dgm:spPr/>
      <dgm:t>
        <a:bodyPr/>
        <a:lstStyle/>
        <a:p>
          <a:endParaRPr lang="es-ES" sz="2000"/>
        </a:p>
      </dgm:t>
    </dgm:pt>
    <dgm:pt modelId="{297C62F1-A08F-43AA-A459-1C1C09E709F2}">
      <dgm:prSet custT="1"/>
      <dgm:spPr/>
      <dgm:t>
        <a:bodyPr/>
        <a:lstStyle/>
        <a:p>
          <a:r>
            <a:rPr lang="es-ES" sz="1800" b="1" dirty="0"/>
            <a:t>Dio </a:t>
          </a:r>
          <a:r>
            <a:rPr lang="es-ES" sz="1800" b="1" dirty="0" err="1"/>
            <a:t>distruggerà</a:t>
          </a:r>
          <a:r>
            <a:rPr lang="es-ES" sz="1800" b="1" dirty="0"/>
            <a:t> </a:t>
          </a:r>
          <a:r>
            <a:rPr lang="es-ES" sz="1800" b="1" dirty="0" err="1"/>
            <a:t>il</a:t>
          </a:r>
          <a:r>
            <a:rPr lang="es-ES" sz="1800" b="1" dirty="0"/>
            <a:t> male e i </a:t>
          </a:r>
          <a:r>
            <a:rPr lang="es-ES" sz="1800" b="1" dirty="0" err="1"/>
            <a:t>malvagi</a:t>
          </a:r>
          <a:r>
            <a:rPr lang="es-ES" sz="1800" b="1" dirty="0"/>
            <a:t> </a:t>
          </a:r>
          <a:r>
            <a:rPr lang="es-ES" sz="1800" b="1" dirty="0" err="1"/>
            <a:t>periranno</a:t>
          </a:r>
          <a:endParaRPr lang="es-ES" sz="1800" dirty="0"/>
        </a:p>
      </dgm:t>
    </dgm:pt>
    <dgm:pt modelId="{7DD3C3E2-367B-45B7-A871-A36A22CA7F25}" type="parTrans" cxnId="{AEFCEB2B-5673-4E2D-9134-9085EAD557DA}">
      <dgm:prSet/>
      <dgm:spPr/>
      <dgm:t>
        <a:bodyPr/>
        <a:lstStyle/>
        <a:p>
          <a:endParaRPr lang="es-ES" sz="2000"/>
        </a:p>
      </dgm:t>
    </dgm:pt>
    <dgm:pt modelId="{2A08B04D-197B-4703-98D2-A9A8A46199B9}" type="sibTrans" cxnId="{AEFCEB2B-5673-4E2D-9134-9085EAD557DA}">
      <dgm:prSet/>
      <dgm:spPr/>
      <dgm:t>
        <a:bodyPr/>
        <a:lstStyle/>
        <a:p>
          <a:endParaRPr lang="es-ES" sz="2000"/>
        </a:p>
      </dgm:t>
    </dgm:pt>
    <dgm:pt modelId="{F20FDDF8-220C-4AA0-886B-BF43CD4C7617}">
      <dgm:prSet custT="1"/>
      <dgm:spPr/>
      <dgm:t>
        <a:bodyPr/>
        <a:lstStyle/>
        <a:p>
          <a:r>
            <a:rPr lang="es-ES" sz="1800" b="1" dirty="0"/>
            <a:t>Dio ci assicura un futuro glorioso</a:t>
          </a:r>
          <a:endParaRPr lang="es-ES" sz="1800" dirty="0"/>
        </a:p>
      </dgm:t>
    </dgm:pt>
    <dgm:pt modelId="{5E761478-FAA9-4BAF-B6E4-FA8ED1F2F2A5}" type="parTrans" cxnId="{9363EE3A-2F3B-44EB-AF67-A529EDCAA713}">
      <dgm:prSet/>
      <dgm:spPr/>
      <dgm:t>
        <a:bodyPr/>
        <a:lstStyle/>
        <a:p>
          <a:endParaRPr lang="es-ES" sz="2000"/>
        </a:p>
      </dgm:t>
    </dgm:pt>
    <dgm:pt modelId="{9A64358B-ED56-4288-A8B0-7E6ED031C974}" type="sibTrans" cxnId="{9363EE3A-2F3B-44EB-AF67-A529EDCAA713}">
      <dgm:prSet/>
      <dgm:spPr/>
      <dgm:t>
        <a:bodyPr/>
        <a:lstStyle/>
        <a:p>
          <a:endParaRPr lang="es-ES" sz="2000"/>
        </a:p>
      </dgm:t>
    </dgm:pt>
    <dgm:pt modelId="{22B53AE7-7CCB-44B4-BCB7-75054A0E5A74}" type="pres">
      <dgm:prSet presAssocID="{F96CF964-3D0F-4961-85EF-7FE329037B4A}" presName="linear" presStyleCnt="0">
        <dgm:presLayoutVars>
          <dgm:animLvl val="lvl"/>
          <dgm:resizeHandles val="exact"/>
        </dgm:presLayoutVars>
      </dgm:prSet>
      <dgm:spPr/>
    </dgm:pt>
    <dgm:pt modelId="{7D8D03E4-0C22-48F5-A6E5-2AE8006B3ED3}" type="pres">
      <dgm:prSet presAssocID="{86A7F525-B45A-4A43-8AED-309D66264AEF}" presName="parentText" presStyleLbl="node1" presStyleIdx="0" presStyleCnt="4">
        <dgm:presLayoutVars>
          <dgm:chMax val="0"/>
          <dgm:bulletEnabled val="1"/>
        </dgm:presLayoutVars>
      </dgm:prSet>
      <dgm:spPr/>
    </dgm:pt>
    <dgm:pt modelId="{FD9D441D-4C02-46FE-AEAA-9353162D44A3}" type="pres">
      <dgm:prSet presAssocID="{E8137A35-29E6-4837-A471-3EDA6DB42BA9}" presName="spacer" presStyleCnt="0"/>
      <dgm:spPr/>
    </dgm:pt>
    <dgm:pt modelId="{49FB8278-23E9-44B1-B0E9-2B687210E11D}" type="pres">
      <dgm:prSet presAssocID="{32C9E038-EEC1-4667-8B92-B52A99202B02}" presName="parentText" presStyleLbl="node1" presStyleIdx="1" presStyleCnt="4">
        <dgm:presLayoutVars>
          <dgm:chMax val="0"/>
          <dgm:bulletEnabled val="1"/>
        </dgm:presLayoutVars>
      </dgm:prSet>
      <dgm:spPr/>
    </dgm:pt>
    <dgm:pt modelId="{08C5DBD7-15A1-4F72-93D9-4ABFE00ACB88}" type="pres">
      <dgm:prSet presAssocID="{20BBFFFE-4E04-415D-9FB5-F35320B071E5}" presName="spacer" presStyleCnt="0"/>
      <dgm:spPr/>
    </dgm:pt>
    <dgm:pt modelId="{C188DD80-2EA5-48DD-A3DA-B408111F1352}" type="pres">
      <dgm:prSet presAssocID="{297C62F1-A08F-43AA-A459-1C1C09E709F2}" presName="parentText" presStyleLbl="node1" presStyleIdx="2" presStyleCnt="4">
        <dgm:presLayoutVars>
          <dgm:chMax val="0"/>
          <dgm:bulletEnabled val="1"/>
        </dgm:presLayoutVars>
      </dgm:prSet>
      <dgm:spPr/>
    </dgm:pt>
    <dgm:pt modelId="{E1D371B1-5AB3-49C3-A5EB-AF139FC28236}" type="pres">
      <dgm:prSet presAssocID="{2A08B04D-197B-4703-98D2-A9A8A46199B9}" presName="spacer" presStyleCnt="0"/>
      <dgm:spPr/>
    </dgm:pt>
    <dgm:pt modelId="{CF501F27-D192-4894-A090-DEB699832C3E}" type="pres">
      <dgm:prSet presAssocID="{F20FDDF8-220C-4AA0-886B-BF43CD4C7617}" presName="parentText" presStyleLbl="node1" presStyleIdx="3" presStyleCnt="4">
        <dgm:presLayoutVars>
          <dgm:chMax val="0"/>
          <dgm:bulletEnabled val="1"/>
        </dgm:presLayoutVars>
      </dgm:prSet>
      <dgm:spPr/>
    </dgm:pt>
  </dgm:ptLst>
  <dgm:cxnLst>
    <dgm:cxn modelId="{E58EE219-4EF5-4AE7-BB22-53DC92A2C2A5}" type="presOf" srcId="{F96CF964-3D0F-4961-85EF-7FE329037B4A}" destId="{22B53AE7-7CCB-44B4-BCB7-75054A0E5A74}" srcOrd="0" destOrd="0" presId="urn:microsoft.com/office/officeart/2005/8/layout/vList2"/>
    <dgm:cxn modelId="{AEFCEB2B-5673-4E2D-9134-9085EAD557DA}" srcId="{F96CF964-3D0F-4961-85EF-7FE329037B4A}" destId="{297C62F1-A08F-43AA-A459-1C1C09E709F2}" srcOrd="2" destOrd="0" parTransId="{7DD3C3E2-367B-45B7-A871-A36A22CA7F25}" sibTransId="{2A08B04D-197B-4703-98D2-A9A8A46199B9}"/>
    <dgm:cxn modelId="{21D8FB2B-A11E-4580-8687-DFA1080A997A}" srcId="{F96CF964-3D0F-4961-85EF-7FE329037B4A}" destId="{86A7F525-B45A-4A43-8AED-309D66264AEF}" srcOrd="0" destOrd="0" parTransId="{C4F45358-BC94-45D8-ACB5-D77C6771E2C5}" sibTransId="{E8137A35-29E6-4837-A471-3EDA6DB42BA9}"/>
    <dgm:cxn modelId="{9363EE3A-2F3B-44EB-AF67-A529EDCAA713}" srcId="{F96CF964-3D0F-4961-85EF-7FE329037B4A}" destId="{F20FDDF8-220C-4AA0-886B-BF43CD4C7617}" srcOrd="3" destOrd="0" parTransId="{5E761478-FAA9-4BAF-B6E4-FA8ED1F2F2A5}" sibTransId="{9A64358B-ED56-4288-A8B0-7E6ED031C974}"/>
    <dgm:cxn modelId="{8B81C158-75F5-4666-BDEF-255B7F83CBA5}" type="presOf" srcId="{86A7F525-B45A-4A43-8AED-309D66264AEF}" destId="{7D8D03E4-0C22-48F5-A6E5-2AE8006B3ED3}" srcOrd="0" destOrd="0" presId="urn:microsoft.com/office/officeart/2005/8/layout/vList2"/>
    <dgm:cxn modelId="{193BAB5A-AA1B-45F0-8ACA-B2C659086E2C}" srcId="{F96CF964-3D0F-4961-85EF-7FE329037B4A}" destId="{32C9E038-EEC1-4667-8B92-B52A99202B02}" srcOrd="1" destOrd="0" parTransId="{3EDC30B2-01DB-4ED7-AF11-9C7D5F6F635D}" sibTransId="{20BBFFFE-4E04-415D-9FB5-F35320B071E5}"/>
    <dgm:cxn modelId="{49B2BA64-CB83-42EB-BFE0-160204FACE35}" type="presOf" srcId="{297C62F1-A08F-43AA-A459-1C1C09E709F2}" destId="{C188DD80-2EA5-48DD-A3DA-B408111F1352}" srcOrd="0" destOrd="0" presId="urn:microsoft.com/office/officeart/2005/8/layout/vList2"/>
    <dgm:cxn modelId="{8726D697-6744-4DF5-880A-6491FAEB3090}" type="presOf" srcId="{F20FDDF8-220C-4AA0-886B-BF43CD4C7617}" destId="{CF501F27-D192-4894-A090-DEB699832C3E}" srcOrd="0" destOrd="0" presId="urn:microsoft.com/office/officeart/2005/8/layout/vList2"/>
    <dgm:cxn modelId="{804E60DB-86D6-44E0-AF84-CE7D56E2B4E8}" type="presOf" srcId="{32C9E038-EEC1-4667-8B92-B52A99202B02}" destId="{49FB8278-23E9-44B1-B0E9-2B687210E11D}" srcOrd="0" destOrd="0" presId="urn:microsoft.com/office/officeart/2005/8/layout/vList2"/>
    <dgm:cxn modelId="{2767AE88-2793-4703-B28B-DFCD948A69B3}" type="presParOf" srcId="{22B53AE7-7CCB-44B4-BCB7-75054A0E5A74}" destId="{7D8D03E4-0C22-48F5-A6E5-2AE8006B3ED3}" srcOrd="0" destOrd="0" presId="urn:microsoft.com/office/officeart/2005/8/layout/vList2"/>
    <dgm:cxn modelId="{60EC6F78-4BF1-4809-9CD0-9396F4E0C85F}" type="presParOf" srcId="{22B53AE7-7CCB-44B4-BCB7-75054A0E5A74}" destId="{FD9D441D-4C02-46FE-AEAA-9353162D44A3}" srcOrd="1" destOrd="0" presId="urn:microsoft.com/office/officeart/2005/8/layout/vList2"/>
    <dgm:cxn modelId="{C5306302-F37F-452C-BEE4-5839BDB5055E}" type="presParOf" srcId="{22B53AE7-7CCB-44B4-BCB7-75054A0E5A74}" destId="{49FB8278-23E9-44B1-B0E9-2B687210E11D}" srcOrd="2" destOrd="0" presId="urn:microsoft.com/office/officeart/2005/8/layout/vList2"/>
    <dgm:cxn modelId="{946CD423-054F-45AB-9A2C-C2C9B0146C5F}" type="presParOf" srcId="{22B53AE7-7CCB-44B4-BCB7-75054A0E5A74}" destId="{08C5DBD7-15A1-4F72-93D9-4ABFE00ACB88}" srcOrd="3" destOrd="0" presId="urn:microsoft.com/office/officeart/2005/8/layout/vList2"/>
    <dgm:cxn modelId="{F5ED1D94-022F-41AC-A4C8-C3ABD05AE713}" type="presParOf" srcId="{22B53AE7-7CCB-44B4-BCB7-75054A0E5A74}" destId="{C188DD80-2EA5-48DD-A3DA-B408111F1352}" srcOrd="4" destOrd="0" presId="urn:microsoft.com/office/officeart/2005/8/layout/vList2"/>
    <dgm:cxn modelId="{72F88DF0-CF77-4CB4-809B-68B297088091}" type="presParOf" srcId="{22B53AE7-7CCB-44B4-BCB7-75054A0E5A74}" destId="{E1D371B1-5AB3-49C3-A5EB-AF139FC28236}" srcOrd="5" destOrd="0" presId="urn:microsoft.com/office/officeart/2005/8/layout/vList2"/>
    <dgm:cxn modelId="{2A0D56F6-C5AE-4B01-B168-531649B89745}" type="presParOf" srcId="{22B53AE7-7CCB-44B4-BCB7-75054A0E5A74}" destId="{CF501F27-D192-4894-A090-DEB699832C3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6AB04C-29B0-4213-8EE0-EB481436E552}">
      <dsp:nvSpPr>
        <dsp:cNvPr id="0" name=""/>
        <dsp:cNvSpPr/>
      </dsp:nvSpPr>
      <dsp:spPr>
        <a:xfrm>
          <a:off x="2868" y="0"/>
          <a:ext cx="1796364" cy="2166185"/>
        </a:xfrm>
        <a:prstGeom prst="rect">
          <a:avLst/>
        </a:prstGeom>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38100">
          <a:solidFill>
            <a:srgbClr val="634291"/>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D390EC06-B602-440F-8428-F7F620A0B436}">
      <dsp:nvSpPr>
        <dsp:cNvPr id="0" name=""/>
        <dsp:cNvSpPr/>
      </dsp:nvSpPr>
      <dsp:spPr>
        <a:xfrm>
          <a:off x="110982" y="1935426"/>
          <a:ext cx="1663610" cy="1018825"/>
        </a:xfrm>
        <a:prstGeom prst="wedgeRectCallout">
          <a:avLst>
            <a:gd name="adj1" fmla="val 20250"/>
            <a:gd name="adj2" fmla="val -60700"/>
          </a:avLst>
        </a:prstGeom>
        <a:solidFill>
          <a:srgbClr val="63429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err="1">
              <a:solidFill>
                <a:schemeClr val="bg1"/>
              </a:solidFill>
              <a:effectLst>
                <a:outerShdw blurRad="38100" dist="38100" dir="2700000" algn="tl">
                  <a:srgbClr val="000000">
                    <a:alpha val="43137"/>
                  </a:srgbClr>
                </a:outerShdw>
              </a:effectLst>
            </a:rPr>
            <a:t>Il</a:t>
          </a:r>
          <a:r>
            <a:rPr lang="es-ES" sz="1600" b="1" kern="1200" dirty="0">
              <a:solidFill>
                <a:schemeClr val="bg1"/>
              </a:solidFill>
              <a:effectLst>
                <a:outerShdw blurRad="38100" dist="38100" dir="2700000" algn="tl">
                  <a:srgbClr val="000000">
                    <a:alpha val="43137"/>
                  </a:srgbClr>
                </a:outerShdw>
              </a:effectLst>
            </a:rPr>
            <a:t> </a:t>
          </a:r>
          <a:r>
            <a:rPr lang="es-ES" sz="1600" b="1" kern="1200" dirty="0" err="1">
              <a:solidFill>
                <a:schemeClr val="bg1"/>
              </a:solidFill>
              <a:effectLst>
                <a:outerShdw blurRad="38100" dist="38100" dir="2700000" algn="tl">
                  <a:srgbClr val="000000">
                    <a:alpha val="43137"/>
                  </a:srgbClr>
                </a:outerShdw>
              </a:effectLst>
            </a:rPr>
            <a:t>tabernacolo</a:t>
          </a:r>
          <a:r>
            <a:rPr lang="es-ES" sz="1600" b="1" kern="1200" dirty="0">
              <a:solidFill>
                <a:schemeClr val="bg1"/>
              </a:solidFill>
              <a:effectLst>
                <a:outerShdw blurRad="38100" dist="38100" dir="2700000" algn="tl">
                  <a:srgbClr val="000000">
                    <a:alpha val="43137"/>
                  </a:srgbClr>
                </a:outerShdw>
              </a:effectLst>
            </a:rPr>
            <a:t> (Luogo Santo e Santissimo)</a:t>
          </a:r>
        </a:p>
      </dsp:txBody>
      <dsp:txXfrm>
        <a:off x="110982" y="1935426"/>
        <a:ext cx="1663610" cy="1018825"/>
      </dsp:txXfrm>
    </dsp:sp>
    <dsp:sp modelId="{347916EE-925A-4670-ACCD-446503FD5831}">
      <dsp:nvSpPr>
        <dsp:cNvPr id="0" name=""/>
        <dsp:cNvSpPr/>
      </dsp:nvSpPr>
      <dsp:spPr>
        <a:xfrm>
          <a:off x="1991390" y="7"/>
          <a:ext cx="1796364" cy="2166185"/>
        </a:xfrm>
        <a:prstGeom prst="rect">
          <a:avLst/>
        </a:prstGeom>
        <a:blipFill dpi="0"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38100">
          <a:solidFill>
            <a:srgbClr val="997300"/>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FC1E61E0-495C-475F-AA0F-825504F36D01}">
      <dsp:nvSpPr>
        <dsp:cNvPr id="0" name=""/>
        <dsp:cNvSpPr/>
      </dsp:nvSpPr>
      <dsp:spPr>
        <a:xfrm>
          <a:off x="2140542" y="1910304"/>
          <a:ext cx="1598764" cy="502982"/>
        </a:xfrm>
        <a:prstGeom prst="wedgeRectCallout">
          <a:avLst>
            <a:gd name="adj1" fmla="val 20250"/>
            <a:gd name="adj2" fmla="val -60700"/>
          </a:avLst>
        </a:prstGeom>
        <a:solidFill>
          <a:schemeClr val="accent6">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L’arca d’oro</a:t>
          </a:r>
        </a:p>
      </dsp:txBody>
      <dsp:txXfrm>
        <a:off x="2140542" y="1910304"/>
        <a:ext cx="1598764" cy="502982"/>
      </dsp:txXfrm>
    </dsp:sp>
    <dsp:sp modelId="{45C51B78-7F84-4D77-97B8-D234F85857C1}">
      <dsp:nvSpPr>
        <dsp:cNvPr id="0" name=""/>
        <dsp:cNvSpPr/>
      </dsp:nvSpPr>
      <dsp:spPr>
        <a:xfrm>
          <a:off x="3954871" y="0"/>
          <a:ext cx="1796364" cy="2166185"/>
        </a:xfrm>
        <a:prstGeom prst="rect">
          <a:avLst/>
        </a:prstGeom>
        <a:blipFill dpi="0"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38100">
          <a:solidFill>
            <a:srgbClr val="990000"/>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EADAE55F-F69D-4AD1-8008-AC1263F9B6F0}">
      <dsp:nvSpPr>
        <dsp:cNvPr id="0" name=""/>
        <dsp:cNvSpPr/>
      </dsp:nvSpPr>
      <dsp:spPr>
        <a:xfrm>
          <a:off x="4116544" y="1910304"/>
          <a:ext cx="1598764" cy="502982"/>
        </a:xfrm>
        <a:prstGeom prst="wedgeRectCallout">
          <a:avLst>
            <a:gd name="adj1" fmla="val 20250"/>
            <a:gd name="adj2" fmla="val -60700"/>
          </a:avLst>
        </a:prstGeom>
        <a:solidFill>
          <a:schemeClr val="accent3">
            <a:lumMod val="75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La tavola dei pani</a:t>
          </a:r>
        </a:p>
      </dsp:txBody>
      <dsp:txXfrm>
        <a:off x="4116544" y="1910304"/>
        <a:ext cx="1598764" cy="502982"/>
      </dsp:txXfrm>
    </dsp:sp>
    <dsp:sp modelId="{13FCF3A8-63AE-4CA8-89D7-45EBD7316758}">
      <dsp:nvSpPr>
        <dsp:cNvPr id="0" name=""/>
        <dsp:cNvSpPr/>
      </dsp:nvSpPr>
      <dsp:spPr>
        <a:xfrm>
          <a:off x="5930872" y="0"/>
          <a:ext cx="1796364" cy="2166185"/>
        </a:xfrm>
        <a:prstGeom prst="rect">
          <a:avLst/>
        </a:prstGeom>
        <a:blipFill dpi="0" rotWithShape="1">
          <a:blip xmlns:r="http://schemas.openxmlformats.org/officeDocument/2006/relationships" r:embed="rId4" cstate="screen">
            <a:extLst>
              <a:ext uri="{28A0092B-C50C-407E-A947-70E740481C1C}">
                <a14:useLocalDpi xmlns:a14="http://schemas.microsoft.com/office/drawing/2010/main"/>
              </a:ext>
            </a:extLst>
          </a:blip>
          <a:srcRect/>
          <a:stretch>
            <a:fillRect b="1610"/>
          </a:stretch>
        </a:blipFill>
        <a:ln w="38100">
          <a:solidFill>
            <a:srgbClr val="B3B300"/>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FCE28017-B101-4849-A3A6-3F8D9F31B0F1}">
      <dsp:nvSpPr>
        <dsp:cNvPr id="0" name=""/>
        <dsp:cNvSpPr/>
      </dsp:nvSpPr>
      <dsp:spPr>
        <a:xfrm>
          <a:off x="6092545" y="1910304"/>
          <a:ext cx="1598764" cy="502982"/>
        </a:xfrm>
        <a:prstGeom prst="wedgeRectCallout">
          <a:avLst>
            <a:gd name="adj1" fmla="val 20250"/>
            <a:gd name="adj2" fmla="val -60700"/>
          </a:avLst>
        </a:prstGeom>
        <a:solidFill>
          <a:schemeClr val="accent4">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Il candelabro</a:t>
          </a:r>
        </a:p>
      </dsp:txBody>
      <dsp:txXfrm>
        <a:off x="6092545" y="1910304"/>
        <a:ext cx="1598764" cy="502982"/>
      </dsp:txXfrm>
    </dsp:sp>
    <dsp:sp modelId="{A3894D9B-1D9B-4D9A-BE86-071850DC0C31}">
      <dsp:nvSpPr>
        <dsp:cNvPr id="0" name=""/>
        <dsp:cNvSpPr/>
      </dsp:nvSpPr>
      <dsp:spPr>
        <a:xfrm>
          <a:off x="7906873" y="0"/>
          <a:ext cx="1796364" cy="2166185"/>
        </a:xfrm>
        <a:prstGeom prst="rect">
          <a:avLst/>
        </a:prstGeom>
        <a:blipFill dpi="0" rotWithShape="1">
          <a:blip xmlns:r="http://schemas.openxmlformats.org/officeDocument/2006/relationships" r:embed="rId5" cstate="screen">
            <a:extLst>
              <a:ext uri="{28A0092B-C50C-407E-A947-70E740481C1C}">
                <a14:useLocalDpi xmlns:a14="http://schemas.microsoft.com/office/drawing/2010/main"/>
              </a:ext>
            </a:extLst>
          </a:blip>
          <a:srcRect/>
          <a:stretch>
            <a:fillRect b="1146"/>
          </a:stretch>
        </a:blipFill>
        <a:ln w="38100">
          <a:solidFill>
            <a:srgbClr val="7C2C76"/>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4439C5A3-9D16-4EBD-AFB6-24F095A487A4}">
      <dsp:nvSpPr>
        <dsp:cNvPr id="0" name=""/>
        <dsp:cNvSpPr/>
      </dsp:nvSpPr>
      <dsp:spPr>
        <a:xfrm>
          <a:off x="8068546" y="1910304"/>
          <a:ext cx="1598764" cy="502982"/>
        </a:xfrm>
        <a:prstGeom prst="wedgeRectCallout">
          <a:avLst>
            <a:gd name="adj1" fmla="val 20250"/>
            <a:gd name="adj2" fmla="val -60700"/>
          </a:avLst>
        </a:prstGeom>
        <a:solidFill>
          <a:srgbClr val="7C2C76"/>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bg1"/>
              </a:solidFill>
              <a:effectLst>
                <a:outerShdw blurRad="38100" dist="38100" dir="2700000" algn="tl">
                  <a:srgbClr val="000000">
                    <a:alpha val="43137"/>
                  </a:srgbClr>
                </a:outerShdw>
              </a:effectLst>
            </a:rPr>
            <a:t>L’altare dell’incenso</a:t>
          </a:r>
        </a:p>
      </dsp:txBody>
      <dsp:txXfrm>
        <a:off x="8068546" y="1910304"/>
        <a:ext cx="1598764" cy="502982"/>
      </dsp:txXfrm>
    </dsp:sp>
    <dsp:sp modelId="{C5AB7DA8-1CA9-4DC3-85B9-19271D3EBDA8}">
      <dsp:nvSpPr>
        <dsp:cNvPr id="0" name=""/>
        <dsp:cNvSpPr/>
      </dsp:nvSpPr>
      <dsp:spPr>
        <a:xfrm>
          <a:off x="9882874" y="0"/>
          <a:ext cx="1796364" cy="2166185"/>
        </a:xfrm>
        <a:prstGeom prst="rect">
          <a:avLst/>
        </a:prstGeom>
        <a:blipFill dpi="0" rotWithShape="1">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a:ln w="38100">
          <a:solidFill>
            <a:srgbClr val="FF0000"/>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6E832882-63CA-4983-9778-0A5212D2B2A7}">
      <dsp:nvSpPr>
        <dsp:cNvPr id="0" name=""/>
        <dsp:cNvSpPr/>
      </dsp:nvSpPr>
      <dsp:spPr>
        <a:xfrm>
          <a:off x="9936879" y="1910304"/>
          <a:ext cx="1814102" cy="502982"/>
        </a:xfrm>
        <a:prstGeom prst="wedgeRectCallout">
          <a:avLst>
            <a:gd name="adj1" fmla="val 20250"/>
            <a:gd name="adj2" fmla="val -60700"/>
          </a:avLst>
        </a:prstGeom>
        <a:solidFill>
          <a:srgbClr val="FF0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solidFill>
                <a:schemeClr val="bg1"/>
              </a:solidFill>
              <a:effectLst>
                <a:outerShdw blurRad="38100" dist="38100" dir="2700000" algn="tl">
                  <a:srgbClr val="000000">
                    <a:alpha val="43137"/>
                  </a:srgbClr>
                </a:outerShdw>
              </a:effectLst>
            </a:rPr>
            <a:t>L’altare degli olocausti</a:t>
          </a:r>
        </a:p>
      </dsp:txBody>
      <dsp:txXfrm>
        <a:off x="9936879" y="1910304"/>
        <a:ext cx="1814102" cy="502982"/>
      </dsp:txXfrm>
    </dsp:sp>
    <dsp:sp modelId="{F573CA93-0982-4CBC-8F89-AEFFDFCDCC07}">
      <dsp:nvSpPr>
        <dsp:cNvPr id="0" name=""/>
        <dsp:cNvSpPr/>
      </dsp:nvSpPr>
      <dsp:spPr>
        <a:xfrm>
          <a:off x="1974342" y="2492401"/>
          <a:ext cx="1796364" cy="2166185"/>
        </a:xfrm>
        <a:prstGeom prst="rect">
          <a:avLst/>
        </a:prstGeom>
        <a:blipFill rotWithShape="1">
          <a:blip xmlns:r="http://schemas.openxmlformats.org/officeDocument/2006/relationships" r:embed="rId7" cstate="screen">
            <a:extLst>
              <a:ext uri="{28A0092B-C50C-407E-A947-70E740481C1C}">
                <a14:useLocalDpi xmlns:a14="http://schemas.microsoft.com/office/drawing/2010/main"/>
              </a:ext>
            </a:extLst>
          </a:blip>
          <a:srcRect/>
          <a:stretch>
            <a:fillRect/>
          </a:stretch>
        </a:blipFill>
        <a:ln w="38100">
          <a:solidFill>
            <a:srgbClr val="0070C0"/>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A24DB3D5-00EA-4D74-9CDA-24E7254BEEB4}">
      <dsp:nvSpPr>
        <dsp:cNvPr id="0" name=""/>
        <dsp:cNvSpPr/>
      </dsp:nvSpPr>
      <dsp:spPr>
        <a:xfrm>
          <a:off x="1927006" y="4494947"/>
          <a:ext cx="2016777" cy="502982"/>
        </a:xfrm>
        <a:prstGeom prst="wedgeRectCallout">
          <a:avLst>
            <a:gd name="adj1" fmla="val 20250"/>
            <a:gd name="adj2" fmla="val -60700"/>
          </a:avLst>
        </a:prstGeom>
        <a:solidFill>
          <a:srgbClr val="0070C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La conca di </a:t>
          </a:r>
          <a:r>
            <a:rPr lang="es-ES" sz="1800" b="1" kern="1200" dirty="0" err="1">
              <a:solidFill>
                <a:schemeClr val="bg1"/>
              </a:solidFill>
              <a:effectLst>
                <a:outerShdw blurRad="38100" dist="38100" dir="2700000" algn="tl">
                  <a:srgbClr val="000000">
                    <a:alpha val="43137"/>
                  </a:srgbClr>
                </a:outerShdw>
              </a:effectLst>
            </a:rPr>
            <a:t>rame</a:t>
          </a:r>
          <a:endParaRPr lang="es-ES" sz="1800" b="1" kern="1200" dirty="0">
            <a:solidFill>
              <a:schemeClr val="bg1"/>
            </a:solidFill>
            <a:effectLst>
              <a:outerShdw blurRad="38100" dist="38100" dir="2700000" algn="tl">
                <a:srgbClr val="000000">
                  <a:alpha val="43137"/>
                </a:srgbClr>
              </a:outerShdw>
            </a:effectLst>
          </a:endParaRPr>
        </a:p>
      </dsp:txBody>
      <dsp:txXfrm>
        <a:off x="1927006" y="4494947"/>
        <a:ext cx="2016777" cy="502982"/>
      </dsp:txXfrm>
    </dsp:sp>
    <dsp:sp modelId="{96D61A8B-93EB-4554-B73A-2BF2524C33FB}">
      <dsp:nvSpPr>
        <dsp:cNvPr id="0" name=""/>
        <dsp:cNvSpPr/>
      </dsp:nvSpPr>
      <dsp:spPr>
        <a:xfrm>
          <a:off x="3953684" y="2492401"/>
          <a:ext cx="1796364" cy="2166185"/>
        </a:xfrm>
        <a:prstGeom prst="rect">
          <a:avLst/>
        </a:prstGeom>
        <a:blipFill dpi="0" rotWithShape="1">
          <a:blip xmlns:r="http://schemas.openxmlformats.org/officeDocument/2006/relationships" r:embed="rId8" cstate="screen">
            <a:extLst>
              <a:ext uri="{28A0092B-C50C-407E-A947-70E740481C1C}">
                <a14:useLocalDpi xmlns:a14="http://schemas.microsoft.com/office/drawing/2010/main"/>
              </a:ext>
            </a:extLst>
          </a:blip>
          <a:srcRect/>
          <a:stretch>
            <a:fillRect/>
          </a:stretch>
        </a:blipFill>
        <a:ln w="38100">
          <a:solidFill>
            <a:srgbClr val="7F7F7F"/>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42ED99A7-8107-4B56-B369-BA7DC18CFBA0}">
      <dsp:nvSpPr>
        <dsp:cNvPr id="0" name=""/>
        <dsp:cNvSpPr/>
      </dsp:nvSpPr>
      <dsp:spPr>
        <a:xfrm>
          <a:off x="4115352" y="4494947"/>
          <a:ext cx="1598764" cy="502982"/>
        </a:xfrm>
        <a:prstGeom prst="wedgeRectCallout">
          <a:avLst>
            <a:gd name="adj1" fmla="val 20250"/>
            <a:gd name="adj2" fmla="val -60700"/>
          </a:avLst>
        </a:prstGeom>
        <a:solidFill>
          <a:schemeClr val="bg1">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Il cortile esterno</a:t>
          </a:r>
        </a:p>
      </dsp:txBody>
      <dsp:txXfrm>
        <a:off x="4115352" y="4494947"/>
        <a:ext cx="1598764" cy="502982"/>
      </dsp:txXfrm>
    </dsp:sp>
    <dsp:sp modelId="{C06AF406-4B14-40C6-9E33-B8582148E012}">
      <dsp:nvSpPr>
        <dsp:cNvPr id="0" name=""/>
        <dsp:cNvSpPr/>
      </dsp:nvSpPr>
      <dsp:spPr>
        <a:xfrm>
          <a:off x="5939619" y="2492401"/>
          <a:ext cx="1796364" cy="2166185"/>
        </a:xfrm>
        <a:prstGeom prst="rect">
          <a:avLst/>
        </a:prstGeom>
        <a:blipFill dpi="0" rotWithShape="1">
          <a:blip xmlns:r="http://schemas.openxmlformats.org/officeDocument/2006/relationships" r:embed="rId9" cstate="screen">
            <a:extLst>
              <a:ext uri="{28A0092B-C50C-407E-A947-70E740481C1C}">
                <a14:useLocalDpi xmlns:a14="http://schemas.microsoft.com/office/drawing/2010/main"/>
              </a:ext>
            </a:extLst>
          </a:blip>
          <a:srcRect/>
          <a:stretch>
            <a:fillRect/>
          </a:stretch>
        </a:blipFill>
        <a:ln w="38100">
          <a:solidFill>
            <a:srgbClr val="009679"/>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FE707ABA-DF86-4213-A5A0-AB2F4F4789B1}">
      <dsp:nvSpPr>
        <dsp:cNvPr id="0" name=""/>
        <dsp:cNvSpPr/>
      </dsp:nvSpPr>
      <dsp:spPr>
        <a:xfrm>
          <a:off x="6101473" y="4494947"/>
          <a:ext cx="1598764" cy="502982"/>
        </a:xfrm>
        <a:prstGeom prst="wedgeRectCallout">
          <a:avLst>
            <a:gd name="adj1" fmla="val 20250"/>
            <a:gd name="adj2" fmla="val -60700"/>
          </a:avLst>
        </a:prstGeom>
        <a:solidFill>
          <a:srgbClr val="009679"/>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L’efod</a:t>
          </a:r>
        </a:p>
      </dsp:txBody>
      <dsp:txXfrm>
        <a:off x="6101473" y="4494947"/>
        <a:ext cx="1598764" cy="502982"/>
      </dsp:txXfrm>
    </dsp:sp>
    <dsp:sp modelId="{0FEB24B2-FC00-427A-8726-FB0F4770CDC7}">
      <dsp:nvSpPr>
        <dsp:cNvPr id="0" name=""/>
        <dsp:cNvSpPr/>
      </dsp:nvSpPr>
      <dsp:spPr>
        <a:xfrm>
          <a:off x="7885747" y="2492401"/>
          <a:ext cx="1796364" cy="2166185"/>
        </a:xfrm>
        <a:prstGeom prst="rect">
          <a:avLst/>
        </a:prstGeom>
        <a:blipFill rotWithShape="1">
          <a:blip xmlns:r="http://schemas.openxmlformats.org/officeDocument/2006/relationships" r:embed="rId10" cstate="screen">
            <a:extLst>
              <a:ext uri="{28A0092B-C50C-407E-A947-70E740481C1C}">
                <a14:useLocalDpi xmlns:a14="http://schemas.microsoft.com/office/drawing/2010/main"/>
              </a:ext>
            </a:extLst>
          </a:blip>
          <a:srcRect/>
          <a:stretch>
            <a:fillRect/>
          </a:stretch>
        </a:blipFill>
        <a:ln w="38100">
          <a:solidFill>
            <a:srgbClr val="FA7D00"/>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AEEF0A4A-84B2-4C88-A8B3-4808080E6FE8}">
      <dsp:nvSpPr>
        <dsp:cNvPr id="0" name=""/>
        <dsp:cNvSpPr/>
      </dsp:nvSpPr>
      <dsp:spPr>
        <a:xfrm>
          <a:off x="8047338" y="4494947"/>
          <a:ext cx="1598764" cy="502982"/>
        </a:xfrm>
        <a:prstGeom prst="wedgeRectCallout">
          <a:avLst>
            <a:gd name="adj1" fmla="val 20250"/>
            <a:gd name="adj2" fmla="val -60700"/>
          </a:avLst>
        </a:prstGeom>
        <a:solidFill>
          <a:srgbClr val="FA7D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Il pettorale</a:t>
          </a:r>
        </a:p>
      </dsp:txBody>
      <dsp:txXfrm>
        <a:off x="8047338" y="4494947"/>
        <a:ext cx="1598764" cy="502982"/>
      </dsp:txXfrm>
    </dsp:sp>
    <dsp:sp modelId="{23D410F9-38BA-4E6C-A403-BC66A2A410F0}">
      <dsp:nvSpPr>
        <dsp:cNvPr id="0" name=""/>
        <dsp:cNvSpPr/>
      </dsp:nvSpPr>
      <dsp:spPr>
        <a:xfrm>
          <a:off x="9882263" y="2492401"/>
          <a:ext cx="1796364" cy="2166185"/>
        </a:xfrm>
        <a:prstGeom prst="rect">
          <a:avLst/>
        </a:prstGeom>
        <a:blipFill dpi="0" rotWithShape="1">
          <a:blip xmlns:r="http://schemas.openxmlformats.org/officeDocument/2006/relationships" r:embed="rId11" cstate="screen">
            <a:extLst>
              <a:ext uri="{28A0092B-C50C-407E-A947-70E740481C1C}">
                <a14:useLocalDpi xmlns:a14="http://schemas.microsoft.com/office/drawing/2010/main"/>
              </a:ext>
            </a:extLst>
          </a:blip>
          <a:srcRect/>
          <a:stretch>
            <a:fillRect/>
          </a:stretch>
        </a:blipFill>
        <a:ln w="38100">
          <a:solidFill>
            <a:srgbClr val="CC00CC"/>
          </a:solid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35A015F5-4AE6-4EAD-BD33-2682AF2962E5}">
      <dsp:nvSpPr>
        <dsp:cNvPr id="0" name=""/>
        <dsp:cNvSpPr/>
      </dsp:nvSpPr>
      <dsp:spPr>
        <a:xfrm>
          <a:off x="9931626" y="4494947"/>
          <a:ext cx="1822223" cy="502982"/>
        </a:xfrm>
        <a:prstGeom prst="wedgeRectCallout">
          <a:avLst>
            <a:gd name="adj1" fmla="val 20250"/>
            <a:gd name="adj2" fmla="val -60700"/>
          </a:avLst>
        </a:prstGeom>
        <a:solidFill>
          <a:schemeClr val="accent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b="1" kern="1200" dirty="0">
              <a:solidFill>
                <a:schemeClr val="bg1"/>
              </a:solidFill>
              <a:effectLst>
                <a:outerShdw blurRad="38100" dist="38100" dir="2700000" algn="tl">
                  <a:srgbClr val="000000">
                    <a:alpha val="43137"/>
                  </a:srgbClr>
                </a:outerShdw>
              </a:effectLst>
            </a:rPr>
            <a:t>Il resto delle vesti</a:t>
          </a:r>
        </a:p>
      </dsp:txBody>
      <dsp:txXfrm>
        <a:off x="9931626" y="4494947"/>
        <a:ext cx="1822223" cy="5029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8D03E4-0C22-48F5-A6E5-2AE8006B3ED3}">
      <dsp:nvSpPr>
        <dsp:cNvPr id="0" name=""/>
        <dsp:cNvSpPr/>
      </dsp:nvSpPr>
      <dsp:spPr>
        <a:xfrm>
          <a:off x="0" y="228"/>
          <a:ext cx="4708606" cy="434070"/>
        </a:xfrm>
        <a:prstGeom prst="roundRect">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Dio odia il peccato</a:t>
          </a:r>
          <a:endParaRPr lang="es-ES" sz="1800" kern="1200" dirty="0"/>
        </a:p>
      </dsp:txBody>
      <dsp:txXfrm>
        <a:off x="21190" y="21418"/>
        <a:ext cx="4666226" cy="391690"/>
      </dsp:txXfrm>
    </dsp:sp>
    <dsp:sp modelId="{49FB8278-23E9-44B1-B0E9-2B687210E11D}">
      <dsp:nvSpPr>
        <dsp:cNvPr id="0" name=""/>
        <dsp:cNvSpPr/>
      </dsp:nvSpPr>
      <dsp:spPr>
        <a:xfrm>
          <a:off x="0" y="474618"/>
          <a:ext cx="4708606" cy="434070"/>
        </a:xfrm>
        <a:prstGeom prst="roundRect">
          <a:avLst/>
        </a:prstGeom>
        <a:gradFill rotWithShape="0">
          <a:gsLst>
            <a:gs pos="0">
              <a:schemeClr val="accent2">
                <a:hueOff val="-3899998"/>
                <a:satOff val="0"/>
                <a:lumOff val="0"/>
                <a:alphaOff val="0"/>
                <a:lumMod val="110000"/>
                <a:satMod val="105000"/>
                <a:tint val="67000"/>
              </a:schemeClr>
            </a:gs>
            <a:gs pos="50000">
              <a:schemeClr val="accent2">
                <a:hueOff val="-3899998"/>
                <a:satOff val="0"/>
                <a:lumOff val="0"/>
                <a:alphaOff val="0"/>
                <a:lumMod val="105000"/>
                <a:satMod val="103000"/>
                <a:tint val="73000"/>
              </a:schemeClr>
            </a:gs>
            <a:gs pos="100000">
              <a:schemeClr val="accent2">
                <a:hueOff val="-3899998"/>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Dio salva il peccatore</a:t>
          </a:r>
          <a:endParaRPr lang="es-ES" sz="1800" kern="1200" dirty="0"/>
        </a:p>
      </dsp:txBody>
      <dsp:txXfrm>
        <a:off x="21190" y="495808"/>
        <a:ext cx="4666226" cy="391690"/>
      </dsp:txXfrm>
    </dsp:sp>
    <dsp:sp modelId="{C188DD80-2EA5-48DD-A3DA-B408111F1352}">
      <dsp:nvSpPr>
        <dsp:cNvPr id="0" name=""/>
        <dsp:cNvSpPr/>
      </dsp:nvSpPr>
      <dsp:spPr>
        <a:xfrm>
          <a:off x="0" y="949008"/>
          <a:ext cx="4708606" cy="434070"/>
        </a:xfrm>
        <a:prstGeom prst="roundRect">
          <a:avLst/>
        </a:prstGeom>
        <a:gradFill rotWithShape="0">
          <a:gsLst>
            <a:gs pos="0">
              <a:schemeClr val="accent2">
                <a:hueOff val="-7799995"/>
                <a:satOff val="0"/>
                <a:lumOff val="0"/>
                <a:alphaOff val="0"/>
                <a:lumMod val="110000"/>
                <a:satMod val="105000"/>
                <a:tint val="67000"/>
              </a:schemeClr>
            </a:gs>
            <a:gs pos="50000">
              <a:schemeClr val="accent2">
                <a:hueOff val="-7799995"/>
                <a:satOff val="0"/>
                <a:lumOff val="0"/>
                <a:alphaOff val="0"/>
                <a:lumMod val="105000"/>
                <a:satMod val="103000"/>
                <a:tint val="73000"/>
              </a:schemeClr>
            </a:gs>
            <a:gs pos="100000">
              <a:schemeClr val="accent2">
                <a:hueOff val="-7799995"/>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Dio </a:t>
          </a:r>
          <a:r>
            <a:rPr lang="es-ES" sz="1800" b="1" kern="1200" dirty="0" err="1"/>
            <a:t>distruggerà</a:t>
          </a:r>
          <a:r>
            <a:rPr lang="es-ES" sz="1800" b="1" kern="1200" dirty="0"/>
            <a:t> </a:t>
          </a:r>
          <a:r>
            <a:rPr lang="es-ES" sz="1800" b="1" kern="1200" dirty="0" err="1"/>
            <a:t>il</a:t>
          </a:r>
          <a:r>
            <a:rPr lang="es-ES" sz="1800" b="1" kern="1200" dirty="0"/>
            <a:t> male e i </a:t>
          </a:r>
          <a:r>
            <a:rPr lang="es-ES" sz="1800" b="1" kern="1200" dirty="0" err="1"/>
            <a:t>malvagi</a:t>
          </a:r>
          <a:r>
            <a:rPr lang="es-ES" sz="1800" b="1" kern="1200" dirty="0"/>
            <a:t> </a:t>
          </a:r>
          <a:r>
            <a:rPr lang="es-ES" sz="1800" b="1" kern="1200" dirty="0" err="1"/>
            <a:t>periranno</a:t>
          </a:r>
          <a:endParaRPr lang="es-ES" sz="1800" kern="1200" dirty="0"/>
        </a:p>
      </dsp:txBody>
      <dsp:txXfrm>
        <a:off x="21190" y="970198"/>
        <a:ext cx="4666226" cy="391690"/>
      </dsp:txXfrm>
    </dsp:sp>
    <dsp:sp modelId="{CF501F27-D192-4894-A090-DEB699832C3E}">
      <dsp:nvSpPr>
        <dsp:cNvPr id="0" name=""/>
        <dsp:cNvSpPr/>
      </dsp:nvSpPr>
      <dsp:spPr>
        <a:xfrm>
          <a:off x="0" y="1423398"/>
          <a:ext cx="4708606" cy="434070"/>
        </a:xfrm>
        <a:prstGeom prst="roundRect">
          <a:avLst/>
        </a:prstGeom>
        <a:gradFill rotWithShape="0">
          <a:gsLst>
            <a:gs pos="0">
              <a:schemeClr val="accent2">
                <a:hueOff val="-11699993"/>
                <a:satOff val="0"/>
                <a:lumOff val="0"/>
                <a:alphaOff val="0"/>
                <a:lumMod val="110000"/>
                <a:satMod val="105000"/>
                <a:tint val="67000"/>
              </a:schemeClr>
            </a:gs>
            <a:gs pos="50000">
              <a:schemeClr val="accent2">
                <a:hueOff val="-11699993"/>
                <a:satOff val="0"/>
                <a:lumOff val="0"/>
                <a:alphaOff val="0"/>
                <a:lumMod val="105000"/>
                <a:satMod val="103000"/>
                <a:tint val="73000"/>
              </a:schemeClr>
            </a:gs>
            <a:gs pos="100000">
              <a:schemeClr val="accent2">
                <a:hueOff val="-11699993"/>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t>Dio ci assicura un futuro glorioso</a:t>
          </a:r>
          <a:endParaRPr lang="es-ES" sz="1800" kern="1200" dirty="0"/>
        </a:p>
      </dsp:txBody>
      <dsp:txXfrm>
        <a:off x="21190" y="1444588"/>
        <a:ext cx="4666226" cy="3916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6184AF-5A23-4E8A-A9CC-CED7CE1DC687}" type="datetimeFigureOut">
              <a:rPr lang="es-ES" smtClean="0"/>
              <a:pPr/>
              <a:t>10/9/25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1536A3-E7EC-4917-8028-C5847F2C9408}" type="slidenum">
              <a:rPr lang="es-ES" smtClean="0"/>
              <a:pPr/>
              <a:t>‹N›</a:t>
            </a:fld>
            <a:endParaRPr lang="es-ES"/>
          </a:p>
        </p:txBody>
      </p:sp>
    </p:spTree>
    <p:extLst>
      <p:ext uri="{BB962C8B-B14F-4D97-AF65-F5344CB8AC3E}">
        <p14:creationId xmlns:p14="http://schemas.microsoft.com/office/powerpoint/2010/main" val="1521063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221536A3-E7EC-4917-8028-C5847F2C9408}" type="slidenum">
              <a:rPr lang="es-ES" smtClean="0"/>
              <a:pPr/>
              <a:t>5</a:t>
            </a:fld>
            <a:endParaRPr lang="es-ES"/>
          </a:p>
        </p:txBody>
      </p:sp>
    </p:spTree>
    <p:extLst>
      <p:ext uri="{BB962C8B-B14F-4D97-AF65-F5344CB8AC3E}">
        <p14:creationId xmlns:p14="http://schemas.microsoft.com/office/powerpoint/2010/main" val="435436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C04BF5-0C69-90F5-C375-6D94B429E56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93686A58-56E3-CB9A-3D7B-52AC1BF4233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E347C47F-79F5-674C-908D-2E8F47132D20}"/>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5" name="Marcador de pie de página 4">
            <a:extLst>
              <a:ext uri="{FF2B5EF4-FFF2-40B4-BE49-F238E27FC236}">
                <a16:creationId xmlns:a16="http://schemas.microsoft.com/office/drawing/2014/main" id="{588E3041-C116-8E1F-D52D-B6307926267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1800FA9-7A37-55BA-0831-DFB04E66E884}"/>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1832613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630B61-45E0-1D66-1959-B34D70129B3A}"/>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286DE428-5018-FDB2-E69F-4D6DEDE7439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4AF140C-95AD-E5DD-9BBC-C8BE31628871}"/>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5" name="Marcador de pie de página 4">
            <a:extLst>
              <a:ext uri="{FF2B5EF4-FFF2-40B4-BE49-F238E27FC236}">
                <a16:creationId xmlns:a16="http://schemas.microsoft.com/office/drawing/2014/main" id="{B24399B9-A628-D287-CFB3-38E558263F7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2DFF042-6668-B991-9535-18769DC91AD8}"/>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3773672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1704B02-F2B1-B04A-629C-771CB941A1D4}"/>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0ACB1E2-B232-6276-1660-DD2DA3D28E2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F14DFA7-EBA5-B87A-CDAE-BA0040471686}"/>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5" name="Marcador de pie de página 4">
            <a:extLst>
              <a:ext uri="{FF2B5EF4-FFF2-40B4-BE49-F238E27FC236}">
                <a16:creationId xmlns:a16="http://schemas.microsoft.com/office/drawing/2014/main" id="{6BB1FDEB-93C9-5D22-8615-7A0AD5D0231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73AAEEF-25E4-AB63-9DEE-D437D30554DA}"/>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1968733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034685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194775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45387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227182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7580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196920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806459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597216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9C4BF7-866E-3A58-D67C-44D8C10F8A2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845603A-0567-4071-7F7C-26309F2990D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9E92DC0-698D-E75A-FFB6-C13153378135}"/>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5" name="Marcador de pie de página 4">
            <a:extLst>
              <a:ext uri="{FF2B5EF4-FFF2-40B4-BE49-F238E27FC236}">
                <a16:creationId xmlns:a16="http://schemas.microsoft.com/office/drawing/2014/main" id="{04B7C9C1-2069-346A-2C3B-C3A7E577984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098AC06-554A-7B76-90E3-34F14C711B21}"/>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3450310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473813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055234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10/9/25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743774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C28B15-41D0-542B-7AD3-B029EDEAA14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36BB282A-E25B-FF85-EC8F-338650A4438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2AAE7DB-FEE3-44B9-4CE0-B14DDAC991B0}"/>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5" name="Marcador de pie de página 4">
            <a:extLst>
              <a:ext uri="{FF2B5EF4-FFF2-40B4-BE49-F238E27FC236}">
                <a16:creationId xmlns:a16="http://schemas.microsoft.com/office/drawing/2014/main" id="{B732CBD3-787C-4C4E-BE4E-799E17E26E8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3327BFB-7BB3-D049-A35E-2EBBAD85E999}"/>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1783129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8BBEEE-203E-0DFA-9C06-FF445C93E87D}"/>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5337E4-0C6B-1920-0014-32953C849FF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027D787A-F9EF-5B98-C1AC-C199A10C4EE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7AC37B16-2592-24BE-8EF6-E70AE4EFCA66}"/>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6" name="Marcador de pie de página 5">
            <a:extLst>
              <a:ext uri="{FF2B5EF4-FFF2-40B4-BE49-F238E27FC236}">
                <a16:creationId xmlns:a16="http://schemas.microsoft.com/office/drawing/2014/main" id="{031704D3-D831-3899-4DAA-60735485FFD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D4CD2F4-5ADF-26CF-3ED9-62A33BEFD097}"/>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93080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B05F18-B0FB-7E67-4633-A2D51800B58E}"/>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FC523A0D-48AD-8012-5AA0-BEBB120E9B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EDB8D139-3577-055B-194A-8D6C3DF5A212}"/>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F57B8E2C-5A08-AE42-F70A-24D1D0C2A1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9E25F73-F9C8-DADF-3B5B-C33DE6365C30}"/>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24EEF219-7A41-71F8-6911-4E197682E55F}"/>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8" name="Marcador de pie de página 7">
            <a:extLst>
              <a:ext uri="{FF2B5EF4-FFF2-40B4-BE49-F238E27FC236}">
                <a16:creationId xmlns:a16="http://schemas.microsoft.com/office/drawing/2014/main" id="{8930B5FA-31DA-B44C-FD70-7FFC3F023730}"/>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E268F0B-85D6-50BF-C332-733EED7A408F}"/>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1156378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B9CD95-9028-415D-2B9A-5C66837248D2}"/>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C08D1D7E-A5DC-657C-EB3A-FF2E0B3437BF}"/>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4" name="Marcador de pie de página 3">
            <a:extLst>
              <a:ext uri="{FF2B5EF4-FFF2-40B4-BE49-F238E27FC236}">
                <a16:creationId xmlns:a16="http://schemas.microsoft.com/office/drawing/2014/main" id="{181359C2-9036-A469-72BB-463B6A4A7987}"/>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15587592-E1BD-4C9D-F7F6-D9F98EDA4C0F}"/>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1341726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08E6F39F-5F76-42F1-3BC5-D45CC7FEFA8C}"/>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3" name="Marcador de pie de página 2">
            <a:extLst>
              <a:ext uri="{FF2B5EF4-FFF2-40B4-BE49-F238E27FC236}">
                <a16:creationId xmlns:a16="http://schemas.microsoft.com/office/drawing/2014/main" id="{770769F0-F821-9186-A5CA-EBE47D214230}"/>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8B3DE538-07C1-C807-4A2D-C9BBECD97525}"/>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303572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FB2716-B7B3-CFBE-675B-95FA9598E16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9D8E21B-34D5-02D2-7033-CDED08532E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C7AA037E-6601-78A1-68FC-3EDCD9C122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69C3049-7422-CD17-C28A-BCDC2AB587A2}"/>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6" name="Marcador de pie de página 5">
            <a:extLst>
              <a:ext uri="{FF2B5EF4-FFF2-40B4-BE49-F238E27FC236}">
                <a16:creationId xmlns:a16="http://schemas.microsoft.com/office/drawing/2014/main" id="{4BB4586B-4DCA-A5A6-67C6-BEE3BA24FE38}"/>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E767731-8C5A-5769-04BD-C0B2D6DEDBB0}"/>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222396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F7D351-8B17-9248-6ED9-22AF6DF6E08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4BD4A65F-5271-49E4-3482-D00D67F5657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8BD5AB7-2A85-C1B6-8541-F8EBE192C5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411AD59-1DDF-B7D4-FCF8-24F57BFADB97}"/>
              </a:ext>
            </a:extLst>
          </p:cNvPr>
          <p:cNvSpPr>
            <a:spLocks noGrp="1"/>
          </p:cNvSpPr>
          <p:nvPr>
            <p:ph type="dt" sz="half" idx="10"/>
          </p:nvPr>
        </p:nvSpPr>
        <p:spPr/>
        <p:txBody>
          <a:bodyPr/>
          <a:lstStyle/>
          <a:p>
            <a:fld id="{CD81DE1E-2560-4476-9B65-61DA9B2921EE}" type="datetimeFigureOut">
              <a:rPr lang="es-ES" smtClean="0"/>
              <a:pPr/>
              <a:t>10/9/25</a:t>
            </a:fld>
            <a:endParaRPr lang="es-ES"/>
          </a:p>
        </p:txBody>
      </p:sp>
      <p:sp>
        <p:nvSpPr>
          <p:cNvPr id="6" name="Marcador de pie de página 5">
            <a:extLst>
              <a:ext uri="{FF2B5EF4-FFF2-40B4-BE49-F238E27FC236}">
                <a16:creationId xmlns:a16="http://schemas.microsoft.com/office/drawing/2014/main" id="{CF95AC63-775F-F834-E898-678F271011A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8073F9B3-E5AB-4173-3AD8-16B403FE8857}"/>
              </a:ext>
            </a:extLst>
          </p:cNvPr>
          <p:cNvSpPr>
            <a:spLocks noGrp="1"/>
          </p:cNvSpPr>
          <p:nvPr>
            <p:ph type="sldNum" sz="quarter" idx="12"/>
          </p:nvPr>
        </p:nvSpPr>
        <p:spPr/>
        <p:txBody>
          <a:bodyPr/>
          <a:lstStyle/>
          <a:p>
            <a:fld id="{CDB30F3E-C19F-42CD-93F3-DC59F45A2C9C}" type="slidenum">
              <a:rPr lang="es-ES" smtClean="0"/>
              <a:pPr/>
              <a:t>‹N›</a:t>
            </a:fld>
            <a:endParaRPr lang="es-ES"/>
          </a:p>
        </p:txBody>
      </p:sp>
    </p:spTree>
    <p:extLst>
      <p:ext uri="{BB962C8B-B14F-4D97-AF65-F5344CB8AC3E}">
        <p14:creationId xmlns:p14="http://schemas.microsoft.com/office/powerpoint/2010/main" val="2621750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E5B21C7-6A9B-697F-837E-53F37140E7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FD2401F7-F3B4-CF06-2F98-6F44D808A0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2C80A56E-0693-2375-149F-7C3E31E8C8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D81DE1E-2560-4476-9B65-61DA9B2921EE}" type="datetimeFigureOut">
              <a:rPr lang="es-ES" smtClean="0"/>
              <a:pPr/>
              <a:t>10/9/25</a:t>
            </a:fld>
            <a:endParaRPr lang="es-ES"/>
          </a:p>
        </p:txBody>
      </p:sp>
      <p:sp>
        <p:nvSpPr>
          <p:cNvPr id="5" name="Marcador de pie de página 4">
            <a:extLst>
              <a:ext uri="{FF2B5EF4-FFF2-40B4-BE49-F238E27FC236}">
                <a16:creationId xmlns:a16="http://schemas.microsoft.com/office/drawing/2014/main" id="{DDE60233-479D-253A-3671-0D8BF147E3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59E46D50-AA0E-E50A-C13E-723ED2C210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DB30F3E-C19F-42CD-93F3-DC59F45A2C9C}" type="slidenum">
              <a:rPr lang="es-ES" smtClean="0"/>
              <a:pPr/>
              <a:t>‹N›</a:t>
            </a:fld>
            <a:endParaRPr lang="es-ES"/>
          </a:p>
        </p:txBody>
      </p:sp>
    </p:spTree>
    <p:extLst>
      <p:ext uri="{BB962C8B-B14F-4D97-AF65-F5344CB8AC3E}">
        <p14:creationId xmlns:p14="http://schemas.microsoft.com/office/powerpoint/2010/main" val="439931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10/9/25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511186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6.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49.jpeg"/><Relationship Id="rId4" Type="http://schemas.openxmlformats.org/officeDocument/2006/relationships/diagramLayout" Target="../diagrams/layout2.xml"/><Relationship Id="rId9" Type="http://schemas.openxmlformats.org/officeDocument/2006/relationships/image" Target="../media/image48.jpeg"/></Relationships>
</file>

<file path=ppt/slides/_rels/slide1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1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7.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1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png"/><Relationship Id="rId7"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png"/><Relationship Id="rId4" Type="http://schemas.microsoft.com/office/2007/relationships/hdphoto" Target="../media/hdphoto1.wdp"/><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45.jpeg"/><Relationship Id="rId4" Type="http://schemas.openxmlformats.org/officeDocument/2006/relationships/diagramLayout" Target="../diagrams/layout1.xml"/><Relationship Id="rId9" Type="http://schemas.openxmlformats.org/officeDocument/2006/relationships/image" Target="../media/image4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123290" y="6337882"/>
            <a:ext cx="2866492"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27 SETTEMBRE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13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IL  TABERNACOLO</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2888870" y="1590805"/>
            <a:ext cx="9204223" cy="4033381"/>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AE90BB1-25FB-D49C-6EE9-C72A5A559F38}"/>
              </a:ext>
            </a:extLst>
          </p:cNvPr>
          <p:cNvSpPr txBox="1"/>
          <p:nvPr/>
        </p:nvSpPr>
        <p:spPr>
          <a:xfrm>
            <a:off x="3996678" y="-124690"/>
            <a:ext cx="8195322" cy="769441"/>
          </a:xfrm>
          <a:prstGeom prst="rect">
            <a:avLst/>
          </a:prstGeom>
          <a:noFill/>
        </p:spPr>
        <p:txBody>
          <a:bodyPr wrap="square">
            <a:spAutoFit/>
          </a:bodyPr>
          <a:lstStyle/>
          <a:p>
            <a:pPr algn="ctr"/>
            <a:r>
              <a:rPr lang="es-ES" sz="4400" b="1" spc="600" dirty="0">
                <a:ln w="9525">
                  <a:solidFill>
                    <a:schemeClr val="bg1"/>
                  </a:solidFill>
                  <a:prstDash val="solid"/>
                </a:ln>
                <a:solidFill>
                  <a:schemeClr val="accent5"/>
                </a:solidFill>
                <a:effectLst>
                  <a:outerShdw blurRad="12700" dist="38100" dir="2700000" algn="tl" rotWithShape="0">
                    <a:schemeClr val="tx1"/>
                  </a:outerShdw>
                </a:effectLst>
              </a:rPr>
              <a:t>LA COSTRUZIONE </a:t>
            </a:r>
          </a:p>
        </p:txBody>
      </p:sp>
      <p:sp>
        <p:nvSpPr>
          <p:cNvPr id="3" name="CuadroTexto 2">
            <a:extLst>
              <a:ext uri="{FF2B5EF4-FFF2-40B4-BE49-F238E27FC236}">
                <a16:creationId xmlns:a16="http://schemas.microsoft.com/office/drawing/2014/main" id="{E0A02FB3-3ED5-F316-687B-D50408385546}"/>
              </a:ext>
            </a:extLst>
          </p:cNvPr>
          <p:cNvSpPr txBox="1"/>
          <p:nvPr/>
        </p:nvSpPr>
        <p:spPr>
          <a:xfrm>
            <a:off x="3814908" y="466692"/>
            <a:ext cx="8377092" cy="1015663"/>
          </a:xfrm>
          <a:prstGeom prst="rect">
            <a:avLst/>
          </a:prstGeom>
          <a:noFill/>
        </p:spPr>
        <p:txBody>
          <a:bodyPr wrap="square" rtlCol="0">
            <a:spAutoFit/>
          </a:bodyPr>
          <a:lstStyle/>
          <a:p>
            <a:pPr>
              <a:spcBef>
                <a:spcPts val="600"/>
              </a:spcBef>
            </a:pPr>
            <a:r>
              <a:rPr lang="it-IT" sz="2000" b="1" dirty="0"/>
              <a:t>Una volta costruito, nel santuario (nel tabernacolo e nell'atrio) si svolgevano due diversi servizi: quello quotidiano e quello annuale. Le loro diverse cerimonie, nel loro insieme, ci insegnano che</a:t>
            </a:r>
            <a:r>
              <a:rPr lang="es-ES" sz="2000" b="1" dirty="0"/>
              <a:t>:</a:t>
            </a:r>
          </a:p>
        </p:txBody>
      </p:sp>
      <p:graphicFrame>
        <p:nvGraphicFramePr>
          <p:cNvPr id="9" name="Diagrama 8">
            <a:extLst>
              <a:ext uri="{FF2B5EF4-FFF2-40B4-BE49-F238E27FC236}">
                <a16:creationId xmlns:a16="http://schemas.microsoft.com/office/drawing/2014/main" id="{AF0FCA80-A13A-FEF9-7DEB-C2C0D847D59F}"/>
              </a:ext>
            </a:extLst>
          </p:cNvPr>
          <p:cNvGraphicFramePr/>
          <p:nvPr>
            <p:extLst>
              <p:ext uri="{D42A27DB-BD31-4B8C-83A1-F6EECF244321}">
                <p14:modId xmlns:p14="http://schemas.microsoft.com/office/powerpoint/2010/main" val="1564176779"/>
              </p:ext>
            </p:extLst>
          </p:nvPr>
        </p:nvGraphicFramePr>
        <p:xfrm>
          <a:off x="7376149" y="1857196"/>
          <a:ext cx="4708606" cy="1857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uadroTexto 4">
            <a:extLst>
              <a:ext uri="{FF2B5EF4-FFF2-40B4-BE49-F238E27FC236}">
                <a16:creationId xmlns:a16="http://schemas.microsoft.com/office/drawing/2014/main" id="{BC033F7E-D38D-3D9A-8151-6A4288DC9BA2}"/>
              </a:ext>
            </a:extLst>
          </p:cNvPr>
          <p:cNvSpPr txBox="1"/>
          <p:nvPr/>
        </p:nvSpPr>
        <p:spPr>
          <a:xfrm>
            <a:off x="276222" y="3818374"/>
            <a:ext cx="7690142" cy="923330"/>
          </a:xfrm>
          <a:prstGeom prst="rect">
            <a:avLst/>
          </a:prstGeom>
          <a:noFill/>
        </p:spPr>
        <p:txBody>
          <a:bodyPr wrap="square" rtlCol="0">
            <a:spAutoFit/>
          </a:bodyPr>
          <a:lstStyle/>
          <a:p>
            <a:pPr>
              <a:spcBef>
                <a:spcPts val="600"/>
              </a:spcBef>
            </a:pPr>
            <a:r>
              <a:rPr lang="it-IT" b="1" dirty="0"/>
              <a:t>Attraverso il servizio quotidiano, Dio mostrava il  modo in cui egli perdona per grazia, il peccatore: con la morte di un animale innocente, «l'Agnello di Dio che toglie il peccato del mondo» (</a:t>
            </a:r>
            <a:r>
              <a:rPr lang="it-IT" b="1" dirty="0" err="1"/>
              <a:t>Gv</a:t>
            </a:r>
            <a:r>
              <a:rPr lang="it-IT" b="1" dirty="0"/>
              <a:t> </a:t>
            </a:r>
            <a:r>
              <a:rPr lang="es-ES" b="1" dirty="0"/>
              <a:t>1:29).</a:t>
            </a:r>
          </a:p>
        </p:txBody>
      </p:sp>
      <p:pic>
        <p:nvPicPr>
          <p:cNvPr id="7" name="Imagen 6" descr="Imagen que contiene exterior, persona, hombre, parado&#10;&#10;El contenido generado por IA puede ser incorrecto.">
            <a:extLst>
              <a:ext uri="{FF2B5EF4-FFF2-40B4-BE49-F238E27FC236}">
                <a16:creationId xmlns:a16="http://schemas.microsoft.com/office/drawing/2014/main" id="{0972DAC4-998A-3483-F0D8-5F3FFAC7F0D1}"/>
              </a:ext>
            </a:extLst>
          </p:cNvPr>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7844351" y="3888710"/>
            <a:ext cx="4240404" cy="2848708"/>
          </a:xfrm>
          <a:prstGeom prst="roundRect">
            <a:avLst>
              <a:gd name="adj" fmla="val 12434"/>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54A4DA"/>
            </a:contourClr>
          </a:sp3d>
        </p:spPr>
      </p:pic>
      <p:pic>
        <p:nvPicPr>
          <p:cNvPr id="8" name="Imagen 7" descr="Imagen que contiene persona, tabla, gente, parado&#10;&#10;El contenido generado por IA puede ser incorrecto.">
            <a:extLst>
              <a:ext uri="{FF2B5EF4-FFF2-40B4-BE49-F238E27FC236}">
                <a16:creationId xmlns:a16="http://schemas.microsoft.com/office/drawing/2014/main" id="{8F196BBB-3ACE-6CAF-C57D-80A32FFBA6A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76224" y="169993"/>
            <a:ext cx="3511157" cy="3511157"/>
          </a:xfrm>
          <a:prstGeom prst="roundRect">
            <a:avLst>
              <a:gd name="adj" fmla="val 10085"/>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46DA4A"/>
            </a:contourClr>
          </a:sp3d>
        </p:spPr>
      </p:pic>
      <p:pic>
        <p:nvPicPr>
          <p:cNvPr id="11" name="Imagen 10" descr="Imagen que contiene tabla, grande, grupo, cortina&#10;&#10;El contenido generado por IA puede ser incorrecto.">
            <a:extLst>
              <a:ext uri="{FF2B5EF4-FFF2-40B4-BE49-F238E27FC236}">
                <a16:creationId xmlns:a16="http://schemas.microsoft.com/office/drawing/2014/main" id="{10658BF0-BC27-EACB-5D0A-99DAF615FD05}"/>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996678" y="1893612"/>
            <a:ext cx="3177846" cy="1787538"/>
          </a:xfrm>
          <a:prstGeom prst="roundRect">
            <a:avLst>
              <a:gd name="adj" fmla="val 9359"/>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D23A3A"/>
            </a:contourClr>
          </a:sp3d>
        </p:spPr>
      </p:pic>
      <p:sp>
        <p:nvSpPr>
          <p:cNvPr id="6" name="CuadroTexto 5">
            <a:extLst>
              <a:ext uri="{FF2B5EF4-FFF2-40B4-BE49-F238E27FC236}">
                <a16:creationId xmlns:a16="http://schemas.microsoft.com/office/drawing/2014/main" id="{9FA2CE4C-ED2F-0E06-214B-B69C2D40F6EA}"/>
              </a:ext>
            </a:extLst>
          </p:cNvPr>
          <p:cNvSpPr txBox="1"/>
          <p:nvPr/>
        </p:nvSpPr>
        <p:spPr>
          <a:xfrm>
            <a:off x="276223" y="5939482"/>
            <a:ext cx="7440909" cy="646331"/>
          </a:xfrm>
          <a:prstGeom prst="rect">
            <a:avLst/>
          </a:prstGeom>
          <a:noFill/>
        </p:spPr>
        <p:txBody>
          <a:bodyPr wrap="square">
            <a:spAutoFit/>
          </a:bodyPr>
          <a:lstStyle/>
          <a:p>
            <a:pPr>
              <a:spcBef>
                <a:spcPts val="600"/>
              </a:spcBef>
            </a:pPr>
            <a:r>
              <a:rPr lang="it-IT" b="1" dirty="0"/>
              <a:t>Il santuario era anche il luogo destinato ad adorare Dio, lodarlo ed esprimergli gratitudine.</a:t>
            </a:r>
            <a:endParaRPr lang="es-ES" b="1" dirty="0"/>
          </a:p>
        </p:txBody>
      </p:sp>
      <p:sp>
        <p:nvSpPr>
          <p:cNvPr id="12" name="CuadroTexto 11">
            <a:extLst>
              <a:ext uri="{FF2B5EF4-FFF2-40B4-BE49-F238E27FC236}">
                <a16:creationId xmlns:a16="http://schemas.microsoft.com/office/drawing/2014/main" id="{A1A2F0F5-DE04-7FC3-382B-98CDCC9798F6}"/>
              </a:ext>
            </a:extLst>
          </p:cNvPr>
          <p:cNvSpPr txBox="1"/>
          <p:nvPr/>
        </p:nvSpPr>
        <p:spPr>
          <a:xfrm>
            <a:off x="276222" y="4878928"/>
            <a:ext cx="7288359" cy="923330"/>
          </a:xfrm>
          <a:prstGeom prst="rect">
            <a:avLst/>
          </a:prstGeom>
          <a:noFill/>
        </p:spPr>
        <p:txBody>
          <a:bodyPr wrap="square">
            <a:spAutoFit/>
          </a:bodyPr>
          <a:lstStyle/>
          <a:p>
            <a:pPr>
              <a:spcBef>
                <a:spcPts val="600"/>
              </a:spcBef>
            </a:pPr>
            <a:r>
              <a:rPr lang="it-IT" b="1" dirty="0"/>
              <a:t>Con il servizio annuale (il Giorno dell'Espiazione), Dio mostrava come avrebbe sradicato il peccato dall'universo, indicando la soluzione definitiva al problema del male (</a:t>
            </a:r>
            <a:r>
              <a:rPr lang="it-IT" b="1" dirty="0" err="1"/>
              <a:t>Sl</a:t>
            </a:r>
            <a:r>
              <a:rPr lang="it-IT" b="1" dirty="0"/>
              <a:t> </a:t>
            </a:r>
            <a:r>
              <a:rPr lang="es-ES" b="1" dirty="0"/>
              <a:t>73:17).</a:t>
            </a:r>
          </a:p>
        </p:txBody>
      </p:sp>
    </p:spTree>
    <p:extLst>
      <p:ext uri="{BB962C8B-B14F-4D97-AF65-F5344CB8AC3E}">
        <p14:creationId xmlns:p14="http://schemas.microsoft.com/office/powerpoint/2010/main" val="1255094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graphicEl>
                                              <a:dgm id="{7D8D03E4-0C22-48F5-A6E5-2AE8006B3ED3}"/>
                                            </p:graphicEl>
                                          </p:spTgt>
                                        </p:tgtEl>
                                        <p:attrNameLst>
                                          <p:attrName>style.visibility</p:attrName>
                                        </p:attrNameLst>
                                      </p:cBhvr>
                                      <p:to>
                                        <p:strVal val="visible"/>
                                      </p:to>
                                    </p:set>
                                    <p:animEffect transition="in" filter="wipe(left)">
                                      <p:cBhvr>
                                        <p:cTn id="27" dur="500"/>
                                        <p:tgtEl>
                                          <p:spTgt spid="9">
                                            <p:graphicEl>
                                              <a:dgm id="{7D8D03E4-0C22-48F5-A6E5-2AE8006B3ED3}"/>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
                                            <p:graphicEl>
                                              <a:dgm id="{49FB8278-23E9-44B1-B0E9-2B687210E11D}"/>
                                            </p:graphicEl>
                                          </p:spTgt>
                                        </p:tgtEl>
                                        <p:attrNameLst>
                                          <p:attrName>style.visibility</p:attrName>
                                        </p:attrNameLst>
                                      </p:cBhvr>
                                      <p:to>
                                        <p:strVal val="visible"/>
                                      </p:to>
                                    </p:set>
                                    <p:animEffect transition="in" filter="wipe(left)">
                                      <p:cBhvr>
                                        <p:cTn id="32" dur="500"/>
                                        <p:tgtEl>
                                          <p:spTgt spid="9">
                                            <p:graphicEl>
                                              <a:dgm id="{49FB8278-23E9-44B1-B0E9-2B687210E11D}"/>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graphicEl>
                                              <a:dgm id="{C188DD80-2EA5-48DD-A3DA-B408111F1352}"/>
                                            </p:graphicEl>
                                          </p:spTgt>
                                        </p:tgtEl>
                                        <p:attrNameLst>
                                          <p:attrName>style.visibility</p:attrName>
                                        </p:attrNameLst>
                                      </p:cBhvr>
                                      <p:to>
                                        <p:strVal val="visible"/>
                                      </p:to>
                                    </p:set>
                                    <p:animEffect transition="in" filter="wipe(left)">
                                      <p:cBhvr>
                                        <p:cTn id="37" dur="500"/>
                                        <p:tgtEl>
                                          <p:spTgt spid="9">
                                            <p:graphicEl>
                                              <a:dgm id="{C188DD80-2EA5-48DD-A3DA-B408111F1352}"/>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9">
                                            <p:graphicEl>
                                              <a:dgm id="{CF501F27-D192-4894-A090-DEB699832C3E}"/>
                                            </p:graphicEl>
                                          </p:spTgt>
                                        </p:tgtEl>
                                        <p:attrNameLst>
                                          <p:attrName>style.visibility</p:attrName>
                                        </p:attrNameLst>
                                      </p:cBhvr>
                                      <p:to>
                                        <p:strVal val="visible"/>
                                      </p:to>
                                    </p:set>
                                    <p:animEffect transition="in" filter="wipe(left)">
                                      <p:cBhvr>
                                        <p:cTn id="42" dur="500"/>
                                        <p:tgtEl>
                                          <p:spTgt spid="9">
                                            <p:graphicEl>
                                              <a:dgm id="{CF501F27-D192-4894-A090-DEB699832C3E}"/>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left)">
                                      <p:cBhvr>
                                        <p:cTn id="47" dur="5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childTnLst>
                          </p:cTn>
                        </p:par>
                        <p:par>
                          <p:cTn id="60" fill="hold">
                            <p:stCondLst>
                              <p:cond delay="500"/>
                            </p:stCondLst>
                            <p:childTnLst>
                              <p:par>
                                <p:cTn id="61" presetID="22" presetClass="entr" presetSubtype="8"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left)">
                                      <p:cBhvr>
                                        <p:cTn id="6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Graphic spid="9" grpId="0">
        <p:bldSub>
          <a:bldDgm bld="one"/>
        </p:bldSub>
      </p:bldGraphic>
      <p:bldP spid="5" grpId="0"/>
      <p:bldP spid="6"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72928F3-BB78-07A5-24A3-B53A2664FE7D}"/>
              </a:ext>
            </a:extLst>
          </p:cNvPr>
          <p:cNvSpPr txBox="1"/>
          <p:nvPr/>
        </p:nvSpPr>
        <p:spPr>
          <a:xfrm>
            <a:off x="-184" y="0"/>
            <a:ext cx="8886825" cy="769441"/>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spc="600" dirty="0">
                <a:ln/>
                <a:solidFill>
                  <a:schemeClr val="accent5"/>
                </a:solidFill>
              </a:rPr>
              <a:t>LA CONSACRAZIONE </a:t>
            </a:r>
          </a:p>
        </p:txBody>
      </p:sp>
      <p:sp>
        <p:nvSpPr>
          <p:cNvPr id="5" name="CuadroTexto 4">
            <a:extLst>
              <a:ext uri="{FF2B5EF4-FFF2-40B4-BE49-F238E27FC236}">
                <a16:creationId xmlns:a16="http://schemas.microsoft.com/office/drawing/2014/main" id="{A7327D81-91F0-4082-B3BB-EB76911EF8DF}"/>
              </a:ext>
            </a:extLst>
          </p:cNvPr>
          <p:cNvSpPr txBox="1"/>
          <p:nvPr/>
        </p:nvSpPr>
        <p:spPr>
          <a:xfrm>
            <a:off x="-183" y="605947"/>
            <a:ext cx="8748530" cy="646331"/>
          </a:xfrm>
          <a:prstGeom prst="rect">
            <a:avLst/>
          </a:prstGeom>
          <a:noFill/>
        </p:spPr>
        <p:txBody>
          <a:bodyPr wrap="square">
            <a:spAutoFit/>
          </a:bodyPr>
          <a:lstStyle/>
          <a:p>
            <a:pPr algn="ctr"/>
            <a:r>
              <a:rPr lang="es-ES" b="1" dirty="0">
                <a:solidFill>
                  <a:schemeClr val="accent3">
                    <a:lumMod val="75000"/>
                  </a:schemeClr>
                </a:solidFill>
                <a:latin typeface="Comic Sans MS" panose="030F0702030302020204" pitchFamily="66" charset="0"/>
              </a:rPr>
              <a:t>“</a:t>
            </a:r>
            <a:r>
              <a:rPr lang="it-IT" b="1" dirty="0">
                <a:solidFill>
                  <a:schemeClr val="accent3">
                    <a:lumMod val="75000"/>
                  </a:schemeClr>
                </a:solidFill>
                <a:latin typeface="Comic Sans MS" panose="030F0702030302020204" pitchFamily="66" charset="0"/>
              </a:rPr>
              <a:t>Allora la nuvola coprì la tenda di convegno, e la gloria del SIGNORE riempì  il tabernacolo</a:t>
            </a:r>
            <a:r>
              <a:rPr lang="es-ES" b="1" dirty="0">
                <a:solidFill>
                  <a:schemeClr val="accent3">
                    <a:lumMod val="75000"/>
                  </a:schemeClr>
                </a:solidFill>
                <a:latin typeface="Comic Sans MS" panose="030F0702030302020204" pitchFamily="66" charset="0"/>
              </a:rPr>
              <a:t>” </a:t>
            </a:r>
            <a:r>
              <a:rPr lang="es-ES" sz="1400" b="1" dirty="0">
                <a:solidFill>
                  <a:schemeClr val="accent3">
                    <a:lumMod val="75000"/>
                  </a:schemeClr>
                </a:solidFill>
                <a:latin typeface="Comic Sans MS" panose="030F0702030302020204" pitchFamily="66" charset="0"/>
              </a:rPr>
              <a:t>(Esodo 40:34)</a:t>
            </a:r>
            <a:endParaRPr lang="es-ES" b="1" dirty="0">
              <a:solidFill>
                <a:schemeClr val="accent3">
                  <a:lumMod val="75000"/>
                </a:schemeClr>
              </a:solidFill>
              <a:latin typeface="Comic Sans MS" panose="030F0702030302020204" pitchFamily="66" charset="0"/>
            </a:endParaRPr>
          </a:p>
        </p:txBody>
      </p:sp>
      <p:sp>
        <p:nvSpPr>
          <p:cNvPr id="6" name="CuadroTexto 5">
            <a:extLst>
              <a:ext uri="{FF2B5EF4-FFF2-40B4-BE49-F238E27FC236}">
                <a16:creationId xmlns:a16="http://schemas.microsoft.com/office/drawing/2014/main" id="{27D63F50-EB73-8A49-4979-CBCA28B925DE}"/>
              </a:ext>
            </a:extLst>
          </p:cNvPr>
          <p:cNvSpPr txBox="1"/>
          <p:nvPr/>
        </p:nvSpPr>
        <p:spPr>
          <a:xfrm>
            <a:off x="2928571" y="1372854"/>
            <a:ext cx="5819775" cy="2031325"/>
          </a:xfrm>
          <a:prstGeom prst="rect">
            <a:avLst/>
          </a:prstGeom>
          <a:noFill/>
        </p:spPr>
        <p:txBody>
          <a:bodyPr wrap="square" rtlCol="0">
            <a:spAutoFit/>
          </a:bodyPr>
          <a:lstStyle/>
          <a:p>
            <a:pPr>
              <a:spcBef>
                <a:spcPts val="600"/>
              </a:spcBef>
            </a:pPr>
            <a:r>
              <a:rPr lang="it-IT" b="1" dirty="0"/>
              <a:t>Il libro dell'Esodo si conclude con la consacrazione del santuario e dei suoi sacerdoti. Il protagonista di questo capitolo è senza dubbio Dio, che riempie ogni cosa con la sua gloriosa presenza (Es 40:34). Questa Presenza continuò ad accompagnare il tabernacolo, nella nuvola e nella </a:t>
            </a:r>
            <a:r>
              <a:rPr lang="it-IT" b="1" dirty="0" err="1"/>
              <a:t>shekinah</a:t>
            </a:r>
            <a:r>
              <a:rPr lang="it-IT" b="1" dirty="0"/>
              <a:t> (la manifestazione della gloria divina tra i cherubini dell'arca).</a:t>
            </a:r>
            <a:endParaRPr lang="es-ES" b="1" dirty="0"/>
          </a:p>
        </p:txBody>
      </p:sp>
      <p:pic>
        <p:nvPicPr>
          <p:cNvPr id="8" name="Imagen 7" descr="Un par de personas de pie&#10;&#10;El contenido generado por IA puede ser incorrecto.">
            <a:extLst>
              <a:ext uri="{FF2B5EF4-FFF2-40B4-BE49-F238E27FC236}">
                <a16:creationId xmlns:a16="http://schemas.microsoft.com/office/drawing/2014/main" id="{A70986A0-931F-8DAD-76A7-B1E8AE6FDBA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97487" y="3770490"/>
            <a:ext cx="5094513" cy="2793267"/>
          </a:xfrm>
          <a:prstGeom prst="rect">
            <a:avLst/>
          </a:prstGeom>
          <a:solidFill>
            <a:srgbClr val="FFFFFF">
              <a:shade val="85000"/>
            </a:srgbClr>
          </a:solidFill>
          <a:ln w="38100" cap="rnd">
            <a:solidFill>
              <a:schemeClr val="accent6">
                <a:lumMod val="60000"/>
                <a:lumOff val="40000"/>
              </a:schemeClr>
            </a:solidFill>
          </a:ln>
          <a:effectLst>
            <a:outerShdw blurRad="36195" dist="12700" dir="11400000" algn="tl" rotWithShape="0">
              <a:srgbClr val="000000">
                <a:alpha val="33000"/>
              </a:srgbClr>
            </a:outerShdw>
          </a:effectLst>
          <a:scene3d>
            <a:camera prst="perspectiveContrastingLeftFacing">
              <a:rot lat="21539999" lon="2100000" rev="0"/>
            </a:camera>
            <a:lightRig rig="soft" dir="t"/>
          </a:scene3d>
          <a:sp3d contourW="12700" prstMaterial="matte">
            <a:bevelT w="63500" h="50800"/>
            <a:contourClr>
              <a:schemeClr val="accent6">
                <a:lumMod val="75000"/>
              </a:schemeClr>
            </a:contourClr>
          </a:sp3d>
        </p:spPr>
      </p:pic>
      <p:pic>
        <p:nvPicPr>
          <p:cNvPr id="10" name="Imagen 9" descr="Imagen que contiene exterior, pasto, grande, tren&#10;&#10;El contenido generado por IA puede ser incorrecto.">
            <a:extLst>
              <a:ext uri="{FF2B5EF4-FFF2-40B4-BE49-F238E27FC236}">
                <a16:creationId xmlns:a16="http://schemas.microsoft.com/office/drawing/2014/main" id="{8280C519-C46E-0AFE-F6F5-29A7353C83AA}"/>
              </a:ext>
            </a:extLst>
          </p:cNvPr>
          <p:cNvPicPr>
            <a:picLocks noChangeAspect="1"/>
          </p:cNvPicPr>
          <p:nvPr/>
        </p:nvPicPr>
        <p:blipFill>
          <a:blip r:embed="rId4" cstate="email"/>
          <a:srcRect/>
          <a:stretch>
            <a:fillRect/>
          </a:stretch>
        </p:blipFill>
        <p:spPr>
          <a:xfrm>
            <a:off x="9093896" y="363255"/>
            <a:ext cx="2805830" cy="2830882"/>
          </a:xfrm>
          <a:prstGeom prst="rect">
            <a:avLst/>
          </a:prstGeom>
          <a:ln>
            <a:noFill/>
          </a:ln>
          <a:effectLst>
            <a:outerShdw blurRad="190500" algn="tl" rotWithShape="0">
              <a:srgbClr val="000000">
                <a:alpha val="70000"/>
              </a:srgbClr>
            </a:outerShdw>
          </a:effectLst>
        </p:spPr>
      </p:pic>
      <p:pic>
        <p:nvPicPr>
          <p:cNvPr id="12" name="Imagen 11" descr="Imagen que contiene interior, edificio, tabla, cuarto&#10;&#10;El contenido generado por IA puede ser incorrecto.">
            <a:extLst>
              <a:ext uri="{FF2B5EF4-FFF2-40B4-BE49-F238E27FC236}">
                <a16:creationId xmlns:a16="http://schemas.microsoft.com/office/drawing/2014/main" id="{38EC1D98-7F58-E80A-4982-88996082D9F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5432" y="1460774"/>
            <a:ext cx="2686259" cy="2014694"/>
          </a:xfrm>
          <a:prstGeom prst="rect">
            <a:avLst/>
          </a:prstGeom>
          <a:ln>
            <a:noFill/>
          </a:ln>
          <a:effectLst>
            <a:outerShdw blurRad="190500" algn="tl" rotWithShape="0">
              <a:srgbClr val="000000">
                <a:alpha val="70000"/>
              </a:srgbClr>
            </a:outerShdw>
          </a:effectLst>
        </p:spPr>
      </p:pic>
      <p:sp>
        <p:nvSpPr>
          <p:cNvPr id="4" name="CuadroTexto 3">
            <a:extLst>
              <a:ext uri="{FF2B5EF4-FFF2-40B4-BE49-F238E27FC236}">
                <a16:creationId xmlns:a16="http://schemas.microsoft.com/office/drawing/2014/main" id="{E15CA39F-D199-FAED-8121-35D6BC31D9CF}"/>
              </a:ext>
            </a:extLst>
          </p:cNvPr>
          <p:cNvSpPr txBox="1"/>
          <p:nvPr/>
        </p:nvSpPr>
        <p:spPr>
          <a:xfrm>
            <a:off x="150412" y="3563388"/>
            <a:ext cx="7106958" cy="1200329"/>
          </a:xfrm>
          <a:prstGeom prst="rect">
            <a:avLst/>
          </a:prstGeom>
          <a:noFill/>
        </p:spPr>
        <p:txBody>
          <a:bodyPr wrap="square">
            <a:spAutoFit/>
          </a:bodyPr>
          <a:lstStyle/>
          <a:p>
            <a:pPr>
              <a:spcBef>
                <a:spcPts val="600"/>
              </a:spcBef>
            </a:pPr>
            <a:r>
              <a:rPr lang="it-IT" b="1" dirty="0"/>
              <a:t>Dopo mesi di lavoro, il santuario fu eretto il primo giorno del primo mese del secondo anno dalla loro partenza dall'Egitto </a:t>
            </a:r>
            <a:r>
              <a:rPr lang="es-ES" b="1" dirty="0"/>
              <a:t>(Es 40:2, 17).</a:t>
            </a:r>
            <a:r>
              <a:rPr lang="it-IT" b="1" dirty="0"/>
              <a:t> Tutto fu sistemato in ordine (arca, velo, tavola, candelabro, altare d'oro, altare di bronzo, fonte) e consacrato (Es</a:t>
            </a:r>
            <a:r>
              <a:rPr lang="es-ES" b="1" dirty="0"/>
              <a:t> 40:9).</a:t>
            </a:r>
          </a:p>
        </p:txBody>
      </p:sp>
      <p:pic>
        <p:nvPicPr>
          <p:cNvPr id="16" name="Imagen 15">
            <a:extLst>
              <a:ext uri="{FF2B5EF4-FFF2-40B4-BE49-F238E27FC236}">
                <a16:creationId xmlns:a16="http://schemas.microsoft.com/office/drawing/2014/main" id="{2658FFED-C2A9-BC78-7A7B-3FF13AC67372}"/>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25240" y="4974747"/>
            <a:ext cx="4336230" cy="1694735"/>
          </a:xfrm>
          <a:prstGeom prst="rect">
            <a:avLst/>
          </a:prstGeom>
          <a:ln w="38100" cap="sq">
            <a:solidFill>
              <a:srgbClr val="988162"/>
            </a:solidFill>
            <a:prstDash val="solid"/>
            <a:miter lim="800000"/>
          </a:ln>
          <a:effectLst>
            <a:outerShdw blurRad="50800" dist="38100" dir="2700000" algn="tl" rotWithShape="0">
              <a:srgbClr val="000000">
                <a:alpha val="43000"/>
              </a:srgbClr>
            </a:outerShdw>
          </a:effectLst>
        </p:spPr>
      </p:pic>
      <p:sp>
        <p:nvSpPr>
          <p:cNvPr id="9" name="CuadroTexto 8">
            <a:extLst>
              <a:ext uri="{FF2B5EF4-FFF2-40B4-BE49-F238E27FC236}">
                <a16:creationId xmlns:a16="http://schemas.microsoft.com/office/drawing/2014/main" id="{8D2F15A4-5F15-71D2-06EC-B4FBFEA41232}"/>
              </a:ext>
            </a:extLst>
          </p:cNvPr>
          <p:cNvSpPr txBox="1"/>
          <p:nvPr/>
        </p:nvSpPr>
        <p:spPr>
          <a:xfrm>
            <a:off x="4613564" y="4886827"/>
            <a:ext cx="3062093" cy="1200329"/>
          </a:xfrm>
          <a:prstGeom prst="rect">
            <a:avLst/>
          </a:prstGeom>
          <a:noFill/>
        </p:spPr>
        <p:txBody>
          <a:bodyPr wrap="square">
            <a:spAutoFit/>
          </a:bodyPr>
          <a:lstStyle/>
          <a:p>
            <a:pPr>
              <a:spcBef>
                <a:spcPts val="600"/>
              </a:spcBef>
            </a:pPr>
            <a:r>
              <a:rPr lang="it-IT" b="1" dirty="0"/>
              <a:t>Infine, Aaronne e i suoi figli furono vestiti con gli abiti sacerdotali e unti per la loro missione (Es </a:t>
            </a:r>
            <a:r>
              <a:rPr lang="es-ES" b="1" dirty="0"/>
              <a:t>40:12-15).</a:t>
            </a:r>
          </a:p>
        </p:txBody>
      </p:sp>
    </p:spTree>
    <p:extLst>
      <p:ext uri="{BB962C8B-B14F-4D97-AF65-F5344CB8AC3E}">
        <p14:creationId xmlns:p14="http://schemas.microsoft.com/office/powerpoint/2010/main" val="4099265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217">
                                          <p:stCondLst>
                                            <p:cond delay="0"/>
                                          </p:stCondLst>
                                        </p:cTn>
                                        <p:tgtEl>
                                          <p:spTgt spid="5"/>
                                        </p:tgtEl>
                                      </p:cBhvr>
                                    </p:animEffect>
                                    <p:anim calcmode="lin" valueType="num">
                                      <p:cBhvr>
                                        <p:cTn id="17" dur="683"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8" dur="249"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9" dur="249" tmFilter="0, 0; 0.125,0.2665; 0.25,0.4; 0.375,0.465; 0.5,0.5;  0.625,0.535; 0.75,0.6; 0.875,0.7335; 1,1">
                                          <p:stCondLst>
                                            <p:cond delay="249"/>
                                          </p:stCondLst>
                                        </p:cTn>
                                        <p:tgtEl>
                                          <p:spTgt spid="5"/>
                                        </p:tgtEl>
                                        <p:attrNameLst>
                                          <p:attrName>ppt_y</p:attrName>
                                        </p:attrNameLst>
                                      </p:cBhvr>
                                      <p:tavLst>
                                        <p:tav tm="0" fmla="#ppt_y-sin(pi*$)/9">
                                          <p:val>
                                            <p:fltVal val="0"/>
                                          </p:val>
                                        </p:tav>
                                        <p:tav tm="100000">
                                          <p:val>
                                            <p:fltVal val="1"/>
                                          </p:val>
                                        </p:tav>
                                      </p:tavLst>
                                    </p:anim>
                                    <p:anim calcmode="lin" valueType="num">
                                      <p:cBhvr>
                                        <p:cTn id="20" dur="124" tmFilter="0, 0; 0.125,0.2665; 0.25,0.4; 0.375,0.465; 0.5,0.5;  0.625,0.535; 0.75,0.6; 0.875,0.7335; 1,1">
                                          <p:stCondLst>
                                            <p:cond delay="497"/>
                                          </p:stCondLst>
                                        </p:cTn>
                                        <p:tgtEl>
                                          <p:spTgt spid="5"/>
                                        </p:tgtEl>
                                        <p:attrNameLst>
                                          <p:attrName>ppt_y</p:attrName>
                                        </p:attrNameLst>
                                      </p:cBhvr>
                                      <p:tavLst>
                                        <p:tav tm="0" fmla="#ppt_y-sin(pi*$)/27">
                                          <p:val>
                                            <p:fltVal val="0"/>
                                          </p:val>
                                        </p:tav>
                                        <p:tav tm="100000">
                                          <p:val>
                                            <p:fltVal val="1"/>
                                          </p:val>
                                        </p:tav>
                                      </p:tavLst>
                                    </p:anim>
                                    <p:anim calcmode="lin" valueType="num">
                                      <p:cBhvr>
                                        <p:cTn id="21" dur="62" tmFilter="0, 0; 0.125,0.2665; 0.25,0.4; 0.375,0.465; 0.5,0.5;  0.625,0.535; 0.75,0.6; 0.875,0.7335; 1,1">
                                          <p:stCondLst>
                                            <p:cond delay="621"/>
                                          </p:stCondLst>
                                        </p:cTn>
                                        <p:tgtEl>
                                          <p:spTgt spid="5"/>
                                        </p:tgtEl>
                                        <p:attrNameLst>
                                          <p:attrName>ppt_y</p:attrName>
                                        </p:attrNameLst>
                                      </p:cBhvr>
                                      <p:tavLst>
                                        <p:tav tm="0" fmla="#ppt_y-sin(pi*$)/81">
                                          <p:val>
                                            <p:fltVal val="0"/>
                                          </p:val>
                                        </p:tav>
                                        <p:tav tm="100000">
                                          <p:val>
                                            <p:fltVal val="1"/>
                                          </p:val>
                                        </p:tav>
                                      </p:tavLst>
                                    </p:anim>
                                    <p:animScale>
                                      <p:cBhvr>
                                        <p:cTn id="22" dur="10">
                                          <p:stCondLst>
                                            <p:cond delay="244"/>
                                          </p:stCondLst>
                                        </p:cTn>
                                        <p:tgtEl>
                                          <p:spTgt spid="5"/>
                                        </p:tgtEl>
                                      </p:cBhvr>
                                      <p:to x="100000" y="60000"/>
                                    </p:animScale>
                                    <p:animScale>
                                      <p:cBhvr>
                                        <p:cTn id="23" dur="62" decel="50000">
                                          <p:stCondLst>
                                            <p:cond delay="254"/>
                                          </p:stCondLst>
                                        </p:cTn>
                                        <p:tgtEl>
                                          <p:spTgt spid="5"/>
                                        </p:tgtEl>
                                      </p:cBhvr>
                                      <p:to x="100000" y="100000"/>
                                    </p:animScale>
                                    <p:animScale>
                                      <p:cBhvr>
                                        <p:cTn id="24" dur="10">
                                          <p:stCondLst>
                                            <p:cond delay="492"/>
                                          </p:stCondLst>
                                        </p:cTn>
                                        <p:tgtEl>
                                          <p:spTgt spid="5"/>
                                        </p:tgtEl>
                                      </p:cBhvr>
                                      <p:to x="100000" y="80000"/>
                                    </p:animScale>
                                    <p:animScale>
                                      <p:cBhvr>
                                        <p:cTn id="25" dur="62" decel="50000">
                                          <p:stCondLst>
                                            <p:cond delay="502"/>
                                          </p:stCondLst>
                                        </p:cTn>
                                        <p:tgtEl>
                                          <p:spTgt spid="5"/>
                                        </p:tgtEl>
                                      </p:cBhvr>
                                      <p:to x="100000" y="100000"/>
                                    </p:animScale>
                                    <p:animScale>
                                      <p:cBhvr>
                                        <p:cTn id="26" dur="10">
                                          <p:stCondLst>
                                            <p:cond delay="616"/>
                                          </p:stCondLst>
                                        </p:cTn>
                                        <p:tgtEl>
                                          <p:spTgt spid="5"/>
                                        </p:tgtEl>
                                      </p:cBhvr>
                                      <p:to x="100000" y="90000"/>
                                    </p:animScale>
                                    <p:animScale>
                                      <p:cBhvr>
                                        <p:cTn id="27" dur="62" decel="50000">
                                          <p:stCondLst>
                                            <p:cond delay="625"/>
                                          </p:stCondLst>
                                        </p:cTn>
                                        <p:tgtEl>
                                          <p:spTgt spid="5"/>
                                        </p:tgtEl>
                                      </p:cBhvr>
                                      <p:to x="100000" y="100000"/>
                                    </p:animScale>
                                    <p:animScale>
                                      <p:cBhvr>
                                        <p:cTn id="28" dur="10">
                                          <p:stCondLst>
                                            <p:cond delay="678"/>
                                          </p:stCondLst>
                                        </p:cTn>
                                        <p:tgtEl>
                                          <p:spTgt spid="5"/>
                                        </p:tgtEl>
                                      </p:cBhvr>
                                      <p:to x="100000" y="95000"/>
                                    </p:animScale>
                                    <p:animScale>
                                      <p:cBhvr>
                                        <p:cTn id="29" dur="62" decel="50000">
                                          <p:stCondLst>
                                            <p:cond delay="688"/>
                                          </p:stCondLst>
                                        </p:cTn>
                                        <p:tgtEl>
                                          <p:spTgt spid="5"/>
                                        </p:tgtEl>
                                      </p:cBhvr>
                                      <p:to x="100000" y="100000"/>
                                    </p:animScale>
                                  </p:childTnLst>
                                </p:cTn>
                              </p:par>
                            </p:childTnLst>
                          </p:cTn>
                        </p:par>
                        <p:par>
                          <p:cTn id="30" fill="hold">
                            <p:stCondLst>
                              <p:cond delay="1750"/>
                            </p:stCondLst>
                            <p:childTnLst>
                              <p:par>
                                <p:cTn id="31" presetID="10" presetClass="entr" presetSubtype="0"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49" presetClass="entr" presetSubtype="0" decel="10000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 calcmode="lin" valueType="num">
                                      <p:cBhvr>
                                        <p:cTn id="40" dur="500" fill="hold"/>
                                        <p:tgtEl>
                                          <p:spTgt spid="12"/>
                                        </p:tgtEl>
                                        <p:attrNameLst>
                                          <p:attrName>style.rotation</p:attrName>
                                        </p:attrNameLst>
                                      </p:cBhvr>
                                      <p:tavLst>
                                        <p:tav tm="0">
                                          <p:val>
                                            <p:fltVal val="360"/>
                                          </p:val>
                                        </p:tav>
                                        <p:tav tm="100000">
                                          <p:val>
                                            <p:fltVal val="0"/>
                                          </p:val>
                                        </p:tav>
                                      </p:tavLst>
                                    </p:anim>
                                    <p:animEffect transition="in" filter="fade">
                                      <p:cBhvr>
                                        <p:cTn id="41" dur="500"/>
                                        <p:tgtEl>
                                          <p:spTgt spid="12"/>
                                        </p:tgtEl>
                                      </p:cBhvr>
                                    </p:animEffect>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23" presetClass="entr" presetSubtype="288" fill="hold" nodeType="click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strVal val="4/3*#ppt_w"/>
                                          </p:val>
                                        </p:tav>
                                        <p:tav tm="100000">
                                          <p:val>
                                            <p:strVal val="#ppt_w"/>
                                          </p:val>
                                        </p:tav>
                                      </p:tavLst>
                                    </p:anim>
                                    <p:anim calcmode="lin" valueType="num">
                                      <p:cBhvr>
                                        <p:cTn id="51" dur="500" fill="hold"/>
                                        <p:tgtEl>
                                          <p:spTgt spid="16"/>
                                        </p:tgtEl>
                                        <p:attrNameLst>
                                          <p:attrName>ppt_h</p:attrName>
                                        </p:attrNameLst>
                                      </p:cBhvr>
                                      <p:tavLst>
                                        <p:tav tm="0">
                                          <p:val>
                                            <p:strVal val="4/3*#ppt_h"/>
                                          </p:val>
                                        </p:tav>
                                        <p:tav tm="100000">
                                          <p:val>
                                            <p:strVal val="#ppt_h"/>
                                          </p:val>
                                        </p:tav>
                                      </p:tavLst>
                                    </p:anim>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left)">
                                      <p:cBhvr>
                                        <p:cTn id="55" dur="500"/>
                                        <p:tgtEl>
                                          <p:spTgt spid="4"/>
                                        </p:tgtEl>
                                      </p:cBhvr>
                                    </p:animEffect>
                                  </p:childTnLst>
                                </p:cTn>
                              </p:par>
                            </p:childTnLst>
                          </p:cTn>
                        </p:par>
                      </p:childTnLst>
                    </p:cTn>
                  </p:par>
                  <p:par>
                    <p:cTn id="56" fill="hold">
                      <p:stCondLst>
                        <p:cond delay="indefinite"/>
                      </p:stCondLst>
                      <p:childTnLst>
                        <p:par>
                          <p:cTn id="57" fill="hold">
                            <p:stCondLst>
                              <p:cond delay="0"/>
                            </p:stCondLst>
                            <p:childTnLst>
                              <p:par>
                                <p:cTn id="58" presetID="17" presetClass="entr" presetSubtype="2" fill="hold" nodeType="click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ppt_x</p:attrName>
                                        </p:attrNameLst>
                                      </p:cBhvr>
                                      <p:tavLst>
                                        <p:tav tm="0">
                                          <p:val>
                                            <p:strVal val="#ppt_x+#ppt_w/2"/>
                                          </p:val>
                                        </p:tav>
                                        <p:tav tm="100000">
                                          <p:val>
                                            <p:strVal val="#ppt_x"/>
                                          </p:val>
                                        </p:tav>
                                      </p:tavLst>
                                    </p:anim>
                                    <p:anim calcmode="lin" valueType="num">
                                      <p:cBhvr>
                                        <p:cTn id="61" dur="500" fill="hold"/>
                                        <p:tgtEl>
                                          <p:spTgt spid="8"/>
                                        </p:tgtEl>
                                        <p:attrNameLst>
                                          <p:attrName>ppt_y</p:attrName>
                                        </p:attrNameLst>
                                      </p:cBhvr>
                                      <p:tavLst>
                                        <p:tav tm="0">
                                          <p:val>
                                            <p:strVal val="#ppt_y"/>
                                          </p:val>
                                        </p:tav>
                                        <p:tav tm="100000">
                                          <p:val>
                                            <p:strVal val="#ppt_y"/>
                                          </p:val>
                                        </p:tav>
                                      </p:tavLst>
                                    </p:anim>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strVal val="#ppt_h"/>
                                          </p:val>
                                        </p:tav>
                                        <p:tav tm="100000">
                                          <p:val>
                                            <p:strVal val="#ppt_h"/>
                                          </p:val>
                                        </p:tav>
                                      </p:tavLst>
                                    </p:anim>
                                  </p:childTnLst>
                                </p:cTn>
                              </p:par>
                            </p:childTnLst>
                          </p:cTn>
                        </p:par>
                        <p:par>
                          <p:cTn id="64" fill="hold">
                            <p:stCondLst>
                              <p:cond delay="500"/>
                            </p:stCondLst>
                            <p:childTnLst>
                              <p:par>
                                <p:cTn id="65" presetID="22" presetClass="entr" presetSubtype="8"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left)">
                                      <p:cBhvr>
                                        <p:cTn id="6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4"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BE6538F8-DE6A-E4FE-33B4-F4F439C6617E}"/>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D510C619-28F6-7579-8D7D-1705D100CD31}"/>
              </a:ext>
            </a:extLst>
          </p:cNvPr>
          <p:cNvSpPr txBox="1"/>
          <p:nvPr/>
        </p:nvSpPr>
        <p:spPr>
          <a:xfrm>
            <a:off x="2382982" y="1350828"/>
            <a:ext cx="9476509" cy="5262979"/>
          </a:xfrm>
          <a:prstGeom prst="rect">
            <a:avLst/>
          </a:prstGeom>
          <a:noFill/>
        </p:spPr>
        <p:txBody>
          <a:bodyPr wrap="square">
            <a:spAutoFit/>
          </a:bodyPr>
          <a:lstStyle/>
          <a:p>
            <a:pPr algn="ctr">
              <a:spcBef>
                <a:spcPts val="600"/>
              </a:spcBef>
            </a:pPr>
            <a:r>
              <a:rPr lang="es-ES" sz="2800" b="1" dirty="0">
                <a:latin typeface="Comic Sans MS" pitchFamily="66" charset="0"/>
              </a:rPr>
              <a:t>“</a:t>
            </a:r>
            <a:r>
              <a:rPr lang="it-IT" sz="2800" b="1" dirty="0">
                <a:latin typeface="Comic Sans MS" pitchFamily="66" charset="0"/>
              </a:rPr>
              <a:t>Il linguaggio umano non può descrivere adeguatamente lo splendore del santuario. Le pareti dorate che riflettevano la luce del candelabro d’oro, i tendaggi dai colori brillanti, ricamati con figure di angeli risplendenti, la tavola dei pani e l’altare dell’incenso scintillante d’oro. E ancora, oltre la seconda tenda, l’arca sacra con i cherubini e infine, sopra di essa, la </a:t>
            </a:r>
            <a:r>
              <a:rPr lang="it-IT" sz="2800" b="1" i="1" dirty="0" err="1">
                <a:latin typeface="Comic Sans MS" pitchFamily="66" charset="0"/>
              </a:rPr>
              <a:t>Shekinah</a:t>
            </a:r>
            <a:r>
              <a:rPr lang="it-IT" sz="2800" b="1" i="1" dirty="0">
                <a:latin typeface="Comic Sans MS" pitchFamily="66" charset="0"/>
              </a:rPr>
              <a:t>, </a:t>
            </a:r>
            <a:r>
              <a:rPr lang="it-IT" sz="2800" b="1" dirty="0">
                <a:latin typeface="Comic Sans MS" pitchFamily="66" charset="0"/>
              </a:rPr>
              <a:t>manifestazione visibile della presenza dell’Eterno; tutto questo era solo un debole riflesso della gloria del tempio di Dio in cielo, dove si svolge l’azione divina in favore della redenzione dell’uomo.</a:t>
            </a:r>
            <a:r>
              <a:rPr lang="es-ES" sz="2800" b="1" dirty="0">
                <a:latin typeface="Comic Sans MS" pitchFamily="66" charset="0"/>
              </a:rPr>
              <a:t>”</a:t>
            </a:r>
          </a:p>
        </p:txBody>
      </p:sp>
      <p:sp>
        <p:nvSpPr>
          <p:cNvPr id="4" name="CuadroTexto 3">
            <a:extLst>
              <a:ext uri="{FF2B5EF4-FFF2-40B4-BE49-F238E27FC236}">
                <a16:creationId xmlns:a16="http://schemas.microsoft.com/office/drawing/2014/main" id="{EFEE012C-4F3F-32AC-B127-460E8B9AE548}"/>
              </a:ext>
            </a:extLst>
          </p:cNvPr>
          <p:cNvSpPr txBox="1"/>
          <p:nvPr/>
        </p:nvSpPr>
        <p:spPr>
          <a:xfrm>
            <a:off x="8226515" y="359752"/>
            <a:ext cx="3801362" cy="338554"/>
          </a:xfrm>
          <a:prstGeom prst="rect">
            <a:avLst/>
          </a:prstGeom>
          <a:noFill/>
        </p:spPr>
        <p:txBody>
          <a:bodyPr wrap="none" rtlCol="0">
            <a:spAutoFit/>
          </a:bodyPr>
          <a:lstStyle/>
          <a:p>
            <a:pPr algn="r"/>
            <a:r>
              <a:rPr lang="es-ES" sz="1600" b="1" dirty="0"/>
              <a:t>(E.G. White, </a:t>
            </a:r>
            <a:r>
              <a:rPr lang="es-ES" sz="1600" b="1" i="1" dirty="0" err="1"/>
              <a:t>Patriarchi</a:t>
            </a:r>
            <a:r>
              <a:rPr lang="es-ES" sz="1600" b="1" i="1" dirty="0"/>
              <a:t> e </a:t>
            </a:r>
            <a:r>
              <a:rPr lang="es-ES" sz="1600" b="1" i="1" dirty="0" err="1"/>
              <a:t>profeti</a:t>
            </a:r>
            <a:r>
              <a:rPr lang="es-ES" sz="1600" b="1" dirty="0"/>
              <a:t>, p. 289)</a:t>
            </a:r>
          </a:p>
        </p:txBody>
      </p:sp>
    </p:spTree>
    <p:extLst>
      <p:ext uri="{BB962C8B-B14F-4D97-AF65-F5344CB8AC3E}">
        <p14:creationId xmlns:p14="http://schemas.microsoft.com/office/powerpoint/2010/main" val="3293843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C9DDE39-6107-0CD1-66E0-E73B7ECE93A8}"/>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D47FB6B8-1729-85B1-6B4B-D82AEB50F5EB}"/>
              </a:ext>
            </a:extLst>
          </p:cNvPr>
          <p:cNvPicPr>
            <a:picLocks noGrp="1" noRot="1" noChangeAspect="1" noMove="1" noResize="1" noEditPoints="1" noAdjustHandles="1" noChangeArrowheads="1" noChangeShapeType="1" noCrop="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0" y="10"/>
            <a:ext cx="12191999" cy="6857990"/>
          </a:xfrm>
          <a:prstGeom prst="rect">
            <a:avLst/>
          </a:prstGeom>
        </p:spPr>
      </p:pic>
      <p:sp>
        <p:nvSpPr>
          <p:cNvPr id="9" name="Freeform 12">
            <a:extLst>
              <a:ext uri="{FF2B5EF4-FFF2-40B4-BE49-F238E27FC236}">
                <a16:creationId xmlns:a16="http://schemas.microsoft.com/office/drawing/2014/main" id="{FE789593-959E-F562-C034-47E55FD487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rot="10800000" flipV="1">
            <a:off x="1622650" y="5469831"/>
            <a:ext cx="9165010" cy="1174750"/>
          </a:xfrm>
          <a:custGeom>
            <a:avLst/>
            <a:gdLst>
              <a:gd name="connsiteX0" fmla="*/ 0 w 9165010"/>
              <a:gd name="connsiteY0" fmla="*/ 1073384 h 1073384"/>
              <a:gd name="connsiteX1" fmla="*/ 9165010 w 9165010"/>
              <a:gd name="connsiteY1" fmla="*/ 1073384 h 1073384"/>
              <a:gd name="connsiteX2" fmla="*/ 9165010 w 9165010"/>
              <a:gd name="connsiteY2" fmla="*/ 266817 h 1073384"/>
              <a:gd name="connsiteX3" fmla="*/ 4757604 w 9165010"/>
              <a:gd name="connsiteY3" fmla="*/ 266817 h 1073384"/>
              <a:gd name="connsiteX4" fmla="*/ 4582505 w 9165010"/>
              <a:gd name="connsiteY4" fmla="*/ 0 h 1073384"/>
              <a:gd name="connsiteX5" fmla="*/ 4407407 w 9165010"/>
              <a:gd name="connsiteY5" fmla="*/ 266817 h 1073384"/>
              <a:gd name="connsiteX6" fmla="*/ 0 w 9165010"/>
              <a:gd name="connsiteY6" fmla="*/ 266817 h 107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5010" h="1073384">
                <a:moveTo>
                  <a:pt x="0" y="1073384"/>
                </a:moveTo>
                <a:lnTo>
                  <a:pt x="9165010" y="1073384"/>
                </a:lnTo>
                <a:lnTo>
                  <a:pt x="9165010" y="266817"/>
                </a:lnTo>
                <a:lnTo>
                  <a:pt x="4757604" y="266817"/>
                </a:lnTo>
                <a:lnTo>
                  <a:pt x="4582505" y="0"/>
                </a:lnTo>
                <a:lnTo>
                  <a:pt x="4407407" y="266817"/>
                </a:lnTo>
                <a:lnTo>
                  <a:pt x="0" y="266817"/>
                </a:lnTo>
                <a:close/>
              </a:path>
            </a:pathLst>
          </a:custGeom>
          <a:solidFill>
            <a:schemeClr val="accent1">
              <a:lumMod val="75000"/>
              <a:alpha val="93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90C34817-5A12-F6A2-A91A-762DE0C281B2}"/>
              </a:ext>
            </a:extLst>
          </p:cNvPr>
          <p:cNvSpPr txBox="1"/>
          <p:nvPr/>
        </p:nvSpPr>
        <p:spPr>
          <a:xfrm>
            <a:off x="1622651" y="5824209"/>
            <a:ext cx="9165010" cy="830997"/>
          </a:xfrm>
          <a:prstGeom prst="rect">
            <a:avLst/>
          </a:prstGeom>
          <a:noFill/>
        </p:spPr>
        <p:txBody>
          <a:bodyPr wrap="square">
            <a:spAutoFit/>
          </a:bodyPr>
          <a:lstStyle/>
          <a:p>
            <a:pPr algn="ctr"/>
            <a:r>
              <a:rPr lang="es-ES" sz="4800" b="1" spc="600" dirty="0">
                <a:ln w="12700" cmpd="sng">
                  <a:solidFill>
                    <a:schemeClr val="accent4"/>
                  </a:solidFill>
                  <a:prstDash val="solid"/>
                </a:ln>
                <a:gradFill>
                  <a:gsLst>
                    <a:gs pos="0">
                      <a:srgbClr val="F9E5B3"/>
                    </a:gs>
                    <a:gs pos="24000">
                      <a:srgbClr val="F9E5B3"/>
                    </a:gs>
                    <a:gs pos="87000">
                      <a:schemeClr val="accent4">
                        <a:lumMod val="20000"/>
                        <a:lumOff val="80000"/>
                      </a:schemeClr>
                    </a:gs>
                  </a:gsLst>
                  <a:lin ang="5400000"/>
                </a:gradFill>
                <a:effectLst>
                  <a:outerShdw blurRad="38100" dist="50800" dir="2700000" algn="tl">
                    <a:srgbClr val="000000"/>
                  </a:outerShdw>
                </a:effectLst>
              </a:rPr>
              <a:t>ALTRI TABERNACOLI</a:t>
            </a:r>
          </a:p>
        </p:txBody>
      </p:sp>
    </p:spTree>
    <p:extLst>
      <p:ext uri="{BB962C8B-B14F-4D97-AF65-F5344CB8AC3E}">
        <p14:creationId xmlns:p14="http://schemas.microsoft.com/office/powerpoint/2010/main" val="217086278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EDB763C-387F-545C-75CD-E13ACCCB7AE2}"/>
              </a:ext>
            </a:extLst>
          </p:cNvPr>
          <p:cNvSpPr txBox="1"/>
          <p:nvPr/>
        </p:nvSpPr>
        <p:spPr>
          <a:xfrm>
            <a:off x="0" y="50240"/>
            <a:ext cx="12191999" cy="769441"/>
          </a:xfrm>
          <a:prstGeom prst="rect">
            <a:avLst/>
          </a:prstGeom>
          <a:noFill/>
          <a:effectLst>
            <a:outerShdw blurRad="50800" dist="25400" dir="5400000" algn="ctr" rotWithShape="0">
              <a:schemeClr val="tx1">
                <a:alpha val="82000"/>
              </a:schemeClr>
            </a:outerShdw>
          </a:effectLst>
        </p:spPr>
        <p:txBody>
          <a:bodyPr wrap="square">
            <a:spAutoFit/>
          </a:bodyPr>
          <a:lstStyle/>
          <a:p>
            <a:pPr algn="ctr"/>
            <a:r>
              <a:rPr lang="es-ES" sz="4400" b="1" spc="3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GES</a:t>
            </a:r>
            <a:r>
              <a:rPr lang="es-ES" sz="4000" b="1" spc="3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cs typeface="Times New Roman" panose="02020603050405020304" pitchFamily="18" charset="0"/>
              </a:rPr>
              <a:t>Ù</a:t>
            </a:r>
            <a:r>
              <a:rPr lang="es-ES" sz="4400" b="1" spc="3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E LA NUOVA GERUSALEMME</a:t>
            </a:r>
          </a:p>
        </p:txBody>
      </p:sp>
      <p:sp>
        <p:nvSpPr>
          <p:cNvPr id="5" name="CuadroTexto 4">
            <a:extLst>
              <a:ext uri="{FF2B5EF4-FFF2-40B4-BE49-F238E27FC236}">
                <a16:creationId xmlns:a16="http://schemas.microsoft.com/office/drawing/2014/main" id="{17DBA049-836D-D3F4-BF83-C9816471ED61}"/>
              </a:ext>
            </a:extLst>
          </p:cNvPr>
          <p:cNvSpPr txBox="1"/>
          <p:nvPr/>
        </p:nvSpPr>
        <p:spPr>
          <a:xfrm>
            <a:off x="200025" y="688300"/>
            <a:ext cx="3762375" cy="923330"/>
          </a:xfrm>
          <a:prstGeom prst="rect">
            <a:avLst/>
          </a:prstGeom>
          <a:noFill/>
        </p:spPr>
        <p:txBody>
          <a:bodyPr wrap="square">
            <a:spAutoFit/>
          </a:bodyPr>
          <a:lstStyle/>
          <a:p>
            <a:pPr algn="ctr"/>
            <a:r>
              <a:rPr lang="es-ES" b="1" dirty="0">
                <a:solidFill>
                  <a:schemeClr val="accent5">
                    <a:lumMod val="75000"/>
                  </a:schemeClr>
                </a:solidFill>
                <a:latin typeface="Comic Sans MS" panose="030F0702030302020204" pitchFamily="66" charset="0"/>
              </a:rPr>
              <a:t>“</a:t>
            </a:r>
            <a:r>
              <a:rPr lang="it-IT" b="1" dirty="0">
                <a:solidFill>
                  <a:schemeClr val="accent5">
                    <a:lumMod val="75000"/>
                  </a:schemeClr>
                </a:solidFill>
                <a:latin typeface="Comic Sans MS" panose="030F0702030302020204" pitchFamily="66" charset="0"/>
              </a:rPr>
              <a:t>E la Parola è diventata carne e ha abitato per un tempo fra di noi</a:t>
            </a:r>
            <a:r>
              <a:rPr lang="es-ES" b="1" dirty="0">
                <a:solidFill>
                  <a:schemeClr val="accent5">
                    <a:lumMod val="75000"/>
                  </a:schemeClr>
                </a:solidFill>
                <a:latin typeface="Comic Sans MS" panose="030F0702030302020204" pitchFamily="66" charset="0"/>
              </a:rPr>
              <a:t>” </a:t>
            </a:r>
            <a:r>
              <a:rPr lang="es-ES" sz="1400" b="1" dirty="0">
                <a:solidFill>
                  <a:schemeClr val="accent5">
                    <a:lumMod val="75000"/>
                  </a:schemeClr>
                </a:solidFill>
                <a:latin typeface="Comic Sans MS" panose="030F0702030302020204" pitchFamily="66" charset="0"/>
              </a:rPr>
              <a:t>(Giovanni 1:14a)</a:t>
            </a:r>
          </a:p>
        </p:txBody>
      </p:sp>
      <p:sp>
        <p:nvSpPr>
          <p:cNvPr id="7" name="CuadroTexto 6">
            <a:extLst>
              <a:ext uri="{FF2B5EF4-FFF2-40B4-BE49-F238E27FC236}">
                <a16:creationId xmlns:a16="http://schemas.microsoft.com/office/drawing/2014/main" id="{15E1F0EE-AA6E-433B-D00F-5659F0C203F3}"/>
              </a:ext>
            </a:extLst>
          </p:cNvPr>
          <p:cNvSpPr txBox="1"/>
          <p:nvPr/>
        </p:nvSpPr>
        <p:spPr>
          <a:xfrm>
            <a:off x="4124326" y="657522"/>
            <a:ext cx="7867649" cy="923330"/>
          </a:xfrm>
          <a:prstGeom prst="rect">
            <a:avLst/>
          </a:prstGeom>
          <a:noFill/>
        </p:spPr>
        <p:txBody>
          <a:bodyPr wrap="square">
            <a:spAutoFit/>
          </a:bodyPr>
          <a:lstStyle/>
          <a:p>
            <a:pPr algn="ctr"/>
            <a:r>
              <a:rPr lang="es-ES" b="1" dirty="0">
                <a:solidFill>
                  <a:srgbClr val="7030A0"/>
                </a:solidFill>
                <a:latin typeface="Comic Sans MS" panose="030F0702030302020204" pitchFamily="66" charset="0"/>
              </a:rPr>
              <a:t>“</a:t>
            </a:r>
            <a:r>
              <a:rPr lang="it-IT" b="1" dirty="0">
                <a:solidFill>
                  <a:srgbClr val="7030A0"/>
                </a:solidFill>
                <a:latin typeface="Comic Sans MS" panose="030F0702030302020204" pitchFamily="66" charset="0"/>
              </a:rPr>
              <a:t>Udii una gran voce dal trono, che diceva: Ecco il tabernacolo di Dio con gli uomini! Egli abiterà con loro, essi saranno suoi popoli e Dio stesso sarà con loro e sarà il loro Dio</a:t>
            </a:r>
            <a:r>
              <a:rPr lang="es-ES" b="1" dirty="0">
                <a:solidFill>
                  <a:srgbClr val="7030A0"/>
                </a:solidFill>
                <a:latin typeface="Comic Sans MS" panose="030F0702030302020204" pitchFamily="66" charset="0"/>
              </a:rPr>
              <a:t>” </a:t>
            </a:r>
            <a:r>
              <a:rPr lang="es-ES" sz="1400" b="1" dirty="0">
                <a:solidFill>
                  <a:srgbClr val="7030A0"/>
                </a:solidFill>
                <a:latin typeface="Comic Sans MS" panose="030F0702030302020204" pitchFamily="66" charset="0"/>
              </a:rPr>
              <a:t>(Apocalisse 21:3)</a:t>
            </a:r>
          </a:p>
        </p:txBody>
      </p:sp>
      <p:sp>
        <p:nvSpPr>
          <p:cNvPr id="8" name="CuadroTexto 7">
            <a:extLst>
              <a:ext uri="{FF2B5EF4-FFF2-40B4-BE49-F238E27FC236}">
                <a16:creationId xmlns:a16="http://schemas.microsoft.com/office/drawing/2014/main" id="{BBF7DB2A-1DC4-D1D8-25A4-156D246F0370}"/>
              </a:ext>
            </a:extLst>
          </p:cNvPr>
          <p:cNvSpPr txBox="1"/>
          <p:nvPr/>
        </p:nvSpPr>
        <p:spPr>
          <a:xfrm>
            <a:off x="0" y="1832473"/>
            <a:ext cx="5902036" cy="1938992"/>
          </a:xfrm>
          <a:prstGeom prst="rect">
            <a:avLst/>
          </a:prstGeom>
          <a:noFill/>
        </p:spPr>
        <p:txBody>
          <a:bodyPr wrap="square" rtlCol="0">
            <a:spAutoFit/>
          </a:bodyPr>
          <a:lstStyle/>
          <a:p>
            <a:pPr>
              <a:spcBef>
                <a:spcPts val="600"/>
              </a:spcBef>
            </a:pPr>
            <a:r>
              <a:rPr lang="it-IT" sz="2000" b="1" dirty="0"/>
              <a:t>Giovanni 1:14 dice letteralmente che Gesù si è fatto carne e ha “dimorato” (è stato un tabernacolo) tra noi. Con la sua incarnazione, Gesù, il Dio eterno, ha realizzato il suo desiderio di abitare fisicamente in mezzo a noi. È diventato Emmanuele, Dio con noi (Mt </a:t>
            </a:r>
            <a:r>
              <a:rPr lang="es-ES" sz="2000" b="1" dirty="0"/>
              <a:t>1:23). </a:t>
            </a:r>
          </a:p>
        </p:txBody>
      </p:sp>
      <p:pic>
        <p:nvPicPr>
          <p:cNvPr id="4" name="Imagen 3" descr="Un grupo de personas disfrazadas&#10;&#10;El contenido generado por IA puede ser incorrecto.">
            <a:extLst>
              <a:ext uri="{FF2B5EF4-FFF2-40B4-BE49-F238E27FC236}">
                <a16:creationId xmlns:a16="http://schemas.microsoft.com/office/drawing/2014/main" id="{9AFA4E9F-F5C9-B0C9-51A4-991321FA5EF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02036" y="1930312"/>
            <a:ext cx="2977216" cy="2123552"/>
          </a:xfrm>
          <a:prstGeom prst="rect">
            <a:avLst/>
          </a:prstGeom>
          <a:ln w="38100" cap="sq">
            <a:solidFill>
              <a:schemeClr val="accent5">
                <a:lumMod val="60000"/>
                <a:lumOff val="40000"/>
              </a:schemeClr>
            </a:solidFill>
            <a:prstDash val="solid"/>
            <a:miter lim="800000"/>
          </a:ln>
          <a:effectLst>
            <a:outerShdw blurRad="50800" dist="38100" dir="2700000" algn="tl" rotWithShape="0">
              <a:srgbClr val="000000">
                <a:alpha val="43000"/>
              </a:srgbClr>
            </a:outerShdw>
          </a:effectLst>
        </p:spPr>
      </p:pic>
      <p:pic>
        <p:nvPicPr>
          <p:cNvPr id="9" name="Imagen 8" descr="Un dibujo de una persona&#10;&#10;El contenido generado por IA puede ser incorrecto.">
            <a:extLst>
              <a:ext uri="{FF2B5EF4-FFF2-40B4-BE49-F238E27FC236}">
                <a16:creationId xmlns:a16="http://schemas.microsoft.com/office/drawing/2014/main" id="{EB6FD04E-6493-34B7-53F8-2352C94DF0EC}"/>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9043745" y="1925442"/>
            <a:ext cx="3003060" cy="2133292"/>
          </a:xfrm>
          <a:prstGeom prst="rect">
            <a:avLst/>
          </a:prstGeom>
          <a:ln w="38100" cap="sq">
            <a:solidFill>
              <a:srgbClr val="FFC000"/>
            </a:solidFill>
            <a:prstDash val="solid"/>
            <a:miter lim="800000"/>
          </a:ln>
          <a:effectLst>
            <a:outerShdw blurRad="50800" dist="38100" dir="2700000" algn="tl" rotWithShape="0">
              <a:srgbClr val="000000">
                <a:alpha val="43000"/>
              </a:srgbClr>
            </a:outerShdw>
          </a:effectLst>
        </p:spPr>
      </p:pic>
      <p:pic>
        <p:nvPicPr>
          <p:cNvPr id="11" name="Imagen 10" descr="Imagen que contiene pastel, comida, agua&#10;&#10;El contenido generado por IA puede ser incorrecto.">
            <a:extLst>
              <a:ext uri="{FF2B5EF4-FFF2-40B4-BE49-F238E27FC236}">
                <a16:creationId xmlns:a16="http://schemas.microsoft.com/office/drawing/2014/main" id="{F4D17CFE-F12F-2F5A-3F44-645DC4E4458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00025" y="3928903"/>
            <a:ext cx="2086954" cy="2781660"/>
          </a:xfrm>
          <a:prstGeom prst="rect">
            <a:avLst/>
          </a:prstGeom>
          <a:ln w="88900" cap="sq" cmpd="thickThin">
            <a:solidFill>
              <a:srgbClr val="7030A0"/>
            </a:solidFill>
            <a:prstDash val="solid"/>
            <a:miter lim="800000"/>
          </a:ln>
          <a:effectLst>
            <a:innerShdw blurRad="76200">
              <a:srgbClr val="000000"/>
            </a:innerShdw>
          </a:effectLst>
        </p:spPr>
      </p:pic>
      <p:pic>
        <p:nvPicPr>
          <p:cNvPr id="15" name="Imagen 14" descr="Un grupo de personas en frente de un pared&#10;&#10;El contenido generado por IA puede ser incorrecto.">
            <a:extLst>
              <a:ext uri="{FF2B5EF4-FFF2-40B4-BE49-F238E27FC236}">
                <a16:creationId xmlns:a16="http://schemas.microsoft.com/office/drawing/2014/main" id="{237C9F1F-D0DC-51E6-A3F8-CA454000ECD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635808" y="3928903"/>
            <a:ext cx="2085593" cy="2781660"/>
          </a:xfrm>
          <a:prstGeom prst="rect">
            <a:avLst/>
          </a:prstGeom>
          <a:ln w="88900" cap="sq" cmpd="thickThin">
            <a:solidFill>
              <a:srgbClr val="7030A0"/>
            </a:solidFill>
            <a:prstDash val="solid"/>
            <a:miter lim="800000"/>
          </a:ln>
          <a:effectLst>
            <a:innerShdw blurRad="76200">
              <a:srgbClr val="000000"/>
            </a:innerShdw>
          </a:effectLst>
        </p:spPr>
      </p:pic>
      <p:sp>
        <p:nvSpPr>
          <p:cNvPr id="17" name="CuadroTexto 16">
            <a:extLst>
              <a:ext uri="{FF2B5EF4-FFF2-40B4-BE49-F238E27FC236}">
                <a16:creationId xmlns:a16="http://schemas.microsoft.com/office/drawing/2014/main" id="{0ACF50B2-8AAE-BEDB-0714-7E2BD52B1780}"/>
              </a:ext>
            </a:extLst>
          </p:cNvPr>
          <p:cNvSpPr txBox="1"/>
          <p:nvPr/>
        </p:nvSpPr>
        <p:spPr>
          <a:xfrm>
            <a:off x="5010988" y="4116055"/>
            <a:ext cx="7181011" cy="707886"/>
          </a:xfrm>
          <a:prstGeom prst="rect">
            <a:avLst/>
          </a:prstGeom>
          <a:noFill/>
        </p:spPr>
        <p:txBody>
          <a:bodyPr wrap="square">
            <a:spAutoFit/>
          </a:bodyPr>
          <a:lstStyle/>
          <a:p>
            <a:pPr>
              <a:spcBef>
                <a:spcPts val="600"/>
              </a:spcBef>
            </a:pPr>
            <a:r>
              <a:rPr lang="it-IT" sz="2000" b="1" dirty="0"/>
              <a:t>Attraverso lo Spirito Santo, Dio continua ad abitare con noi oggi </a:t>
            </a:r>
            <a:r>
              <a:rPr lang="es-ES" sz="2000" b="1" dirty="0"/>
              <a:t>(Mt 18:20; 1 Co 3:16).</a:t>
            </a:r>
          </a:p>
        </p:txBody>
      </p:sp>
      <p:sp>
        <p:nvSpPr>
          <p:cNvPr id="19" name="CuadroTexto 18">
            <a:extLst>
              <a:ext uri="{FF2B5EF4-FFF2-40B4-BE49-F238E27FC236}">
                <a16:creationId xmlns:a16="http://schemas.microsoft.com/office/drawing/2014/main" id="{3874220C-BA00-EBB7-79FD-2B7EC38018D3}"/>
              </a:ext>
            </a:extLst>
          </p:cNvPr>
          <p:cNvSpPr txBox="1"/>
          <p:nvPr/>
        </p:nvSpPr>
        <p:spPr>
          <a:xfrm>
            <a:off x="5010986" y="6085825"/>
            <a:ext cx="7166623" cy="707886"/>
          </a:xfrm>
          <a:prstGeom prst="rect">
            <a:avLst/>
          </a:prstGeom>
          <a:noFill/>
        </p:spPr>
        <p:txBody>
          <a:bodyPr wrap="square">
            <a:spAutoFit/>
          </a:bodyPr>
          <a:lstStyle/>
          <a:p>
            <a:pPr>
              <a:spcBef>
                <a:spcPts val="600"/>
              </a:spcBef>
            </a:pPr>
            <a:r>
              <a:rPr lang="it-IT" sz="2000" b="1" dirty="0"/>
              <a:t>Questo avverrà quando il piano di salvezza sarà completato e il male sarà completamente sradicato.</a:t>
            </a:r>
            <a:endParaRPr lang="es-ES" sz="2000" b="1" dirty="0"/>
          </a:p>
        </p:txBody>
      </p:sp>
      <p:sp>
        <p:nvSpPr>
          <p:cNvPr id="21" name="CuadroTexto 20">
            <a:extLst>
              <a:ext uri="{FF2B5EF4-FFF2-40B4-BE49-F238E27FC236}">
                <a16:creationId xmlns:a16="http://schemas.microsoft.com/office/drawing/2014/main" id="{D2D4EA40-C113-E273-59AA-BBC89B5D9EC1}"/>
              </a:ext>
            </a:extLst>
          </p:cNvPr>
          <p:cNvSpPr txBox="1"/>
          <p:nvPr/>
        </p:nvSpPr>
        <p:spPr>
          <a:xfrm>
            <a:off x="5010987" y="4823941"/>
            <a:ext cx="7305704" cy="1323439"/>
          </a:xfrm>
          <a:prstGeom prst="rect">
            <a:avLst/>
          </a:prstGeom>
          <a:noFill/>
        </p:spPr>
        <p:txBody>
          <a:bodyPr wrap="square">
            <a:spAutoFit/>
          </a:bodyPr>
          <a:lstStyle/>
          <a:p>
            <a:pPr>
              <a:spcBef>
                <a:spcPts val="600"/>
              </a:spcBef>
            </a:pPr>
            <a:r>
              <a:rPr lang="it-IT" sz="2000" b="1" dirty="0"/>
              <a:t>Ma presto arriverà il giorno in cui potremo stare faccia a faccia con il nostro Dio e dimorare con lui nel tabernacolo reale che egli stesso ha preparato per noi: la Nuova Gerusalemme </a:t>
            </a:r>
            <a:r>
              <a:rPr lang="es-ES" sz="2000" b="1" dirty="0"/>
              <a:t>(</a:t>
            </a:r>
            <a:r>
              <a:rPr lang="es-ES" sz="2000" b="1" dirty="0" err="1"/>
              <a:t>Ap</a:t>
            </a:r>
            <a:r>
              <a:rPr lang="es-ES" sz="2000" b="1" dirty="0"/>
              <a:t> 21:3).</a:t>
            </a:r>
          </a:p>
        </p:txBody>
      </p:sp>
    </p:spTree>
    <p:extLst>
      <p:ext uri="{BB962C8B-B14F-4D97-AF65-F5344CB8AC3E}">
        <p14:creationId xmlns:p14="http://schemas.microsoft.com/office/powerpoint/2010/main" val="2482036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1"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8)">
                                      <p:cBhvr>
                                        <p:cTn id="16" dur="750"/>
                                        <p:tgtEl>
                                          <p:spTgt spid="5"/>
                                        </p:tgtEl>
                                      </p:cBhvr>
                                    </p:animEffect>
                                  </p:childTnLst>
                                </p:cTn>
                              </p:par>
                              <p:par>
                                <p:cTn id="17" presetID="21"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8)">
                                      <p:cBhvr>
                                        <p:cTn id="19" dur="75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2"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0-#ppt_w/2"/>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31"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 calcmode="lin" valueType="num">
                                      <p:cBhvr>
                                        <p:cTn id="36" dur="500" fill="hold"/>
                                        <p:tgtEl>
                                          <p:spTgt spid="9"/>
                                        </p:tgtEl>
                                        <p:attrNameLst>
                                          <p:attrName>style.rotation</p:attrName>
                                        </p:attrNameLst>
                                      </p:cBhvr>
                                      <p:tavLst>
                                        <p:tav tm="0">
                                          <p:val>
                                            <p:fltVal val="90"/>
                                          </p:val>
                                        </p:tav>
                                        <p:tav tm="100000">
                                          <p:val>
                                            <p:fltVal val="0"/>
                                          </p:val>
                                        </p:tav>
                                      </p:tavLst>
                                    </p:anim>
                                    <p:animEffect transition="in" filter="fade">
                                      <p:cBhvr>
                                        <p:cTn id="37" dur="500"/>
                                        <p:tgtEl>
                                          <p:spTgt spid="9"/>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25" presetClass="entr" presetSubtype="0"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49" dur="1000" fill="hold"/>
                                        <p:tgtEl>
                                          <p:spTgt spid="11"/>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11"/>
                                        </p:tgtEl>
                                      </p:cBhvr>
                                    </p:animEffect>
                                  </p:childTnLst>
                                </p:cTn>
                              </p:par>
                              <p:par>
                                <p:cTn id="54" presetID="25" presetClass="entr" presetSubtype="0"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57"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58"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59" dur="1000" fill="hold"/>
                                        <p:tgtEl>
                                          <p:spTgt spid="15"/>
                                        </p:tgtEl>
                                        <p:attrNameLst>
                                          <p:attrName>ppt_h</p:attrName>
                                        </p:attrNameLst>
                                      </p:cBhvr>
                                      <p:tavLst>
                                        <p:tav tm="0">
                                          <p:val>
                                            <p:strVal val="#ppt_h"/>
                                          </p:val>
                                        </p:tav>
                                        <p:tav tm="100000">
                                          <p:val>
                                            <p:strVal val="#ppt_h"/>
                                          </p:val>
                                        </p:tav>
                                      </p:tavLst>
                                    </p:anim>
                                    <p:anim calcmode="lin" valueType="num">
                                      <p:cBhvr>
                                        <p:cTn id="60"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61"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62"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63" dur="1000" decel="50000">
                                          <p:stCondLst>
                                            <p:cond delay="0"/>
                                          </p:stCondLst>
                                        </p:cTn>
                                        <p:tgtEl>
                                          <p:spTgt spid="15"/>
                                        </p:tgtEl>
                                      </p:cBhvr>
                                    </p:animEffect>
                                  </p:childTnLst>
                                </p:cTn>
                              </p:par>
                            </p:childTnLst>
                          </p:cTn>
                        </p:par>
                        <p:par>
                          <p:cTn id="64" fill="hold">
                            <p:stCondLst>
                              <p:cond delay="1000"/>
                            </p:stCondLst>
                            <p:childTnLst>
                              <p:par>
                                <p:cTn id="65" presetID="22" presetClass="entr" presetSubtype="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left)">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P spid="17" grpId="0"/>
      <p:bldP spid="19"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2EFE4A65-1C9F-72D9-763B-B11D222589D8}"/>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1778F08F-00A7-02D5-3BD8-712053E187F7}"/>
              </a:ext>
            </a:extLst>
          </p:cNvPr>
          <p:cNvSpPr txBox="1"/>
          <p:nvPr/>
        </p:nvSpPr>
        <p:spPr>
          <a:xfrm>
            <a:off x="731520" y="1803436"/>
            <a:ext cx="10921427" cy="4185761"/>
          </a:xfrm>
          <a:prstGeom prst="rect">
            <a:avLst/>
          </a:prstGeom>
          <a:noFill/>
        </p:spPr>
        <p:txBody>
          <a:bodyPr wrap="square">
            <a:spAutoFit/>
          </a:bodyPr>
          <a:lstStyle/>
          <a:p>
            <a:pPr algn="ctr">
              <a:spcBef>
                <a:spcPts val="600"/>
              </a:spcBef>
            </a:pPr>
            <a:r>
              <a:rPr lang="it-IT" sz="3200" b="1" dirty="0">
                <a:latin typeface="Comic Sans MS" pitchFamily="66" charset="0"/>
              </a:rPr>
              <a:t>«Dio ordinò agli israeliti: </a:t>
            </a:r>
            <a:r>
              <a:rPr lang="es-ES" sz="3200" b="1" dirty="0">
                <a:latin typeface="Comic Sans MS" pitchFamily="66" charset="0"/>
              </a:rPr>
              <a:t>“</a:t>
            </a:r>
            <a:r>
              <a:rPr lang="it-IT" sz="3200" b="1" dirty="0">
                <a:latin typeface="Comic Sans MS" pitchFamily="66" charset="0"/>
              </a:rPr>
              <a:t>E mi facciano un santuario perché io abiti in mezzo a loro</a:t>
            </a:r>
            <a:r>
              <a:rPr lang="es-ES" sz="3200" b="1" dirty="0">
                <a:latin typeface="Comic Sans MS" pitchFamily="66" charset="0"/>
              </a:rPr>
              <a:t>”</a:t>
            </a:r>
            <a:r>
              <a:rPr lang="it-IT" sz="3200" b="1" dirty="0">
                <a:latin typeface="Comic Sans MS" pitchFamily="66" charset="0"/>
              </a:rPr>
              <a:t> (Esodo 25:8). Egli abitò nel santuario, in mezzo al suo popolo.</a:t>
            </a:r>
          </a:p>
          <a:p>
            <a:pPr algn="ctr">
              <a:spcBef>
                <a:spcPts val="600"/>
              </a:spcBef>
            </a:pPr>
            <a:r>
              <a:rPr lang="it-IT" sz="3200" b="1" dirty="0">
                <a:latin typeface="Comic Sans MS" pitchFamily="66" charset="0"/>
              </a:rPr>
              <a:t>Il simbolo della sua presenza fu sempre con i suoi, durante tutte le loro peregrinazioni nel deserto. Così il Cristo vive in mezzo agli uomini.</a:t>
            </a:r>
          </a:p>
          <a:p>
            <a:pPr algn="ctr">
              <a:spcBef>
                <a:spcPts val="600"/>
              </a:spcBef>
            </a:pPr>
            <a:r>
              <a:rPr lang="it-IT" sz="3200" b="1" dirty="0">
                <a:latin typeface="Comic Sans MS" pitchFamily="66" charset="0"/>
              </a:rPr>
              <a:t>Pianta la sua tenda accanto alle nostre, per stare con noi e farci conoscere il suo carattere e la sua vita ».</a:t>
            </a:r>
            <a:endParaRPr lang="es-ES" sz="3200" b="1" dirty="0">
              <a:latin typeface="Comic Sans MS" pitchFamily="66" charset="0"/>
            </a:endParaRPr>
          </a:p>
        </p:txBody>
      </p:sp>
      <p:sp>
        <p:nvSpPr>
          <p:cNvPr id="4" name="CuadroTexto 3">
            <a:extLst>
              <a:ext uri="{FF2B5EF4-FFF2-40B4-BE49-F238E27FC236}">
                <a16:creationId xmlns:a16="http://schemas.microsoft.com/office/drawing/2014/main" id="{2997643E-C4B0-4495-66F4-590E8DE210DA}"/>
              </a:ext>
            </a:extLst>
          </p:cNvPr>
          <p:cNvSpPr txBox="1"/>
          <p:nvPr/>
        </p:nvSpPr>
        <p:spPr>
          <a:xfrm>
            <a:off x="7931730" y="187494"/>
            <a:ext cx="4086824" cy="338554"/>
          </a:xfrm>
          <a:prstGeom prst="rect">
            <a:avLst/>
          </a:prstGeom>
          <a:noFill/>
        </p:spPr>
        <p:txBody>
          <a:bodyPr wrap="none" rtlCol="0">
            <a:spAutoFit/>
          </a:bodyPr>
          <a:lstStyle/>
          <a:p>
            <a:pPr algn="r"/>
            <a:r>
              <a:rPr lang="es-ES" sz="1600" b="1" dirty="0">
                <a:solidFill>
                  <a:srgbClr val="F9EDF6"/>
                </a:solidFill>
                <a:effectLst>
                  <a:outerShdw blurRad="38100" dist="38100" dir="2700000" algn="tl">
                    <a:srgbClr val="000000">
                      <a:alpha val="43137"/>
                    </a:srgbClr>
                  </a:outerShdw>
                </a:effectLst>
              </a:rPr>
              <a:t>(E.G. White, </a:t>
            </a:r>
            <a:r>
              <a:rPr lang="es-ES" sz="1600" b="1" i="1" dirty="0">
                <a:solidFill>
                  <a:srgbClr val="F9EDF6"/>
                </a:solidFill>
                <a:effectLst>
                  <a:outerShdw blurRad="38100" dist="38100" dir="2700000" algn="tl">
                    <a:srgbClr val="000000">
                      <a:alpha val="43137"/>
                    </a:srgbClr>
                  </a:outerShdw>
                </a:effectLst>
              </a:rPr>
              <a:t>La </a:t>
            </a:r>
            <a:r>
              <a:rPr lang="es-ES" sz="1600" b="1" i="1" dirty="0" err="1">
                <a:solidFill>
                  <a:srgbClr val="F9EDF6"/>
                </a:solidFill>
                <a:effectLst>
                  <a:outerShdw blurRad="38100" dist="38100" dir="2700000" algn="tl">
                    <a:srgbClr val="000000">
                      <a:alpha val="43137"/>
                    </a:srgbClr>
                  </a:outerShdw>
                </a:effectLst>
              </a:rPr>
              <a:t>Speranza</a:t>
            </a:r>
            <a:r>
              <a:rPr lang="es-ES" sz="1600" b="1" i="1" dirty="0">
                <a:solidFill>
                  <a:srgbClr val="F9EDF6"/>
                </a:solidFill>
                <a:effectLst>
                  <a:outerShdw blurRad="38100" dist="38100" dir="2700000" algn="tl">
                    <a:srgbClr val="000000">
                      <a:alpha val="43137"/>
                    </a:srgbClr>
                  </a:outerShdw>
                </a:effectLst>
              </a:rPr>
              <a:t> </a:t>
            </a:r>
            <a:r>
              <a:rPr lang="es-ES" sz="1600" b="1" i="1" dirty="0" err="1">
                <a:solidFill>
                  <a:srgbClr val="F9EDF6"/>
                </a:solidFill>
                <a:effectLst>
                  <a:outerShdw blurRad="38100" dist="38100" dir="2700000" algn="tl">
                    <a:srgbClr val="000000">
                      <a:alpha val="43137"/>
                    </a:srgbClr>
                  </a:outerShdw>
                </a:effectLst>
              </a:rPr>
              <a:t>dell’uomo</a:t>
            </a:r>
            <a:r>
              <a:rPr lang="es-ES" sz="1600" b="1" dirty="0">
                <a:solidFill>
                  <a:srgbClr val="F9EDF6"/>
                </a:solidFill>
                <a:effectLst>
                  <a:outerShdw blurRad="38100" dist="38100" dir="2700000" algn="tl">
                    <a:srgbClr val="000000">
                      <a:alpha val="43137"/>
                    </a:srgbClr>
                  </a:outerShdw>
                </a:effectLst>
              </a:rPr>
              <a:t>, p. 11)</a:t>
            </a:r>
          </a:p>
        </p:txBody>
      </p:sp>
    </p:spTree>
    <p:extLst>
      <p:ext uri="{BB962C8B-B14F-4D97-AF65-F5344CB8AC3E}">
        <p14:creationId xmlns:p14="http://schemas.microsoft.com/office/powerpoint/2010/main" val="1481887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572F722-91D0-E384-BF60-BAF94FEC2371}"/>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74ACE422-EA83-6650-85F1-F8E823A52DD3}"/>
              </a:ext>
            </a:extLst>
          </p:cNvPr>
          <p:cNvPicPr>
            <a:picLocks noGrp="1" noRot="1" noChangeAspect="1" noMove="1" noResize="1" noEditPoints="1" noAdjustHandles="1" noChangeArrowheads="1" noChangeShapeType="1" noCrop="1"/>
          </p:cNvPicPr>
          <p:nvPr/>
        </p:nvPicPr>
        <p:blipFill>
          <a:blip r:embed="rId2" cstate="email"/>
          <a:stretch>
            <a:fillRect/>
          </a:stretch>
        </p:blipFill>
        <p:spPr bwMode="auto">
          <a:xfrm>
            <a:off x="6828" y="1"/>
            <a:ext cx="6036641" cy="3400925"/>
          </a:xfrm>
          <a:custGeom>
            <a:avLst/>
            <a:gdLst/>
            <a:ahLst/>
            <a:cxnLst/>
            <a:rect l="l" t="t" r="r" b="b"/>
            <a:pathLst>
              <a:path w="6050278" h="3400925">
                <a:moveTo>
                  <a:pt x="0" y="0"/>
                </a:moveTo>
                <a:lnTo>
                  <a:pt x="6050278" y="0"/>
                </a:lnTo>
                <a:lnTo>
                  <a:pt x="6050278" y="1827306"/>
                </a:lnTo>
                <a:lnTo>
                  <a:pt x="3892296" y="1827306"/>
                </a:lnTo>
                <a:lnTo>
                  <a:pt x="3892296" y="3400925"/>
                </a:lnTo>
                <a:lnTo>
                  <a:pt x="0" y="3400925"/>
                </a:lnTo>
                <a:close/>
              </a:path>
            </a:pathLst>
          </a:custGeom>
          <a:noFill/>
          <a:extLst>
            <a:ext uri="{909E8E84-426E-40DD-AFC4-6F175D3DCCD1}">
              <a14:hiddenFill xmlns:a14="http://schemas.microsoft.com/office/drawing/2010/main">
                <a:solidFill>
                  <a:srgbClr val="FFFFFF"/>
                </a:solidFill>
              </a14:hiddenFill>
            </a:ext>
          </a:extLst>
        </p:spPr>
      </p:pic>
      <p:pic>
        <p:nvPicPr>
          <p:cNvPr id="3" name="Imagen 2">
            <a:extLst>
              <a:ext uri="{FF2B5EF4-FFF2-40B4-BE49-F238E27FC236}">
                <a16:creationId xmlns:a16="http://schemas.microsoft.com/office/drawing/2014/main" id="{5CB1DC57-DA89-CF6D-87A5-79DE276E0CD7}"/>
              </a:ext>
            </a:extLst>
          </p:cNvPr>
          <p:cNvPicPr>
            <a:picLocks noGrp="1" noRot="1" noChangeAspect="1" noMove="1" noResize="1" noEditPoints="1" noAdjustHandles="1" noChangeArrowheads="1" noChangeShapeType="1" noCrop="1"/>
          </p:cNvPicPr>
          <p:nvPr/>
        </p:nvPicPr>
        <p:blipFill>
          <a:blip r:embed="rId3" cstate="email">
            <a:extLst>
              <a:ext uri="{28A0092B-C50C-407E-A947-70E740481C1C}">
                <a14:useLocalDpi xmlns:a14="http://schemas.microsoft.com/office/drawing/2010/main"/>
              </a:ext>
            </a:extLst>
          </a:blip>
          <a:srcRect/>
          <a:stretch>
            <a:fillRect/>
          </a:stretch>
        </p:blipFill>
        <p:spPr>
          <a:xfrm>
            <a:off x="6141722" y="1"/>
            <a:ext cx="6050278" cy="3400925"/>
          </a:xfrm>
          <a:custGeom>
            <a:avLst/>
            <a:gdLst/>
            <a:ahLst/>
            <a:cxnLst/>
            <a:rect l="l" t="t" r="r" b="b"/>
            <a:pathLst>
              <a:path w="6050278" h="3400925">
                <a:moveTo>
                  <a:pt x="0" y="0"/>
                </a:moveTo>
                <a:lnTo>
                  <a:pt x="6050278" y="0"/>
                </a:lnTo>
                <a:lnTo>
                  <a:pt x="6050278" y="3400925"/>
                </a:lnTo>
                <a:lnTo>
                  <a:pt x="2157982" y="3400925"/>
                </a:lnTo>
                <a:lnTo>
                  <a:pt x="2157982" y="1827306"/>
                </a:lnTo>
                <a:lnTo>
                  <a:pt x="0" y="1827306"/>
                </a:lnTo>
                <a:close/>
              </a:path>
            </a:pathLst>
          </a:custGeom>
        </p:spPr>
      </p:pic>
      <p:pic>
        <p:nvPicPr>
          <p:cNvPr id="5" name="Imagen 4">
            <a:extLst>
              <a:ext uri="{FF2B5EF4-FFF2-40B4-BE49-F238E27FC236}">
                <a16:creationId xmlns:a16="http://schemas.microsoft.com/office/drawing/2014/main" id="{1AD7D5A9-0819-801E-D3D8-E4A1E5AD3126}"/>
              </a:ext>
            </a:extLst>
          </p:cNvPr>
          <p:cNvPicPr>
            <a:picLocks noGrp="1" noRot="1" noChangeAspect="1" noMove="1" noResize="1" noEditPoints="1" noAdjustHandles="1" noChangeArrowheads="1" noChangeShapeType="1" noCrop="1"/>
          </p:cNvPicPr>
          <p:nvPr/>
        </p:nvPicPr>
        <p:blipFill>
          <a:blip r:embed="rId4" cstate="email"/>
          <a:stretch>
            <a:fillRect/>
          </a:stretch>
        </p:blipFill>
        <p:spPr>
          <a:xfrm>
            <a:off x="8367" y="3489159"/>
            <a:ext cx="6033563" cy="3368841"/>
          </a:xfrm>
          <a:custGeom>
            <a:avLst/>
            <a:gdLst/>
            <a:ahLst/>
            <a:cxnLst/>
            <a:rect l="l" t="t" r="r" b="b"/>
            <a:pathLst>
              <a:path w="6050278" h="3368841">
                <a:moveTo>
                  <a:pt x="0" y="0"/>
                </a:moveTo>
                <a:lnTo>
                  <a:pt x="3892296" y="0"/>
                </a:lnTo>
                <a:lnTo>
                  <a:pt x="3892296" y="1541535"/>
                </a:lnTo>
                <a:lnTo>
                  <a:pt x="6050278" y="1541535"/>
                </a:lnTo>
                <a:lnTo>
                  <a:pt x="6050278" y="3368841"/>
                </a:lnTo>
                <a:lnTo>
                  <a:pt x="0" y="3368841"/>
                </a:lnTo>
                <a:close/>
              </a:path>
            </a:pathLst>
          </a:custGeom>
        </p:spPr>
      </p:pic>
      <p:pic>
        <p:nvPicPr>
          <p:cNvPr id="2" name="Imagen 1">
            <a:extLst>
              <a:ext uri="{FF2B5EF4-FFF2-40B4-BE49-F238E27FC236}">
                <a16:creationId xmlns:a16="http://schemas.microsoft.com/office/drawing/2014/main" id="{49D6B8E1-27AC-0CE1-DA36-D5E9B3DEE7C0}"/>
              </a:ext>
            </a:extLst>
          </p:cNvPr>
          <p:cNvPicPr>
            <a:picLocks noGrp="1" noRot="1" noChangeAspect="1" noMove="1" noResize="1" noEditPoints="1" noAdjustHandles="1" noChangeArrowheads="1" noChangeShapeType="1" noCrop="1"/>
          </p:cNvPicPr>
          <p:nvPr/>
        </p:nvPicPr>
        <p:blipFill>
          <a:blip r:embed="rId5" cstate="email">
            <a:extLst>
              <a:ext uri="{28A0092B-C50C-407E-A947-70E740481C1C}">
                <a14:useLocalDpi xmlns:a14="http://schemas.microsoft.com/office/drawing/2010/main"/>
              </a:ext>
            </a:extLst>
          </a:blip>
          <a:srcRect/>
          <a:stretch>
            <a:fillRect/>
          </a:stretch>
        </p:blipFill>
        <p:spPr>
          <a:xfrm>
            <a:off x="6141722" y="3489159"/>
            <a:ext cx="6050278" cy="3368841"/>
          </a:xfrm>
          <a:custGeom>
            <a:avLst/>
            <a:gdLst/>
            <a:ahLst/>
            <a:cxnLst/>
            <a:rect l="l" t="t" r="r" b="b"/>
            <a:pathLst>
              <a:path w="6050278" h="3368841">
                <a:moveTo>
                  <a:pt x="2157982" y="0"/>
                </a:moveTo>
                <a:lnTo>
                  <a:pt x="6050278" y="0"/>
                </a:lnTo>
                <a:lnTo>
                  <a:pt x="6050278" y="3368841"/>
                </a:lnTo>
                <a:lnTo>
                  <a:pt x="0" y="3368841"/>
                </a:lnTo>
                <a:lnTo>
                  <a:pt x="0" y="1541535"/>
                </a:lnTo>
                <a:lnTo>
                  <a:pt x="2157982" y="1541535"/>
                </a:lnTo>
                <a:close/>
              </a:path>
            </a:pathLst>
          </a:custGeom>
        </p:spPr>
      </p:pic>
      <p:sp>
        <p:nvSpPr>
          <p:cNvPr id="6" name="Rectángulo 5">
            <a:extLst>
              <a:ext uri="{FF2B5EF4-FFF2-40B4-BE49-F238E27FC236}">
                <a16:creationId xmlns:a16="http://schemas.microsoft.com/office/drawing/2014/main" id="{772296F3-BED7-AA11-B711-86A279A8DE01}"/>
              </a:ext>
            </a:extLst>
          </p:cNvPr>
          <p:cNvSpPr/>
          <p:nvPr/>
        </p:nvSpPr>
        <p:spPr>
          <a:xfrm>
            <a:off x="3918000" y="1843544"/>
            <a:ext cx="4356000" cy="3168000"/>
          </a:xfrm>
          <a:prstGeom prst="rect">
            <a:avLst/>
          </a:prstGeom>
          <a:noFill/>
          <a:ln>
            <a:solidFill>
              <a:srgbClr val="3D4EC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4" name="CuadroTexto 3">
            <a:extLst>
              <a:ext uri="{FF2B5EF4-FFF2-40B4-BE49-F238E27FC236}">
                <a16:creationId xmlns:a16="http://schemas.microsoft.com/office/drawing/2014/main" id="{C9F59505-4A3B-53D1-BBE8-3D46BFA555F4}"/>
              </a:ext>
            </a:extLst>
          </p:cNvPr>
          <p:cNvSpPr txBox="1"/>
          <p:nvPr/>
        </p:nvSpPr>
        <p:spPr>
          <a:xfrm>
            <a:off x="3918000" y="1843544"/>
            <a:ext cx="4360238" cy="3108543"/>
          </a:xfrm>
          <a:prstGeom prst="rect">
            <a:avLst/>
          </a:prstGeom>
          <a:noFill/>
        </p:spPr>
        <p:txBody>
          <a:bodyPr wrap="square">
            <a:spAutoFit/>
            <a:scene3d>
              <a:camera prst="orthographicFront"/>
              <a:lightRig rig="threePt" dir="t"/>
            </a:scene3d>
            <a:sp3d extrusionH="57150">
              <a:bevelT w="38100" h="38100"/>
            </a:sp3d>
          </a:bodyPr>
          <a:lstStyle/>
          <a:p>
            <a:pPr lvl="0" algn="ctr">
              <a:defRPr/>
            </a:pPr>
            <a:r>
              <a:rPr kumimoji="0" lang="es-ES" sz="2000" b="1" i="0" u="none" strike="noStrike" kern="1200" cap="none" spc="0" normalizeH="0" baseline="0" noProof="0" dirty="0">
                <a:ln w="12700" cmpd="sng">
                  <a:noFill/>
                  <a:prstDash val="solid"/>
                </a:ln>
                <a:solidFill>
                  <a:srgbClr val="606DCE"/>
                </a:solidFill>
                <a:effectLst/>
                <a:uLnTx/>
                <a:uFillTx/>
                <a:latin typeface="Comic Sans MS" panose="030F0702030302020204" pitchFamily="66" charset="0"/>
              </a:rPr>
              <a:t>“</a:t>
            </a:r>
            <a:r>
              <a:rPr lang="it-IT" sz="2000" b="1" dirty="0">
                <a:ln w="12700" cmpd="sng">
                  <a:noFill/>
                  <a:prstDash val="solid"/>
                </a:ln>
                <a:solidFill>
                  <a:srgbClr val="606DCE"/>
                </a:solidFill>
                <a:latin typeface="Comic Sans MS" panose="030F0702030302020204" pitchFamily="66" charset="0"/>
              </a:rPr>
              <a:t>Allora la nuvola coprì la tenda di convegno, e la gloria del SIGNORE riempì il tabernacolo</a:t>
            </a:r>
            <a:r>
              <a:rPr kumimoji="0" lang="es-ES" sz="2000" b="1" i="0" u="none" strike="noStrike" kern="1200" cap="none" spc="0" normalizeH="0" baseline="0" noProof="0" dirty="0">
                <a:ln w="12700" cmpd="sng">
                  <a:noFill/>
                  <a:prstDash val="solid"/>
                </a:ln>
                <a:solidFill>
                  <a:srgbClr val="606DCE"/>
                </a:solidFill>
                <a:effectLst/>
                <a:uLnTx/>
                <a:uFillTx/>
                <a:latin typeface="Comic Sans MS" panose="030F0702030302020204" pitchFamily="66" charset="0"/>
              </a:rPr>
              <a:t>. […]</a:t>
            </a:r>
            <a:r>
              <a:rPr lang="it-IT" sz="2000" b="1" dirty="0">
                <a:ln w="12700" cmpd="sng">
                  <a:noFill/>
                  <a:prstDash val="solid"/>
                </a:ln>
                <a:solidFill>
                  <a:srgbClr val="606DCE"/>
                </a:solidFill>
                <a:latin typeface="Comic Sans MS" panose="030F0702030302020204" pitchFamily="66" charset="0"/>
              </a:rPr>
              <a:t> La nuvola del SIGNORE infatti stava sul tabernacolo di giorno; e di notte vi stava un fuoco visibile a tutta la casa d'Israele durante tutti i loro viaggi</a:t>
            </a:r>
            <a:r>
              <a:rPr kumimoji="0" lang="es-ES" sz="2000" b="1" i="0" u="none" strike="noStrike" kern="1200" cap="none" spc="0" normalizeH="0" baseline="0" noProof="0" dirty="0">
                <a:ln w="12700" cmpd="sng">
                  <a:noFill/>
                  <a:prstDash val="solid"/>
                </a:ln>
                <a:solidFill>
                  <a:srgbClr val="606DCE"/>
                </a:solidFill>
                <a:effectLst/>
                <a:uLnTx/>
                <a:uFillTx/>
                <a:latin typeface="Comic Sans MS" panose="030F0702030302020204" pitchFamily="66" charset="0"/>
              </a:rPr>
              <a:t>” </a:t>
            </a:r>
          </a:p>
          <a:p>
            <a:pPr lvl="0" algn="ctr">
              <a:defRPr/>
            </a:pPr>
            <a:r>
              <a:rPr kumimoji="0" lang="es-ES" sz="1600" b="1" i="0" u="none" strike="noStrike" kern="1200" cap="none" spc="0" normalizeH="0" baseline="0" noProof="0" dirty="0" err="1">
                <a:ln w="12700" cmpd="sng">
                  <a:noFill/>
                  <a:prstDash val="solid"/>
                </a:ln>
                <a:solidFill>
                  <a:srgbClr val="606DCE"/>
                </a:solidFill>
                <a:effectLst/>
                <a:uLnTx/>
                <a:uFillTx/>
                <a:latin typeface="Comic Sans MS" panose="030F0702030302020204" pitchFamily="66" charset="0"/>
                <a:ea typeface="+mn-ea"/>
                <a:cs typeface="+mn-cs"/>
              </a:rPr>
              <a:t>Esodo</a:t>
            </a:r>
            <a:r>
              <a:rPr kumimoji="0" lang="es-ES" sz="1600" b="1" i="0" u="none" strike="noStrike" kern="1200" cap="none" spc="0" normalizeH="0" baseline="0" noProof="0" dirty="0">
                <a:ln w="12700" cmpd="sng">
                  <a:noFill/>
                  <a:prstDash val="solid"/>
                </a:ln>
                <a:solidFill>
                  <a:srgbClr val="606DCE"/>
                </a:solidFill>
                <a:effectLst/>
                <a:uLnTx/>
                <a:uFillTx/>
                <a:latin typeface="Comic Sans MS" panose="030F0702030302020204" pitchFamily="66" charset="0"/>
                <a:ea typeface="+mn-ea"/>
                <a:cs typeface="+mn-cs"/>
              </a:rPr>
              <a:t> 40:34,38</a:t>
            </a:r>
          </a:p>
        </p:txBody>
      </p:sp>
    </p:spTree>
    <p:extLst>
      <p:ext uri="{BB962C8B-B14F-4D97-AF65-F5344CB8AC3E}">
        <p14:creationId xmlns:p14="http://schemas.microsoft.com/office/powerpoint/2010/main" val="2332092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7" name="Imagen 36" descr="Imagen que contiene computadora&#10;&#10;El contenido generado por IA puede ser incorrecto.">
            <a:extLst>
              <a:ext uri="{FF2B5EF4-FFF2-40B4-BE49-F238E27FC236}">
                <a16:creationId xmlns:a16="http://schemas.microsoft.com/office/drawing/2014/main" id="{B65DFD49-9D42-43B9-5EB9-811C2663E8E4}"/>
              </a:ext>
            </a:extLst>
          </p:cNvPr>
          <p:cNvPicPr>
            <a:picLocks noChangeAspect="1"/>
          </p:cNvPicPr>
          <p:nvPr/>
        </p:nvPicPr>
        <p:blipFill>
          <a:blip r:embed="rId3" cstate="email">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a:ext>
            </a:extLst>
          </a:blip>
          <a:stretch>
            <a:fillRect/>
          </a:stretch>
        </p:blipFill>
        <p:spPr>
          <a:xfrm rot="13478289" flipV="1">
            <a:off x="6510888" y="3416701"/>
            <a:ext cx="349865" cy="374672"/>
          </a:xfrm>
          <a:prstGeom prst="rect">
            <a:avLst/>
          </a:prstGeom>
        </p:spPr>
      </p:pic>
      <p:sp>
        <p:nvSpPr>
          <p:cNvPr id="2" name="CuadroTexto 1">
            <a:extLst>
              <a:ext uri="{FF2B5EF4-FFF2-40B4-BE49-F238E27FC236}">
                <a16:creationId xmlns:a16="http://schemas.microsoft.com/office/drawing/2014/main" id="{F8A656C1-14D1-12DF-F879-A83A6213C006}"/>
              </a:ext>
            </a:extLst>
          </p:cNvPr>
          <p:cNvSpPr txBox="1"/>
          <p:nvPr/>
        </p:nvSpPr>
        <p:spPr>
          <a:xfrm>
            <a:off x="6953598" y="3356228"/>
            <a:ext cx="5460282" cy="3493264"/>
          </a:xfrm>
          <a:prstGeom prst="rect">
            <a:avLst/>
          </a:prstGeom>
          <a:noFill/>
        </p:spPr>
        <p:txBody>
          <a:bodyPr wrap="square" rtlCol="0">
            <a:spAutoFit/>
          </a:bodyPr>
          <a:lstStyle/>
          <a:p>
            <a:pPr>
              <a:spcBef>
                <a:spcPts val="600"/>
              </a:spcBef>
            </a:pPr>
            <a:r>
              <a:rPr lang="es-ES" sz="2000" b="1" dirty="0">
                <a:solidFill>
                  <a:schemeClr val="bg1"/>
                </a:solidFill>
                <a:effectLst>
                  <a:outerShdw blurRad="38100" dist="38100" dir="2700000" algn="tl">
                    <a:srgbClr val="000000">
                      <a:alpha val="43137"/>
                    </a:srgbClr>
                  </a:outerShdw>
                </a:effectLst>
                <a:highlight>
                  <a:srgbClr val="8C5140"/>
                </a:highlight>
              </a:rPr>
              <a:t> La </a:t>
            </a:r>
            <a:r>
              <a:rPr lang="es-ES" sz="2000" b="1" dirty="0" err="1">
                <a:solidFill>
                  <a:schemeClr val="bg1"/>
                </a:solidFill>
                <a:effectLst>
                  <a:outerShdw blurRad="38100" dist="38100" dir="2700000" algn="tl">
                    <a:srgbClr val="000000">
                      <a:alpha val="43137"/>
                    </a:srgbClr>
                  </a:outerShdw>
                </a:effectLst>
                <a:highlight>
                  <a:srgbClr val="8C5140"/>
                </a:highlight>
              </a:rPr>
              <a:t>preparazione</a:t>
            </a:r>
            <a:r>
              <a:rPr lang="es-ES" sz="2000" b="1" dirty="0">
                <a:solidFill>
                  <a:schemeClr val="bg1"/>
                </a:solidFill>
                <a:effectLst>
                  <a:outerShdw blurRad="38100" dist="38100" dir="2700000" algn="tl">
                    <a:srgbClr val="000000">
                      <a:alpha val="43137"/>
                    </a:srgbClr>
                  </a:outerShdw>
                </a:effectLst>
                <a:highlight>
                  <a:srgbClr val="8C5140"/>
                </a:highlight>
              </a:rPr>
              <a:t>:</a:t>
            </a:r>
          </a:p>
          <a:p>
            <a:pPr marL="342900" indent="-342900">
              <a:spcBef>
                <a:spcPts val="600"/>
              </a:spcBef>
              <a:buFontTx/>
              <a:buChar char="-"/>
            </a:pPr>
            <a:r>
              <a:rPr lang="es-ES" sz="2000" b="1" dirty="0" err="1"/>
              <a:t>Il</a:t>
            </a:r>
            <a:r>
              <a:rPr lang="es-ES" sz="2000" b="1" dirty="0"/>
              <a:t> sabato (Es 35:1-3)</a:t>
            </a:r>
          </a:p>
          <a:p>
            <a:pPr marL="342900" indent="-342900">
              <a:spcBef>
                <a:spcPts val="600"/>
              </a:spcBef>
              <a:buFontTx/>
              <a:buChar char="-"/>
            </a:pPr>
            <a:r>
              <a:rPr lang="es-ES" sz="2000" b="1" dirty="0" err="1"/>
              <a:t>L’offerta</a:t>
            </a:r>
            <a:r>
              <a:rPr lang="es-ES" sz="2000" b="1" dirty="0"/>
              <a:t> </a:t>
            </a:r>
            <a:r>
              <a:rPr lang="es-ES" sz="2000" b="1" dirty="0" err="1"/>
              <a:t>volontaria</a:t>
            </a:r>
            <a:r>
              <a:rPr lang="es-ES" sz="2000" b="1" dirty="0"/>
              <a:t> (Es 35:4-36:7)      </a:t>
            </a:r>
          </a:p>
          <a:p>
            <a:pPr>
              <a:spcBef>
                <a:spcPts val="600"/>
              </a:spcBef>
            </a:pPr>
            <a:endParaRPr lang="es-ES" sz="100" b="1" dirty="0">
              <a:highlight>
                <a:srgbClr val="1D8359"/>
              </a:highlight>
            </a:endParaRPr>
          </a:p>
          <a:p>
            <a:pPr>
              <a:spcBef>
                <a:spcPts val="600"/>
              </a:spcBef>
            </a:pPr>
            <a:r>
              <a:rPr lang="es-ES" sz="2000" b="1" dirty="0" err="1">
                <a:solidFill>
                  <a:schemeClr val="bg1"/>
                </a:solidFill>
                <a:effectLst>
                  <a:outerShdw blurRad="38100" dist="38100" dir="2700000" algn="tl">
                    <a:srgbClr val="000000">
                      <a:alpha val="43137"/>
                    </a:srgbClr>
                  </a:outerShdw>
                </a:effectLst>
                <a:highlight>
                  <a:srgbClr val="1D8359"/>
                </a:highlight>
              </a:rPr>
              <a:t>Il</a:t>
            </a:r>
            <a:r>
              <a:rPr lang="es-ES" sz="2000" b="1" dirty="0">
                <a:solidFill>
                  <a:schemeClr val="bg1"/>
                </a:solidFill>
                <a:effectLst>
                  <a:outerShdw blurRad="38100" dist="38100" dir="2700000" algn="tl">
                    <a:srgbClr val="000000">
                      <a:alpha val="43137"/>
                    </a:srgbClr>
                  </a:outerShdw>
                </a:effectLst>
                <a:highlight>
                  <a:srgbClr val="1D8359"/>
                </a:highlight>
              </a:rPr>
              <a:t> </a:t>
            </a:r>
            <a:r>
              <a:rPr lang="es-ES" sz="2000" b="1" dirty="0" err="1">
                <a:solidFill>
                  <a:schemeClr val="bg1"/>
                </a:solidFill>
                <a:effectLst>
                  <a:outerShdw blurRad="38100" dist="38100" dir="2700000" algn="tl">
                    <a:srgbClr val="000000">
                      <a:alpha val="43137"/>
                    </a:srgbClr>
                  </a:outerShdw>
                </a:effectLst>
                <a:highlight>
                  <a:srgbClr val="1D8359"/>
                </a:highlight>
              </a:rPr>
              <a:t>tabernacolo</a:t>
            </a:r>
            <a:r>
              <a:rPr lang="es-ES" sz="2000" b="1" dirty="0">
                <a:solidFill>
                  <a:schemeClr val="bg1"/>
                </a:solidFill>
                <a:effectLst>
                  <a:outerShdw blurRad="38100" dist="38100" dir="2700000" algn="tl">
                    <a:srgbClr val="000000">
                      <a:alpha val="43137"/>
                    </a:srgbClr>
                  </a:outerShdw>
                </a:effectLst>
                <a:highlight>
                  <a:srgbClr val="1D8359"/>
                </a:highlight>
              </a:rPr>
              <a:t>:</a:t>
            </a:r>
          </a:p>
          <a:p>
            <a:pPr marL="342900" indent="-342900">
              <a:spcBef>
                <a:spcPts val="600"/>
              </a:spcBef>
              <a:buFontTx/>
              <a:buChar char="-"/>
            </a:pPr>
            <a:r>
              <a:rPr lang="es-ES" sz="2000" b="1" dirty="0"/>
              <a:t>La costruzione (Es 36:8-39:43)</a:t>
            </a:r>
          </a:p>
          <a:p>
            <a:pPr marL="342900" indent="-342900">
              <a:spcBef>
                <a:spcPts val="600"/>
              </a:spcBef>
              <a:buFontTx/>
              <a:buChar char="-"/>
            </a:pPr>
            <a:r>
              <a:rPr lang="es-ES" sz="2000" b="1" dirty="0"/>
              <a:t>La consacrazione (Es 40:1-38)</a:t>
            </a:r>
          </a:p>
          <a:p>
            <a:pPr>
              <a:spcBef>
                <a:spcPts val="1800"/>
              </a:spcBef>
            </a:pPr>
            <a:r>
              <a:rPr lang="es-ES" sz="2000" b="1" dirty="0">
                <a:solidFill>
                  <a:schemeClr val="bg1"/>
                </a:solidFill>
                <a:effectLst>
                  <a:outerShdw blurRad="38100" dist="38100" dir="2700000" algn="tl">
                    <a:srgbClr val="000000">
                      <a:alpha val="43137"/>
                    </a:srgbClr>
                  </a:outerShdw>
                </a:effectLst>
                <a:highlight>
                  <a:srgbClr val="7C2C76"/>
                </a:highlight>
              </a:rPr>
              <a:t> </a:t>
            </a:r>
            <a:r>
              <a:rPr lang="es-ES" sz="2000" b="1" dirty="0" err="1">
                <a:solidFill>
                  <a:schemeClr val="bg1"/>
                </a:solidFill>
                <a:effectLst>
                  <a:outerShdw blurRad="38100" dist="38100" dir="2700000" algn="tl">
                    <a:srgbClr val="000000">
                      <a:alpha val="43137"/>
                    </a:srgbClr>
                  </a:outerShdw>
                </a:effectLst>
                <a:highlight>
                  <a:srgbClr val="7C2C76"/>
                </a:highlight>
              </a:rPr>
              <a:t>Altri</a:t>
            </a:r>
            <a:r>
              <a:rPr lang="es-ES" sz="2000" b="1" dirty="0">
                <a:solidFill>
                  <a:schemeClr val="bg1"/>
                </a:solidFill>
                <a:effectLst>
                  <a:outerShdw blurRad="38100" dist="38100" dir="2700000" algn="tl">
                    <a:srgbClr val="000000">
                      <a:alpha val="43137"/>
                    </a:srgbClr>
                  </a:outerShdw>
                </a:effectLst>
                <a:highlight>
                  <a:srgbClr val="7C2C76"/>
                </a:highlight>
              </a:rPr>
              <a:t> </a:t>
            </a:r>
            <a:r>
              <a:rPr lang="es-ES" sz="2000" b="1" dirty="0" err="1">
                <a:solidFill>
                  <a:schemeClr val="bg1"/>
                </a:solidFill>
                <a:effectLst>
                  <a:outerShdw blurRad="38100" dist="38100" dir="2700000" algn="tl">
                    <a:srgbClr val="000000">
                      <a:alpha val="43137"/>
                    </a:srgbClr>
                  </a:outerShdw>
                </a:effectLst>
                <a:highlight>
                  <a:srgbClr val="7C2C76"/>
                </a:highlight>
              </a:rPr>
              <a:t>tabernacoli</a:t>
            </a:r>
            <a:r>
              <a:rPr lang="es-ES" sz="2000" b="1" dirty="0">
                <a:solidFill>
                  <a:schemeClr val="bg1"/>
                </a:solidFill>
                <a:effectLst>
                  <a:outerShdw blurRad="38100" dist="38100" dir="2700000" algn="tl">
                    <a:srgbClr val="000000">
                      <a:alpha val="43137"/>
                    </a:srgbClr>
                  </a:outerShdw>
                </a:effectLst>
                <a:highlight>
                  <a:srgbClr val="7C2C76"/>
                </a:highlight>
              </a:rPr>
              <a:t>:</a:t>
            </a:r>
          </a:p>
          <a:p>
            <a:pPr marL="342900" indent="-342900">
              <a:spcBef>
                <a:spcPts val="1800"/>
              </a:spcBef>
              <a:buFontTx/>
              <a:buChar char="-"/>
            </a:pPr>
            <a:r>
              <a:rPr lang="es-ES" sz="2000" b="1" dirty="0" err="1"/>
              <a:t>Gesù</a:t>
            </a:r>
            <a:r>
              <a:rPr lang="es-ES" sz="2000" b="1" dirty="0"/>
              <a:t> e la </a:t>
            </a:r>
            <a:r>
              <a:rPr lang="es-ES" sz="2000" b="1" dirty="0" err="1"/>
              <a:t>Nuova</a:t>
            </a:r>
            <a:r>
              <a:rPr lang="es-ES" sz="2000" b="1" dirty="0"/>
              <a:t> </a:t>
            </a:r>
            <a:r>
              <a:rPr lang="es-ES" sz="2000" b="1" dirty="0" err="1"/>
              <a:t>Gerusalemme</a:t>
            </a:r>
            <a:endParaRPr lang="es-ES" sz="2000" b="1" dirty="0"/>
          </a:p>
        </p:txBody>
      </p:sp>
      <p:sp>
        <p:nvSpPr>
          <p:cNvPr id="3" name="CuadroTexto 2">
            <a:extLst>
              <a:ext uri="{FF2B5EF4-FFF2-40B4-BE49-F238E27FC236}">
                <a16:creationId xmlns:a16="http://schemas.microsoft.com/office/drawing/2014/main" id="{87A136BA-8B9E-F911-D2BD-451229E882A9}"/>
              </a:ext>
            </a:extLst>
          </p:cNvPr>
          <p:cNvSpPr txBox="1"/>
          <p:nvPr/>
        </p:nvSpPr>
        <p:spPr>
          <a:xfrm>
            <a:off x="102069" y="95905"/>
            <a:ext cx="6613056" cy="954107"/>
          </a:xfrm>
          <a:prstGeom prst="rect">
            <a:avLst/>
          </a:prstGeom>
          <a:noFill/>
        </p:spPr>
        <p:txBody>
          <a:bodyPr wrap="square" rtlCol="0">
            <a:spAutoFit/>
          </a:bodyPr>
          <a:lstStyle/>
          <a:p>
            <a:pPr>
              <a:spcBef>
                <a:spcPts val="600"/>
              </a:spcBef>
            </a:pPr>
            <a:r>
              <a:rPr lang="it-IT" b="1" dirty="0"/>
              <a:t>Gli ultimi capitoli dell'Esodo sono dedicati alla descrizione dettagliata della costruzione e della consacrazione del Tabernacolo.</a:t>
            </a:r>
            <a:endParaRPr lang="es-ES" sz="2000" b="1" dirty="0"/>
          </a:p>
        </p:txBody>
      </p:sp>
      <p:pic>
        <p:nvPicPr>
          <p:cNvPr id="5" name="Imagen 4">
            <a:extLst>
              <a:ext uri="{FF2B5EF4-FFF2-40B4-BE49-F238E27FC236}">
                <a16:creationId xmlns:a16="http://schemas.microsoft.com/office/drawing/2014/main" id="{44149260-5323-0234-2481-53B6542D0479}"/>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863476" y="197317"/>
            <a:ext cx="5180172" cy="3109913"/>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pic>
        <p:nvPicPr>
          <p:cNvPr id="9" name="Imagen 8" descr="Un dibujo de una persona&#10;&#10;El contenido generado por IA puede ser incorrecto.">
            <a:extLst>
              <a:ext uri="{FF2B5EF4-FFF2-40B4-BE49-F238E27FC236}">
                <a16:creationId xmlns:a16="http://schemas.microsoft.com/office/drawing/2014/main" id="{7F88DF36-66D2-3EFF-97B3-6B985454038C}"/>
              </a:ext>
            </a:extLst>
          </p:cNvPr>
          <p:cNvPicPr>
            <a:picLocks noChangeAspect="1"/>
          </p:cNvPicPr>
          <p:nvPr/>
        </p:nvPicPr>
        <p:blipFill>
          <a:blip r:embed="rId6" cstate="email">
            <a:clrChange>
              <a:clrFrom>
                <a:srgbClr val="FFFFFB"/>
              </a:clrFrom>
              <a:clrTo>
                <a:srgbClr val="FFFFFB">
                  <a:alpha val="0"/>
                </a:srgbClr>
              </a:clrTo>
            </a:clrChange>
          </a:blip>
          <a:stretch>
            <a:fillRect/>
          </a:stretch>
        </p:blipFill>
        <p:spPr>
          <a:xfrm>
            <a:off x="102069" y="4005168"/>
            <a:ext cx="1991623" cy="2747776"/>
          </a:xfrm>
          <a:prstGeom prst="rect">
            <a:avLst/>
          </a:prstGeom>
          <a:effectLst>
            <a:outerShdw blurRad="50800" dist="38100" dir="8100000" algn="tr" rotWithShape="0">
              <a:schemeClr val="tx1"/>
            </a:outerShdw>
          </a:effectLst>
        </p:spPr>
      </p:pic>
      <p:pic>
        <p:nvPicPr>
          <p:cNvPr id="11" name="Imagen 10" descr="Imagen que contiene persona, bebé, niño, pequeño&#10;&#10;El contenido generado por IA puede ser incorrecto.">
            <a:extLst>
              <a:ext uri="{FF2B5EF4-FFF2-40B4-BE49-F238E27FC236}">
                <a16:creationId xmlns:a16="http://schemas.microsoft.com/office/drawing/2014/main" id="{0842BE4F-FDEA-42DF-DCBF-0654495CEE94}"/>
              </a:ext>
            </a:extLst>
          </p:cNvPr>
          <p:cNvPicPr>
            <a:picLocks noChangeAspect="1"/>
          </p:cNvPicPr>
          <p:nvPr/>
        </p:nvPicPr>
        <p:blipFill>
          <a:blip r:embed="rId7" cstate="email">
            <a:clrChange>
              <a:clrFrom>
                <a:srgbClr val="FFFFFF"/>
              </a:clrFrom>
              <a:clrTo>
                <a:srgbClr val="FFFFFF">
                  <a:alpha val="0"/>
                </a:srgbClr>
              </a:clrTo>
            </a:clrChange>
          </a:blip>
          <a:stretch>
            <a:fillRect/>
          </a:stretch>
        </p:blipFill>
        <p:spPr>
          <a:xfrm>
            <a:off x="2093692" y="4009118"/>
            <a:ext cx="1991638" cy="2739878"/>
          </a:xfrm>
          <a:prstGeom prst="rect">
            <a:avLst/>
          </a:prstGeom>
          <a:effectLst>
            <a:outerShdw blurRad="50800" dist="38100" dir="8100000" algn="tr" rotWithShape="0">
              <a:schemeClr val="tx1"/>
            </a:outerShdw>
          </a:effectLst>
        </p:spPr>
      </p:pic>
      <p:pic>
        <p:nvPicPr>
          <p:cNvPr id="13" name="Imagen 12" descr="Una caricatura de una persona&#10;&#10;El contenido generado por IA puede ser incorrecto.">
            <a:extLst>
              <a:ext uri="{FF2B5EF4-FFF2-40B4-BE49-F238E27FC236}">
                <a16:creationId xmlns:a16="http://schemas.microsoft.com/office/drawing/2014/main" id="{72646836-3324-44D0-EDC3-2925E23E5FF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085317" y="3986155"/>
            <a:ext cx="1991636" cy="2785804"/>
          </a:xfrm>
          <a:prstGeom prst="rect">
            <a:avLst/>
          </a:prstGeom>
          <a:effectLst>
            <a:outerShdw blurRad="50800" dist="38100" dir="8100000" algn="tr" rotWithShape="0">
              <a:schemeClr val="tx1"/>
            </a:outerShdw>
          </a:effectLst>
        </p:spPr>
      </p:pic>
      <p:pic>
        <p:nvPicPr>
          <p:cNvPr id="29" name="Imagen 28" descr="Icono&#10;&#10;El contenido generado por IA puede ser incorrecto.">
            <a:extLst>
              <a:ext uri="{FF2B5EF4-FFF2-40B4-BE49-F238E27FC236}">
                <a16:creationId xmlns:a16="http://schemas.microsoft.com/office/drawing/2014/main" id="{BFE4A548-AFCA-765E-250C-541CE43A8CC0}"/>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3478289" flipV="1">
            <a:off x="6513688" y="4637120"/>
            <a:ext cx="349865" cy="374672"/>
          </a:xfrm>
          <a:prstGeom prst="rect">
            <a:avLst/>
          </a:prstGeom>
        </p:spPr>
      </p:pic>
      <p:pic>
        <p:nvPicPr>
          <p:cNvPr id="33" name="Imagen 32" descr="Imagen que contiene Icono&#10;&#10;El contenido generado por IA puede ser incorrecto.">
            <a:extLst>
              <a:ext uri="{FF2B5EF4-FFF2-40B4-BE49-F238E27FC236}">
                <a16:creationId xmlns:a16="http://schemas.microsoft.com/office/drawing/2014/main" id="{4E8A9DDE-F785-A331-1BE0-B8FC1D3E8134}"/>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13478289" flipV="1">
            <a:off x="6491654" y="5929316"/>
            <a:ext cx="349865" cy="374672"/>
          </a:xfrm>
          <a:prstGeom prst="rect">
            <a:avLst/>
          </a:prstGeom>
        </p:spPr>
      </p:pic>
      <p:sp>
        <p:nvSpPr>
          <p:cNvPr id="6" name="CuadroTexto 5">
            <a:extLst>
              <a:ext uri="{FF2B5EF4-FFF2-40B4-BE49-F238E27FC236}">
                <a16:creationId xmlns:a16="http://schemas.microsoft.com/office/drawing/2014/main" id="{516C1CF2-2866-7D99-2F87-5FDE4F97A969}"/>
              </a:ext>
            </a:extLst>
          </p:cNvPr>
          <p:cNvSpPr txBox="1"/>
          <p:nvPr/>
        </p:nvSpPr>
        <p:spPr>
          <a:xfrm>
            <a:off x="102069" y="1902355"/>
            <a:ext cx="6613055" cy="1938992"/>
          </a:xfrm>
          <a:prstGeom prst="rect">
            <a:avLst/>
          </a:prstGeom>
          <a:noFill/>
        </p:spPr>
        <p:txBody>
          <a:bodyPr wrap="square">
            <a:spAutoFit/>
          </a:bodyPr>
          <a:lstStyle/>
          <a:p>
            <a:pPr>
              <a:spcBef>
                <a:spcPts val="600"/>
              </a:spcBef>
            </a:pPr>
            <a:r>
              <a:rPr lang="it-IT" sz="2000" b="1" dirty="0"/>
              <a:t>La ragione principale che Dio adduce per la costruzione di questo Tempio portatile è il suo desiderio di dimorare in mezzo al suo popolo (Es 25:8). Questo desiderio si è realizzato nella persona di Gesù e si realizzerà pienamente quando saremo tutti con lui nella Nuova Terra.</a:t>
            </a:r>
            <a:endParaRPr lang="es-ES" sz="2000" b="1" dirty="0"/>
          </a:p>
        </p:txBody>
      </p:sp>
      <p:sp>
        <p:nvSpPr>
          <p:cNvPr id="8" name="CuadroTexto 7">
            <a:extLst>
              <a:ext uri="{FF2B5EF4-FFF2-40B4-BE49-F238E27FC236}">
                <a16:creationId xmlns:a16="http://schemas.microsoft.com/office/drawing/2014/main" id="{87663A23-610F-2D1E-6FBF-ACA7F5F1AF0B}"/>
              </a:ext>
            </a:extLst>
          </p:cNvPr>
          <p:cNvSpPr txBox="1"/>
          <p:nvPr/>
        </p:nvSpPr>
        <p:spPr>
          <a:xfrm>
            <a:off x="102069" y="886692"/>
            <a:ext cx="7005313" cy="1015663"/>
          </a:xfrm>
          <a:prstGeom prst="rect">
            <a:avLst/>
          </a:prstGeom>
          <a:noFill/>
        </p:spPr>
        <p:txBody>
          <a:bodyPr wrap="square">
            <a:spAutoFit/>
          </a:bodyPr>
          <a:lstStyle/>
          <a:p>
            <a:pPr>
              <a:spcBef>
                <a:spcPts val="600"/>
              </a:spcBef>
            </a:pPr>
            <a:r>
              <a:rPr lang="it-IT" sz="2000" b="1" dirty="0"/>
              <a:t>Furono momenti speciali, in cui il popolo partecipò con gioia, contribuendo —ognuno come poteva— a questa grande opera per Dio.</a:t>
            </a:r>
            <a:endParaRPr lang="es-ES" sz="2000" b="1" dirty="0"/>
          </a:p>
        </p:txBody>
      </p:sp>
    </p:spTree>
    <p:extLst>
      <p:ext uri="{BB962C8B-B14F-4D97-AF65-F5344CB8AC3E}">
        <p14:creationId xmlns:p14="http://schemas.microsoft.com/office/powerpoint/2010/main" val="4159862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750"/>
                                        <p:tgtEl>
                                          <p:spTgt spid="5"/>
                                        </p:tgtEl>
                                      </p:cBhvr>
                                    </p:animEffect>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fltVal val="0"/>
                                          </p:val>
                                        </p:tav>
                                        <p:tav tm="100000">
                                          <p:val>
                                            <p:strVal val="#ppt_w"/>
                                          </p:val>
                                        </p:tav>
                                      </p:tavLst>
                                    </p:anim>
                                    <p:anim calcmode="lin" valueType="num">
                                      <p:cBhvr>
                                        <p:cTn id="22" dur="1000" fill="hold"/>
                                        <p:tgtEl>
                                          <p:spTgt spid="9"/>
                                        </p:tgtEl>
                                        <p:attrNameLst>
                                          <p:attrName>ppt_h</p:attrName>
                                        </p:attrNameLst>
                                      </p:cBhvr>
                                      <p:tavLst>
                                        <p:tav tm="0">
                                          <p:val>
                                            <p:fltVal val="0"/>
                                          </p:val>
                                        </p:tav>
                                        <p:tav tm="100000">
                                          <p:val>
                                            <p:strVal val="#ppt_h"/>
                                          </p:val>
                                        </p:tav>
                                      </p:tavLst>
                                    </p:anim>
                                    <p:anim calcmode="lin" valueType="num">
                                      <p:cBhvr>
                                        <p:cTn id="23" dur="1000" fill="hold"/>
                                        <p:tgtEl>
                                          <p:spTgt spid="9"/>
                                        </p:tgtEl>
                                        <p:attrNameLst>
                                          <p:attrName>style.rotation</p:attrName>
                                        </p:attrNameLst>
                                      </p:cBhvr>
                                      <p:tavLst>
                                        <p:tav tm="0">
                                          <p:val>
                                            <p:fltVal val="90"/>
                                          </p:val>
                                        </p:tav>
                                        <p:tav tm="100000">
                                          <p:val>
                                            <p:fltVal val="0"/>
                                          </p:val>
                                        </p:tav>
                                      </p:tavLst>
                                    </p:anim>
                                    <p:animEffect transition="in" filter="fade">
                                      <p:cBhvr>
                                        <p:cTn id="24" dur="1000"/>
                                        <p:tgtEl>
                                          <p:spTgt spid="9"/>
                                        </p:tgtEl>
                                      </p:cBhvr>
                                    </p:animEffect>
                                  </p:childTnLst>
                                </p:cTn>
                              </p:par>
                              <p:par>
                                <p:cTn id="25" presetID="31" presetClass="entr" presetSubtype="0" fill="hold" nodeType="withEffect">
                                  <p:stCondLst>
                                    <p:cond delay="25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 calcmode="lin" valueType="num">
                                      <p:cBhvr>
                                        <p:cTn id="29" dur="1000" fill="hold"/>
                                        <p:tgtEl>
                                          <p:spTgt spid="11"/>
                                        </p:tgtEl>
                                        <p:attrNameLst>
                                          <p:attrName>style.rotation</p:attrName>
                                        </p:attrNameLst>
                                      </p:cBhvr>
                                      <p:tavLst>
                                        <p:tav tm="0">
                                          <p:val>
                                            <p:fltVal val="90"/>
                                          </p:val>
                                        </p:tav>
                                        <p:tav tm="100000">
                                          <p:val>
                                            <p:fltVal val="0"/>
                                          </p:val>
                                        </p:tav>
                                      </p:tavLst>
                                    </p:anim>
                                    <p:animEffect transition="in" filter="fade">
                                      <p:cBhvr>
                                        <p:cTn id="30" dur="1000"/>
                                        <p:tgtEl>
                                          <p:spTgt spid="11"/>
                                        </p:tgtEl>
                                      </p:cBhvr>
                                    </p:animEffect>
                                  </p:childTnLst>
                                </p:cTn>
                              </p:par>
                              <p:par>
                                <p:cTn id="31" presetID="31" presetClass="entr" presetSubtype="0" fill="hold" nodeType="withEffect">
                                  <p:stCondLst>
                                    <p:cond delay="5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1000" fill="hold"/>
                                        <p:tgtEl>
                                          <p:spTgt spid="13"/>
                                        </p:tgtEl>
                                        <p:attrNameLst>
                                          <p:attrName>ppt_w</p:attrName>
                                        </p:attrNameLst>
                                      </p:cBhvr>
                                      <p:tavLst>
                                        <p:tav tm="0">
                                          <p:val>
                                            <p:fltVal val="0"/>
                                          </p:val>
                                        </p:tav>
                                        <p:tav tm="100000">
                                          <p:val>
                                            <p:strVal val="#ppt_w"/>
                                          </p:val>
                                        </p:tav>
                                      </p:tavLst>
                                    </p:anim>
                                    <p:anim calcmode="lin" valueType="num">
                                      <p:cBhvr>
                                        <p:cTn id="34" dur="1000" fill="hold"/>
                                        <p:tgtEl>
                                          <p:spTgt spid="13"/>
                                        </p:tgtEl>
                                        <p:attrNameLst>
                                          <p:attrName>ppt_h</p:attrName>
                                        </p:attrNameLst>
                                      </p:cBhvr>
                                      <p:tavLst>
                                        <p:tav tm="0">
                                          <p:val>
                                            <p:fltVal val="0"/>
                                          </p:val>
                                        </p:tav>
                                        <p:tav tm="100000">
                                          <p:val>
                                            <p:strVal val="#ppt_h"/>
                                          </p:val>
                                        </p:tav>
                                      </p:tavLst>
                                    </p:anim>
                                    <p:anim calcmode="lin" valueType="num">
                                      <p:cBhvr>
                                        <p:cTn id="35" dur="1000" fill="hold"/>
                                        <p:tgtEl>
                                          <p:spTgt spid="13"/>
                                        </p:tgtEl>
                                        <p:attrNameLst>
                                          <p:attrName>style.rotation</p:attrName>
                                        </p:attrNameLst>
                                      </p:cBhvr>
                                      <p:tavLst>
                                        <p:tav tm="0">
                                          <p:val>
                                            <p:fltVal val="90"/>
                                          </p:val>
                                        </p:tav>
                                        <p:tav tm="100000">
                                          <p:val>
                                            <p:fltVal val="0"/>
                                          </p:val>
                                        </p:tav>
                                      </p:tavLst>
                                    </p:anim>
                                    <p:animEffect transition="in" filter="fade">
                                      <p:cBhvr>
                                        <p:cTn id="36" dur="1000"/>
                                        <p:tgtEl>
                                          <p:spTgt spid="13"/>
                                        </p:tgtEl>
                                      </p:cBhvr>
                                    </p:animEffect>
                                  </p:childTnLst>
                                </p:cTn>
                              </p:par>
                            </p:childTnLst>
                          </p:cTn>
                        </p:par>
                        <p:par>
                          <p:cTn id="37" fill="hold">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23" presetClass="entr" presetSubtype="272" fill="hold" nodeType="click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strVal val="2/3*#ppt_w"/>
                                          </p:val>
                                        </p:tav>
                                        <p:tav tm="100000">
                                          <p:val>
                                            <p:strVal val="#ppt_w"/>
                                          </p:val>
                                        </p:tav>
                                      </p:tavLst>
                                    </p:anim>
                                    <p:anim calcmode="lin" valueType="num">
                                      <p:cBhvr>
                                        <p:cTn id="46" dur="500" fill="hold"/>
                                        <p:tgtEl>
                                          <p:spTgt spid="37"/>
                                        </p:tgtEl>
                                        <p:attrNameLst>
                                          <p:attrName>ppt_h</p:attrName>
                                        </p:attrNameLst>
                                      </p:cBhvr>
                                      <p:tavLst>
                                        <p:tav tm="0">
                                          <p:val>
                                            <p:strVal val="2/3*#ppt_h"/>
                                          </p:val>
                                        </p:tav>
                                        <p:tav tm="100000">
                                          <p:val>
                                            <p:strVal val="#ppt_h"/>
                                          </p:val>
                                        </p:tav>
                                      </p:tavLst>
                                    </p:anim>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2">
                                            <p:txEl>
                                              <p:pRg st="0" end="0"/>
                                            </p:txEl>
                                          </p:spTgt>
                                        </p:tgtEl>
                                        <p:attrNameLst>
                                          <p:attrName>style.visibility</p:attrName>
                                        </p:attrNameLst>
                                      </p:cBhvr>
                                      <p:to>
                                        <p:strVal val="visible"/>
                                      </p:to>
                                    </p:set>
                                    <p:animEffect transition="in" filter="wipe(left)">
                                      <p:cBhvr>
                                        <p:cTn id="50" dur="500"/>
                                        <p:tgtEl>
                                          <p:spTgt spid="2">
                                            <p:txEl>
                                              <p:pRg st="0" end="0"/>
                                            </p:txEl>
                                          </p:spTgt>
                                        </p:tgtEl>
                                      </p:cBhvr>
                                    </p:animEffect>
                                  </p:childTnLst>
                                </p:cTn>
                              </p:par>
                            </p:childTnLst>
                          </p:cTn>
                        </p:par>
                        <p:par>
                          <p:cTn id="51" fill="hold">
                            <p:stCondLst>
                              <p:cond delay="1000"/>
                            </p:stCondLst>
                            <p:childTnLst>
                              <p:par>
                                <p:cTn id="52" presetID="22" presetClass="entr" presetSubtype="8" fill="hold" grpId="0" nodeType="afterEffect">
                                  <p:stCondLst>
                                    <p:cond delay="0"/>
                                  </p:stCondLst>
                                  <p:childTnLst>
                                    <p:set>
                                      <p:cBhvr>
                                        <p:cTn id="53" dur="1" fill="hold">
                                          <p:stCondLst>
                                            <p:cond delay="0"/>
                                          </p:stCondLst>
                                        </p:cTn>
                                        <p:tgtEl>
                                          <p:spTgt spid="2">
                                            <p:txEl>
                                              <p:pRg st="1" end="1"/>
                                            </p:txEl>
                                          </p:spTgt>
                                        </p:tgtEl>
                                        <p:attrNameLst>
                                          <p:attrName>style.visibility</p:attrName>
                                        </p:attrNameLst>
                                      </p:cBhvr>
                                      <p:to>
                                        <p:strVal val="visible"/>
                                      </p:to>
                                    </p:set>
                                    <p:animEffect transition="in" filter="wipe(left)">
                                      <p:cBhvr>
                                        <p:cTn id="54" dur="500"/>
                                        <p:tgtEl>
                                          <p:spTgt spid="2">
                                            <p:txEl>
                                              <p:pRg st="1" end="1"/>
                                            </p:txEl>
                                          </p:spTgt>
                                        </p:tgtEl>
                                      </p:cBhvr>
                                    </p:animEffect>
                                  </p:childTnLst>
                                </p:cTn>
                              </p:par>
                            </p:childTnLst>
                          </p:cTn>
                        </p:par>
                        <p:par>
                          <p:cTn id="55" fill="hold">
                            <p:stCondLst>
                              <p:cond delay="1500"/>
                            </p:stCondLst>
                            <p:childTnLst>
                              <p:par>
                                <p:cTn id="56" presetID="22" presetClass="entr" presetSubtype="8" fill="hold" grpId="0" nodeType="afterEffect">
                                  <p:stCondLst>
                                    <p:cond delay="0"/>
                                  </p:stCondLst>
                                  <p:childTnLst>
                                    <p:set>
                                      <p:cBhvr>
                                        <p:cTn id="57" dur="1" fill="hold">
                                          <p:stCondLst>
                                            <p:cond delay="0"/>
                                          </p:stCondLst>
                                        </p:cTn>
                                        <p:tgtEl>
                                          <p:spTgt spid="2">
                                            <p:txEl>
                                              <p:pRg st="2" end="2"/>
                                            </p:txEl>
                                          </p:spTgt>
                                        </p:tgtEl>
                                        <p:attrNameLst>
                                          <p:attrName>style.visibility</p:attrName>
                                        </p:attrNameLst>
                                      </p:cBhvr>
                                      <p:to>
                                        <p:strVal val="visible"/>
                                      </p:to>
                                    </p:set>
                                    <p:animEffect transition="in" filter="wipe(left)">
                                      <p:cBhvr>
                                        <p:cTn id="58" dur="500"/>
                                        <p:tgtEl>
                                          <p:spTgt spid="2">
                                            <p:txEl>
                                              <p:pRg st="2" end="2"/>
                                            </p:txEl>
                                          </p:spTgt>
                                        </p:tgtEl>
                                      </p:cBhvr>
                                    </p:animEffect>
                                  </p:childTnLst>
                                </p:cTn>
                              </p:par>
                            </p:childTnLst>
                          </p:cTn>
                        </p:par>
                        <p:par>
                          <p:cTn id="59" fill="hold">
                            <p:stCondLst>
                              <p:cond delay="2000"/>
                            </p:stCondLst>
                            <p:childTnLst>
                              <p:par>
                                <p:cTn id="60" presetID="22" presetClass="entr" presetSubtype="8" fill="hold" grpId="0" nodeType="afterEffect">
                                  <p:stCondLst>
                                    <p:cond delay="0"/>
                                  </p:stCondLst>
                                  <p:childTnLst>
                                    <p:set>
                                      <p:cBhvr>
                                        <p:cTn id="61" dur="1" fill="hold">
                                          <p:stCondLst>
                                            <p:cond delay="0"/>
                                          </p:stCondLst>
                                        </p:cTn>
                                        <p:tgtEl>
                                          <p:spTgt spid="2">
                                            <p:txEl>
                                              <p:pRg st="4" end="4"/>
                                            </p:txEl>
                                          </p:spTgt>
                                        </p:tgtEl>
                                        <p:attrNameLst>
                                          <p:attrName>style.visibility</p:attrName>
                                        </p:attrNameLst>
                                      </p:cBhvr>
                                      <p:to>
                                        <p:strVal val="visible"/>
                                      </p:to>
                                    </p:set>
                                    <p:animEffect transition="in" filter="wipe(left)">
                                      <p:cBhvr>
                                        <p:cTn id="62" dur="500"/>
                                        <p:tgtEl>
                                          <p:spTgt spid="2">
                                            <p:txEl>
                                              <p:pRg st="4" end="4"/>
                                            </p:txEl>
                                          </p:spTgt>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2">
                                            <p:txEl>
                                              <p:pRg st="5" end="5"/>
                                            </p:txEl>
                                          </p:spTgt>
                                        </p:tgtEl>
                                        <p:attrNameLst>
                                          <p:attrName>style.visibility</p:attrName>
                                        </p:attrNameLst>
                                      </p:cBhvr>
                                      <p:to>
                                        <p:strVal val="visible"/>
                                      </p:to>
                                    </p:set>
                                    <p:animEffect transition="in" filter="wipe(left)">
                                      <p:cBhvr>
                                        <p:cTn id="66" dur="500"/>
                                        <p:tgtEl>
                                          <p:spTgt spid="2">
                                            <p:txEl>
                                              <p:pRg st="5" end="5"/>
                                            </p:txEl>
                                          </p:spTgt>
                                        </p:tgtEl>
                                      </p:cBhvr>
                                    </p:animEffect>
                                  </p:childTnLst>
                                </p:cTn>
                              </p:par>
                            </p:childTnLst>
                          </p:cTn>
                        </p:par>
                        <p:par>
                          <p:cTn id="67" fill="hold">
                            <p:stCondLst>
                              <p:cond delay="3000"/>
                            </p:stCondLst>
                            <p:childTnLst>
                              <p:par>
                                <p:cTn id="68" presetID="22" presetClass="entr" presetSubtype="8" fill="hold" grpId="0" nodeType="afterEffect">
                                  <p:stCondLst>
                                    <p:cond delay="0"/>
                                  </p:stCondLst>
                                  <p:childTnLst>
                                    <p:set>
                                      <p:cBhvr>
                                        <p:cTn id="69" dur="1" fill="hold">
                                          <p:stCondLst>
                                            <p:cond delay="0"/>
                                          </p:stCondLst>
                                        </p:cTn>
                                        <p:tgtEl>
                                          <p:spTgt spid="2">
                                            <p:txEl>
                                              <p:pRg st="6" end="6"/>
                                            </p:txEl>
                                          </p:spTgt>
                                        </p:tgtEl>
                                        <p:attrNameLst>
                                          <p:attrName>style.visibility</p:attrName>
                                        </p:attrNameLst>
                                      </p:cBhvr>
                                      <p:to>
                                        <p:strVal val="visible"/>
                                      </p:to>
                                    </p:set>
                                    <p:animEffect transition="in" filter="wipe(left)">
                                      <p:cBhvr>
                                        <p:cTn id="70" dur="500"/>
                                        <p:tgtEl>
                                          <p:spTgt spid="2">
                                            <p:txEl>
                                              <p:pRg st="6" end="6"/>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23" presetClass="entr" presetSubtype="272" fill="hold" nodeType="click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p:cTn id="75" dur="500" fill="hold"/>
                                        <p:tgtEl>
                                          <p:spTgt spid="29"/>
                                        </p:tgtEl>
                                        <p:attrNameLst>
                                          <p:attrName>ppt_w</p:attrName>
                                        </p:attrNameLst>
                                      </p:cBhvr>
                                      <p:tavLst>
                                        <p:tav tm="0">
                                          <p:val>
                                            <p:strVal val="2/3*#ppt_w"/>
                                          </p:val>
                                        </p:tav>
                                        <p:tav tm="100000">
                                          <p:val>
                                            <p:strVal val="#ppt_w"/>
                                          </p:val>
                                        </p:tav>
                                      </p:tavLst>
                                    </p:anim>
                                    <p:anim calcmode="lin" valueType="num">
                                      <p:cBhvr>
                                        <p:cTn id="76" dur="500" fill="hold"/>
                                        <p:tgtEl>
                                          <p:spTgt spid="29"/>
                                        </p:tgtEl>
                                        <p:attrNameLst>
                                          <p:attrName>ppt_h</p:attrName>
                                        </p:attrNameLst>
                                      </p:cBhvr>
                                      <p:tavLst>
                                        <p:tav tm="0">
                                          <p:val>
                                            <p:strVal val="2/3*#ppt_h"/>
                                          </p:val>
                                        </p:tav>
                                        <p:tav tm="100000">
                                          <p:val>
                                            <p:strVal val="#ppt_h"/>
                                          </p:val>
                                        </p:tav>
                                      </p:tavLst>
                                    </p:anim>
                                  </p:childTnLst>
                                </p:cTn>
                              </p:par>
                            </p:childTnLst>
                          </p:cTn>
                        </p:par>
                      </p:childTnLst>
                    </p:cTn>
                  </p:par>
                  <p:par>
                    <p:cTn id="77" fill="hold">
                      <p:stCondLst>
                        <p:cond delay="indefinite"/>
                      </p:stCondLst>
                      <p:childTnLst>
                        <p:par>
                          <p:cTn id="78" fill="hold">
                            <p:stCondLst>
                              <p:cond delay="0"/>
                            </p:stCondLst>
                            <p:childTnLst>
                              <p:par>
                                <p:cTn id="79" presetID="23" presetClass="entr" presetSubtype="272" fill="hold" nodeType="click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p:cTn id="81" dur="500" fill="hold"/>
                                        <p:tgtEl>
                                          <p:spTgt spid="33"/>
                                        </p:tgtEl>
                                        <p:attrNameLst>
                                          <p:attrName>ppt_w</p:attrName>
                                        </p:attrNameLst>
                                      </p:cBhvr>
                                      <p:tavLst>
                                        <p:tav tm="0">
                                          <p:val>
                                            <p:strVal val="2/3*#ppt_w"/>
                                          </p:val>
                                        </p:tav>
                                        <p:tav tm="100000">
                                          <p:val>
                                            <p:strVal val="#ppt_w"/>
                                          </p:val>
                                        </p:tav>
                                      </p:tavLst>
                                    </p:anim>
                                    <p:anim calcmode="lin" valueType="num">
                                      <p:cBhvr>
                                        <p:cTn id="82" dur="500" fill="hold"/>
                                        <p:tgtEl>
                                          <p:spTgt spid="33"/>
                                        </p:tgtEl>
                                        <p:attrNameLst>
                                          <p:attrName>ppt_h</p:attrName>
                                        </p:attrNameLst>
                                      </p:cBhvr>
                                      <p:tavLst>
                                        <p:tav tm="0">
                                          <p:val>
                                            <p:strVal val="2/3*#ppt_h"/>
                                          </p:val>
                                        </p:tav>
                                        <p:tav tm="100000">
                                          <p:val>
                                            <p:strVal val="#ppt_h"/>
                                          </p:val>
                                        </p:tav>
                                      </p:tavLst>
                                    </p:anim>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
                                            <p:txEl>
                                              <p:pRg st="7" end="7"/>
                                            </p:txEl>
                                          </p:spTgt>
                                        </p:tgtEl>
                                        <p:attrNameLst>
                                          <p:attrName>style.visibility</p:attrName>
                                        </p:attrNameLst>
                                      </p:cBhvr>
                                      <p:to>
                                        <p:strVal val="visible"/>
                                      </p:to>
                                    </p:set>
                                    <p:animEffect transition="in" filter="wipe(left)">
                                      <p:cBhvr>
                                        <p:cTn id="86" dur="500"/>
                                        <p:tgtEl>
                                          <p:spTgt spid="2">
                                            <p:txEl>
                                              <p:pRg st="7" end="7"/>
                                            </p:txEl>
                                          </p:spTgt>
                                        </p:tgtEl>
                                      </p:cBhvr>
                                    </p:animEffect>
                                  </p:childTnLst>
                                </p:cTn>
                              </p:par>
                            </p:childTnLst>
                          </p:cTn>
                        </p:par>
                        <p:par>
                          <p:cTn id="87" fill="hold">
                            <p:stCondLst>
                              <p:cond delay="1000"/>
                            </p:stCondLst>
                            <p:childTnLst>
                              <p:par>
                                <p:cTn id="88" presetID="22" presetClass="entr" presetSubtype="8" fill="hold" grpId="0" nodeType="afterEffect">
                                  <p:stCondLst>
                                    <p:cond delay="0"/>
                                  </p:stCondLst>
                                  <p:childTnLst>
                                    <p:set>
                                      <p:cBhvr>
                                        <p:cTn id="89" dur="1" fill="hold">
                                          <p:stCondLst>
                                            <p:cond delay="0"/>
                                          </p:stCondLst>
                                        </p:cTn>
                                        <p:tgtEl>
                                          <p:spTgt spid="2">
                                            <p:txEl>
                                              <p:pRg st="8" end="8"/>
                                            </p:txEl>
                                          </p:spTgt>
                                        </p:tgtEl>
                                        <p:attrNameLst>
                                          <p:attrName>style.visibility</p:attrName>
                                        </p:attrNameLst>
                                      </p:cBhvr>
                                      <p:to>
                                        <p:strVal val="visible"/>
                                      </p:to>
                                    </p:set>
                                    <p:animEffect transition="in" filter="wipe(left)">
                                      <p:cBhvr>
                                        <p:cTn id="90"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0DB1181-9CA8-2D99-425B-95A599146536}"/>
            </a:ext>
          </a:extLst>
        </p:cNvPr>
        <p:cNvGrpSpPr/>
        <p:nvPr/>
      </p:nvGrpSpPr>
      <p:grpSpPr>
        <a:xfrm>
          <a:off x="0" y="0"/>
          <a:ext cx="0" cy="0"/>
          <a:chOff x="0" y="0"/>
          <a:chExt cx="0" cy="0"/>
        </a:xfrm>
      </p:grpSpPr>
      <p:sp>
        <p:nvSpPr>
          <p:cNvPr id="20" name="Rectangle 19">
            <a:extLst>
              <a:ext uri="{FF2B5EF4-FFF2-40B4-BE49-F238E27FC236}">
                <a16:creationId xmlns:a16="http://schemas.microsoft.com/office/drawing/2014/main" id="{398F3DEE-0E56-499F-AFAE-C2DA7C2C8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3000">
                <a:srgbClr val="000000">
                  <a:alpha val="96000"/>
                </a:srgbClr>
              </a:gs>
              <a:gs pos="100000">
                <a:schemeClr val="accent1"/>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n 7">
            <a:extLst>
              <a:ext uri="{FF2B5EF4-FFF2-40B4-BE49-F238E27FC236}">
                <a16:creationId xmlns:a16="http://schemas.microsoft.com/office/drawing/2014/main" id="{1982AD26-79E5-A3B1-D298-0EA502966FA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34"/>
          <a:stretch>
            <a:fillRect/>
          </a:stretch>
        </p:blipFill>
        <p:spPr>
          <a:xfrm>
            <a:off x="-2" y="10"/>
            <a:ext cx="3980331" cy="4384865"/>
          </a:xfrm>
          <a:prstGeom prst="rect">
            <a:avLst/>
          </a:prstGeom>
        </p:spPr>
      </p:pic>
      <p:pic>
        <p:nvPicPr>
          <p:cNvPr id="11" name="Imagen 10">
            <a:extLst>
              <a:ext uri="{FF2B5EF4-FFF2-40B4-BE49-F238E27FC236}">
                <a16:creationId xmlns:a16="http://schemas.microsoft.com/office/drawing/2014/main" id="{015EAD32-29E1-3E64-5442-01D726EDA5D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8192314" y="4462444"/>
            <a:ext cx="3999684" cy="2395556"/>
          </a:xfrm>
          <a:prstGeom prst="rect">
            <a:avLst/>
          </a:prstGeom>
        </p:spPr>
      </p:pic>
      <p:pic>
        <p:nvPicPr>
          <p:cNvPr id="13" name="Imagen 12" descr="Imagen que contiene viejo, mujer, edificio, hecho de madera&#10;&#10;El contenido generado por IA puede ser incorrecto.">
            <a:extLst>
              <a:ext uri="{FF2B5EF4-FFF2-40B4-BE49-F238E27FC236}">
                <a16:creationId xmlns:a16="http://schemas.microsoft.com/office/drawing/2014/main" id="{61E1DBF6-8238-003C-80C3-5D12DC917F26}"/>
              </a:ext>
            </a:extLst>
          </p:cNvPr>
          <p:cNvPicPr>
            <a:picLocks noGrp="1" noRot="1" noChangeAspect="1" noMove="1" noResize="1" noEditPoints="1" noAdjustHandles="1" noChangeArrowheads="1" noChangeShapeType="1" noCrop="1"/>
          </p:cNvPicPr>
          <p:nvPr/>
        </p:nvPicPr>
        <p:blipFill>
          <a:blip r:embed="rId4" cstate="email">
            <a:extLst>
              <a:ext uri="{28A0092B-C50C-407E-A947-70E740481C1C}">
                <a14:useLocalDpi xmlns:a14="http://schemas.microsoft.com/office/drawing/2010/main"/>
              </a:ext>
            </a:extLst>
          </a:blip>
          <a:srcRect/>
          <a:stretch>
            <a:fillRect/>
          </a:stretch>
        </p:blipFill>
        <p:spPr>
          <a:xfrm>
            <a:off x="8192316" y="-1"/>
            <a:ext cx="3999684" cy="4384865"/>
          </a:xfrm>
          <a:prstGeom prst="rect">
            <a:avLst/>
          </a:prstGeom>
        </p:spPr>
      </p:pic>
      <p:pic>
        <p:nvPicPr>
          <p:cNvPr id="15" name="Imagen 14" descr="Imagen que contiene persona, tabla, interior, hombre&#10;&#10;El contenido generado por IA puede ser incorrecto.">
            <a:extLst>
              <a:ext uri="{FF2B5EF4-FFF2-40B4-BE49-F238E27FC236}">
                <a16:creationId xmlns:a16="http://schemas.microsoft.com/office/drawing/2014/main" id="{2D8E2D5F-6818-8FD1-0E96-D54A398F2C00}"/>
              </a:ext>
            </a:extLst>
          </p:cNvPr>
          <p:cNvPicPr>
            <a:picLocks noGrp="1" noRot="1" noChangeAspect="1" noMove="1" noResize="1" noEditPoints="1" noAdjustHandles="1" noChangeArrowheads="1" noChangeShapeType="1" noCrop="1"/>
          </p:cNvPicPr>
          <p:nvPr/>
        </p:nvPicPr>
        <p:blipFill>
          <a:blip r:embed="rId5" cstate="email">
            <a:extLst>
              <a:ext uri="{28A0092B-C50C-407E-A947-70E740481C1C}">
                <a14:useLocalDpi xmlns:a14="http://schemas.microsoft.com/office/drawing/2010/main"/>
              </a:ext>
            </a:extLst>
          </a:blip>
          <a:srcRect/>
          <a:stretch>
            <a:fillRect/>
          </a:stretch>
        </p:blipFill>
        <p:spPr>
          <a:xfrm>
            <a:off x="4043354" y="-1"/>
            <a:ext cx="4076714" cy="4384865"/>
          </a:xfrm>
          <a:prstGeom prst="rect">
            <a:avLst/>
          </a:prstGeom>
        </p:spPr>
      </p:pic>
      <p:sp>
        <p:nvSpPr>
          <p:cNvPr id="22" name="Rectangle 21">
            <a:extLst>
              <a:ext uri="{FF2B5EF4-FFF2-40B4-BE49-F238E27FC236}">
                <a16:creationId xmlns:a16="http://schemas.microsoft.com/office/drawing/2014/main" id="{D4054751-1972-4218-A5AC-06366AB23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462444"/>
            <a:ext cx="8115290" cy="2395556"/>
          </a:xfrm>
          <a:prstGeom prst="rect">
            <a:avLst/>
          </a:prstGeom>
          <a:gradFill>
            <a:gsLst>
              <a:gs pos="10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3F16F31-4871-4294-AA34-E451DD4CD2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4" y="4462444"/>
            <a:ext cx="8115285" cy="2395556"/>
          </a:xfrm>
          <a:prstGeom prst="rect">
            <a:avLst/>
          </a:prstGeom>
          <a:gradFill>
            <a:gsLst>
              <a:gs pos="7000">
                <a:srgbClr val="000000">
                  <a:alpha val="44000"/>
                </a:srgbClr>
              </a:gs>
              <a:gs pos="67000">
                <a:schemeClr val="accent1">
                  <a:lumMod val="7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BD3FB0A-8C48-462D-82B4-C52CDB3F07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5280991"/>
            <a:ext cx="8115283" cy="1575508"/>
          </a:xfrm>
          <a:prstGeom prst="rect">
            <a:avLst/>
          </a:prstGeom>
          <a:gradFill>
            <a:gsLst>
              <a:gs pos="40000">
                <a:srgbClr val="000000">
                  <a:alpha val="0"/>
                </a:srgbClr>
              </a:gs>
              <a:gs pos="100000">
                <a:schemeClr val="accent1">
                  <a:alpha val="23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uadroTexto 2">
            <a:extLst>
              <a:ext uri="{FF2B5EF4-FFF2-40B4-BE49-F238E27FC236}">
                <a16:creationId xmlns:a16="http://schemas.microsoft.com/office/drawing/2014/main" id="{9773764D-B3AF-0FD8-CD20-F4E797E86590}"/>
              </a:ext>
            </a:extLst>
          </p:cNvPr>
          <p:cNvSpPr txBox="1"/>
          <p:nvPr/>
        </p:nvSpPr>
        <p:spPr>
          <a:xfrm>
            <a:off x="-664" y="4793673"/>
            <a:ext cx="8115285" cy="2123658"/>
          </a:xfrm>
          <a:prstGeom prst="rect">
            <a:avLst/>
          </a:prstGeom>
          <a:noFill/>
        </p:spPr>
        <p:txBody>
          <a:bodyPr wrap="square">
            <a:spAutoFit/>
          </a:bodyPr>
          <a:lstStyle>
            <a:defPPr>
              <a:defRPr lang="es-ES"/>
            </a:defPPr>
            <a:lvl1pPr algn="ctr">
              <a:defRPr sz="4800" b="1" spc="600">
                <a:ln w="12700" cmpd="sng">
                  <a:solidFill>
                    <a:schemeClr val="accent4"/>
                  </a:solidFill>
                  <a:prstDash val="solid"/>
                </a:ln>
                <a:gradFill>
                  <a:gsLst>
                    <a:gs pos="0">
                      <a:srgbClr val="F9E5B3"/>
                    </a:gs>
                    <a:gs pos="24000">
                      <a:srgbClr val="F9E5B3"/>
                    </a:gs>
                    <a:gs pos="87000">
                      <a:schemeClr val="accent4">
                        <a:lumMod val="20000"/>
                        <a:lumOff val="80000"/>
                      </a:schemeClr>
                    </a:gs>
                  </a:gsLst>
                  <a:lin ang="5400000"/>
                </a:gradFill>
                <a:effectLst>
                  <a:outerShdw blurRad="38100" dist="50800" dir="2700000" algn="tl">
                    <a:srgbClr val="000000"/>
                  </a:outerShdw>
                </a:effectLst>
              </a:defRPr>
            </a:lvl1pPr>
          </a:lstStyle>
          <a:p>
            <a:r>
              <a:rPr lang="es-ES" sz="6600" dirty="0">
                <a:gradFill>
                  <a:gsLst>
                    <a:gs pos="0">
                      <a:srgbClr val="E29961"/>
                    </a:gs>
                    <a:gs pos="24000">
                      <a:srgbClr val="FFD065"/>
                    </a:gs>
                    <a:gs pos="87000">
                      <a:schemeClr val="accent4">
                        <a:lumMod val="40000"/>
                        <a:lumOff val="60000"/>
                      </a:schemeClr>
                    </a:gs>
                  </a:gsLst>
                  <a:lin ang="5400000"/>
                </a:gradFill>
              </a:rPr>
              <a:t>LA PREPARAZIONE</a:t>
            </a:r>
          </a:p>
        </p:txBody>
      </p:sp>
    </p:spTree>
    <p:extLst>
      <p:ext uri="{BB962C8B-B14F-4D97-AF65-F5344CB8AC3E}">
        <p14:creationId xmlns:p14="http://schemas.microsoft.com/office/powerpoint/2010/main" val="371302615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7DAA31F-B2EE-38B9-3753-864CEAD6BDCF}"/>
              </a:ext>
            </a:extLst>
          </p:cNvPr>
          <p:cNvSpPr txBox="1"/>
          <p:nvPr/>
        </p:nvSpPr>
        <p:spPr>
          <a:xfrm>
            <a:off x="1" y="0"/>
            <a:ext cx="7535008" cy="769441"/>
          </a:xfrm>
          <a:prstGeom prst="rect">
            <a:avLst/>
          </a:prstGeom>
          <a:noFill/>
        </p:spPr>
        <p:txBody>
          <a:bodyPr wrap="square">
            <a:spAutoFit/>
          </a:bodyPr>
          <a:lstStyle/>
          <a:p>
            <a:pPr algn="ctr"/>
            <a:r>
              <a:rPr lang="es-ES" sz="4400" b="1" spc="600" dirty="0">
                <a:ln w="10160">
                  <a:solidFill>
                    <a:schemeClr val="accent5"/>
                  </a:solidFill>
                  <a:prstDash val="solid"/>
                </a:ln>
                <a:solidFill>
                  <a:srgbClr val="FFFFFF"/>
                </a:solidFill>
                <a:effectLst>
                  <a:outerShdw blurRad="38100" dist="22860" dir="5400000" algn="tl" rotWithShape="0">
                    <a:srgbClr val="000000">
                      <a:alpha val="30000"/>
                    </a:srgbClr>
                  </a:outerShdw>
                </a:effectLst>
              </a:rPr>
              <a:t>IL SABATO </a:t>
            </a:r>
          </a:p>
        </p:txBody>
      </p:sp>
      <p:sp>
        <p:nvSpPr>
          <p:cNvPr id="5" name="CuadroTexto 4">
            <a:extLst>
              <a:ext uri="{FF2B5EF4-FFF2-40B4-BE49-F238E27FC236}">
                <a16:creationId xmlns:a16="http://schemas.microsoft.com/office/drawing/2014/main" id="{42CC17EB-252A-FC8B-2A5B-CA91A793EF69}"/>
              </a:ext>
            </a:extLst>
          </p:cNvPr>
          <p:cNvSpPr txBox="1"/>
          <p:nvPr/>
        </p:nvSpPr>
        <p:spPr>
          <a:xfrm>
            <a:off x="0" y="612844"/>
            <a:ext cx="7450377" cy="830997"/>
          </a:xfrm>
          <a:prstGeom prst="rect">
            <a:avLst/>
          </a:prstGeom>
          <a:noFill/>
        </p:spPr>
        <p:txBody>
          <a:bodyPr wrap="square">
            <a:spAutoFit/>
          </a:bodyPr>
          <a:lstStyle/>
          <a:p>
            <a:pPr algn="ctr"/>
            <a:r>
              <a:rPr lang="es-ES" sz="1600"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a:t>
            </a:r>
            <a:r>
              <a:rPr lang="it-IT" sz="1600"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Sei giorni si dovrà lavorare, ma il settimo giorno sarà per voi un giorno santo, un sabato di solenne riposo, consacrato al SIGNORE. Chiunque farà qualche lavoro in esso sarà messo a morte</a:t>
            </a:r>
            <a:r>
              <a:rPr lang="es-ES" sz="1600"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 (Esodo 35:2)</a:t>
            </a:r>
          </a:p>
        </p:txBody>
      </p:sp>
      <p:sp>
        <p:nvSpPr>
          <p:cNvPr id="6" name="CuadroTexto 5">
            <a:extLst>
              <a:ext uri="{FF2B5EF4-FFF2-40B4-BE49-F238E27FC236}">
                <a16:creationId xmlns:a16="http://schemas.microsoft.com/office/drawing/2014/main" id="{80D626E9-BF4F-2020-1D72-76DC441B9B28}"/>
              </a:ext>
            </a:extLst>
          </p:cNvPr>
          <p:cNvSpPr txBox="1"/>
          <p:nvPr/>
        </p:nvSpPr>
        <p:spPr>
          <a:xfrm>
            <a:off x="156063" y="1678516"/>
            <a:ext cx="7378944" cy="1200329"/>
          </a:xfrm>
          <a:prstGeom prst="rect">
            <a:avLst/>
          </a:prstGeom>
          <a:noFill/>
        </p:spPr>
        <p:txBody>
          <a:bodyPr wrap="square" rtlCol="0">
            <a:spAutoFit/>
          </a:bodyPr>
          <a:lstStyle/>
          <a:p>
            <a:pPr>
              <a:spcBef>
                <a:spcPts val="600"/>
              </a:spcBef>
            </a:pPr>
            <a:r>
              <a:rPr lang="it-IT" b="1" dirty="0"/>
              <a:t>Dopo aver avuto un anticipo della gloria di Dio, Mosè trasmise al popolo «ciò che il Signore aveva comandato» (Es 35:1,4). Queste istruzioni riguardavano il rapporto con Dio nel tempo (il sabato) e nello spazio (il tabernacolo).</a:t>
            </a:r>
            <a:endParaRPr lang="es-ES" b="1" dirty="0"/>
          </a:p>
        </p:txBody>
      </p:sp>
      <p:pic>
        <p:nvPicPr>
          <p:cNvPr id="4" name="Imagen 3" descr="Una pintura de una persona con un vestido verde&#10;&#10;El contenido generado por IA puede ser incorrecto.">
            <a:extLst>
              <a:ext uri="{FF2B5EF4-FFF2-40B4-BE49-F238E27FC236}">
                <a16:creationId xmlns:a16="http://schemas.microsoft.com/office/drawing/2014/main" id="{E9D496D4-A047-BE25-000A-48C32018B07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535008" y="156919"/>
            <a:ext cx="4500929" cy="6544162"/>
          </a:xfrm>
          <a:prstGeom prst="rect">
            <a:avLst/>
          </a:prstGeom>
          <a:solidFill>
            <a:srgbClr val="FFFFFF">
              <a:shade val="85000"/>
            </a:srgbClr>
          </a:solidFill>
          <a:ln w="88900" cap="sq">
            <a:solidFill>
              <a:srgbClr val="DCB456"/>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CuadroTexto 7">
            <a:extLst>
              <a:ext uri="{FF2B5EF4-FFF2-40B4-BE49-F238E27FC236}">
                <a16:creationId xmlns:a16="http://schemas.microsoft.com/office/drawing/2014/main" id="{957D8FE6-924F-74A1-FA9C-F5BA9ECD0DFF}"/>
              </a:ext>
            </a:extLst>
          </p:cNvPr>
          <p:cNvSpPr txBox="1"/>
          <p:nvPr/>
        </p:nvSpPr>
        <p:spPr>
          <a:xfrm>
            <a:off x="4176342" y="4310006"/>
            <a:ext cx="3274036" cy="2308324"/>
          </a:xfrm>
          <a:prstGeom prst="rect">
            <a:avLst/>
          </a:prstGeom>
          <a:noFill/>
        </p:spPr>
        <p:txBody>
          <a:bodyPr wrap="square">
            <a:spAutoFit/>
          </a:bodyPr>
          <a:lstStyle/>
          <a:p>
            <a:pPr>
              <a:spcBef>
                <a:spcPts val="600"/>
              </a:spcBef>
            </a:pPr>
            <a:r>
              <a:rPr lang="it-IT" b="1" dirty="0"/>
              <a:t>Il sabato ci ricorda che Dio è il nostro Creatore e Redentore (Deuteronomio 5:15) e ci conduce al momento futuro in cui potremo godere della sua compagnia per l'eternità    </a:t>
            </a:r>
            <a:r>
              <a:rPr lang="es-ES" b="1" dirty="0"/>
              <a:t>(</a:t>
            </a:r>
            <a:r>
              <a:rPr lang="es-ES" b="1" dirty="0" err="1"/>
              <a:t>Isaia</a:t>
            </a:r>
            <a:r>
              <a:rPr lang="es-ES" b="1" dirty="0"/>
              <a:t> 66:22,23).</a:t>
            </a:r>
          </a:p>
        </p:txBody>
      </p:sp>
      <p:pic>
        <p:nvPicPr>
          <p:cNvPr id="10" name="Imagen 9" descr="Imagen que contiene persona, exterior, pasto, hombre&#10;&#10;El contenido generado por IA puede ser incorrecto.">
            <a:extLst>
              <a:ext uri="{FF2B5EF4-FFF2-40B4-BE49-F238E27FC236}">
                <a16:creationId xmlns:a16="http://schemas.microsoft.com/office/drawing/2014/main" id="{F867FB03-B4B1-1536-283E-AA9A8AEEF1B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8259" y="4516048"/>
            <a:ext cx="2349745" cy="2349745"/>
          </a:xfrm>
          <a:prstGeom prst="snip2DiagRect">
            <a:avLst/>
          </a:prstGeom>
          <a:solidFill>
            <a:srgbClr val="FFFFFF">
              <a:shade val="85000"/>
            </a:srgbClr>
          </a:solidFill>
          <a:ln w="38100" cap="sq">
            <a:solidFill>
              <a:schemeClr val="accent4">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2" name="Imagen 11" descr="Hombre con fuego en la mano&#10;&#10;El contenido generado por IA puede ser incorrecto.">
            <a:extLst>
              <a:ext uri="{FF2B5EF4-FFF2-40B4-BE49-F238E27FC236}">
                <a16:creationId xmlns:a16="http://schemas.microsoft.com/office/drawing/2014/main" id="{0CA25A25-F0FE-B2EF-9FB7-86FDC36913E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2572634" y="4479283"/>
            <a:ext cx="1519078" cy="2221797"/>
          </a:xfrm>
          <a:prstGeom prst="snip2DiagRect">
            <a:avLst>
              <a:gd name="adj1" fmla="val 25798"/>
              <a:gd name="adj2" fmla="val 0"/>
            </a:avLst>
          </a:prstGeom>
          <a:solidFill>
            <a:srgbClr val="FFFFFF">
              <a:shade val="85000"/>
            </a:srgbClr>
          </a:solidFill>
          <a:ln w="38100" cap="sq">
            <a:solidFill>
              <a:schemeClr val="accent4">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7" name="CuadroTexto 6">
            <a:extLst>
              <a:ext uri="{FF2B5EF4-FFF2-40B4-BE49-F238E27FC236}">
                <a16:creationId xmlns:a16="http://schemas.microsoft.com/office/drawing/2014/main" id="{FE8AC742-84F8-8CFE-A84D-CA0BDD0E0E35}"/>
              </a:ext>
            </a:extLst>
          </p:cNvPr>
          <p:cNvSpPr txBox="1"/>
          <p:nvPr/>
        </p:nvSpPr>
        <p:spPr>
          <a:xfrm>
            <a:off x="156061" y="3001955"/>
            <a:ext cx="7378943" cy="1200329"/>
          </a:xfrm>
          <a:prstGeom prst="rect">
            <a:avLst/>
          </a:prstGeom>
          <a:noFill/>
        </p:spPr>
        <p:txBody>
          <a:bodyPr wrap="square">
            <a:spAutoFit/>
          </a:bodyPr>
          <a:lstStyle/>
          <a:p>
            <a:pPr>
              <a:spcBef>
                <a:spcPts val="600"/>
              </a:spcBef>
            </a:pPr>
            <a:r>
              <a:rPr lang="it-IT" b="1" dirty="0"/>
              <a:t>Dio ha consacrato il sabato come un momento speciale per godere della sua compagnia nella creazione stessa (Genesi 2:1-3; Esodo 20:11) e lo ha ricordato a Israele poco prima di proclamare i Dieci Comandamenti (Esodo </a:t>
            </a:r>
            <a:r>
              <a:rPr lang="es-ES" b="1" dirty="0"/>
              <a:t>16:22-29).</a:t>
            </a:r>
          </a:p>
        </p:txBody>
      </p:sp>
    </p:spTree>
    <p:extLst>
      <p:ext uri="{BB962C8B-B14F-4D97-AF65-F5344CB8AC3E}">
        <p14:creationId xmlns:p14="http://schemas.microsoft.com/office/powerpoint/2010/main" val="265033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9"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trips(upLeft)">
                                      <p:cBhvr>
                                        <p:cTn id="37" dur="500"/>
                                        <p:tgtEl>
                                          <p:spTgt spid="10"/>
                                        </p:tgtEl>
                                      </p:cBhvr>
                                    </p:animEffect>
                                  </p:childTnLst>
                                </p:cTn>
                              </p:par>
                              <p:par>
                                <p:cTn id="38" presetID="18" presetClass="entr" presetSubtype="3"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strips(upRight)">
                                      <p:cBhvr>
                                        <p:cTn id="40" dur="500"/>
                                        <p:tgtEl>
                                          <p:spTgt spid="12"/>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AF629595-8DFB-263E-AB45-E76CEEFC4B76}"/>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029E6539-5719-E583-8FBD-E9F5FCD60B81}"/>
              </a:ext>
            </a:extLst>
          </p:cNvPr>
          <p:cNvSpPr txBox="1"/>
          <p:nvPr/>
        </p:nvSpPr>
        <p:spPr>
          <a:xfrm>
            <a:off x="0" y="-50240"/>
            <a:ext cx="9339563" cy="769441"/>
          </a:xfrm>
          <a:prstGeom prst="rect">
            <a:avLst/>
          </a:prstGeom>
          <a:noFill/>
        </p:spPr>
        <p:txBody>
          <a:bodyPr wrap="square">
            <a:spAutoFit/>
            <a:scene3d>
              <a:camera prst="orthographicFront"/>
              <a:lightRig rig="soft" dir="t">
                <a:rot lat="0" lon="0" rev="15600000"/>
              </a:lightRig>
            </a:scene3d>
            <a:sp3d extrusionH="57150" prstMaterial="softEdge">
              <a:bevelT w="25400" h="38100"/>
            </a:sp3d>
          </a:bodyPr>
          <a:lstStyle/>
          <a:p>
            <a:pPr algn="ctr"/>
            <a:r>
              <a:rPr lang="es-ES" sz="4400" b="1" dirty="0">
                <a:ln/>
                <a:solidFill>
                  <a:schemeClr val="accent4"/>
                </a:solidFill>
              </a:rPr>
              <a:t>L’OFFERTA VOLONTARIA </a:t>
            </a:r>
          </a:p>
        </p:txBody>
      </p:sp>
      <p:sp>
        <p:nvSpPr>
          <p:cNvPr id="5" name="CuadroTexto 4">
            <a:extLst>
              <a:ext uri="{FF2B5EF4-FFF2-40B4-BE49-F238E27FC236}">
                <a16:creationId xmlns:a16="http://schemas.microsoft.com/office/drawing/2014/main" id="{CC3BC7EF-3A24-9F80-B2F1-58D869113B9C}"/>
              </a:ext>
            </a:extLst>
          </p:cNvPr>
          <p:cNvSpPr txBox="1"/>
          <p:nvPr/>
        </p:nvSpPr>
        <p:spPr>
          <a:xfrm>
            <a:off x="1" y="525623"/>
            <a:ext cx="9339562" cy="830997"/>
          </a:xfrm>
          <a:prstGeom prst="rect">
            <a:avLst/>
          </a:prstGeom>
          <a:noFill/>
        </p:spPr>
        <p:txBody>
          <a:bodyPr wrap="square">
            <a:spAutoFit/>
          </a:bodyPr>
          <a:lstStyle/>
          <a:p>
            <a:pPr algn="ctr"/>
            <a:r>
              <a:rPr lang="es-ES"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a:t>
            </a:r>
            <a:r>
              <a:rPr lang="it-IT"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Prelevate da quello che avete un'offerta al SIGNORE; chiunque è di cuore volenteroso farà un'offerta al SIGNORE: oro, argento, bronzo</a:t>
            </a:r>
            <a:r>
              <a:rPr lang="es-ES"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 […]</a:t>
            </a:r>
            <a:r>
              <a:rPr lang="it-IT"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 Chiunque è abile in mezzo a voi venga ed esegua tutto quello che il SIGNORE ha ordinato</a:t>
            </a:r>
            <a:r>
              <a:rPr lang="es-ES"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 (</a:t>
            </a:r>
            <a:r>
              <a:rPr lang="es-ES" sz="1600" b="1" dirty="0" err="1">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Esodo</a:t>
            </a:r>
            <a:r>
              <a:rPr lang="es-ES" sz="1600" b="1" dirty="0">
                <a:solidFill>
                  <a:schemeClr val="accent2">
                    <a:lumMod val="40000"/>
                    <a:lumOff val="60000"/>
                  </a:schemeClr>
                </a:solidFill>
                <a:effectLst>
                  <a:outerShdw blurRad="38100" dist="38100" dir="2700000" algn="tl">
                    <a:srgbClr val="000000">
                      <a:alpha val="43137"/>
                    </a:srgbClr>
                  </a:outerShdw>
                </a:effectLst>
                <a:latin typeface="Comic Sans MS" panose="030F0702030302020204" pitchFamily="66" charset="0"/>
              </a:rPr>
              <a:t> 35:5,10)</a:t>
            </a:r>
          </a:p>
        </p:txBody>
      </p:sp>
      <p:sp>
        <p:nvSpPr>
          <p:cNvPr id="6" name="CuadroTexto 5">
            <a:extLst>
              <a:ext uri="{FF2B5EF4-FFF2-40B4-BE49-F238E27FC236}">
                <a16:creationId xmlns:a16="http://schemas.microsoft.com/office/drawing/2014/main" id="{442DA24D-8263-BD76-9D4B-3BF968B04F86}"/>
              </a:ext>
            </a:extLst>
          </p:cNvPr>
          <p:cNvSpPr txBox="1"/>
          <p:nvPr/>
        </p:nvSpPr>
        <p:spPr>
          <a:xfrm>
            <a:off x="2702590" y="1456521"/>
            <a:ext cx="6636972" cy="646331"/>
          </a:xfrm>
          <a:prstGeom prst="rect">
            <a:avLst/>
          </a:prstGeom>
          <a:noFill/>
        </p:spPr>
        <p:txBody>
          <a:bodyPr wrap="square" rtlCol="0">
            <a:spAutoFit/>
          </a:bodyPr>
          <a:lstStyle/>
          <a:p>
            <a:pPr>
              <a:spcBef>
                <a:spcPts val="600"/>
              </a:spcBef>
            </a:pPr>
            <a:r>
              <a:rPr lang="it-IT" b="1" dirty="0"/>
              <a:t>C'erano due modi per contribuire alla costruzione del Tabernacolo: donare materiali e svolgere lavori.</a:t>
            </a:r>
            <a:endParaRPr lang="es-ES" b="1" dirty="0"/>
          </a:p>
        </p:txBody>
      </p:sp>
      <p:pic>
        <p:nvPicPr>
          <p:cNvPr id="16" name="Imagen 15" descr="Imagen que contiene interior, tabla, hombre, pequeño&#10;&#10;El contenido generado por IA puede ser incorrecto.">
            <a:extLst>
              <a:ext uri="{FF2B5EF4-FFF2-40B4-BE49-F238E27FC236}">
                <a16:creationId xmlns:a16="http://schemas.microsoft.com/office/drawing/2014/main" id="{ED36751D-2B86-CB84-4E27-AD8A0BE2C22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3204" y="5061554"/>
            <a:ext cx="2423879" cy="1615919"/>
          </a:xfrm>
          <a:prstGeom prst="round2DiagRect">
            <a:avLst>
              <a:gd name="adj1" fmla="val 16667"/>
              <a:gd name="adj2" fmla="val 0"/>
            </a:avLst>
          </a:prstGeom>
          <a:ln w="38100" cap="sq">
            <a:solidFill>
              <a:srgbClr val="2E4582"/>
            </a:solidFill>
            <a:miter lim="800000"/>
          </a:ln>
          <a:effectLst>
            <a:outerShdw blurRad="50800" dist="38100" dir="8100000" algn="tr" rotWithShape="0">
              <a:prstClr val="black">
                <a:alpha val="40000"/>
              </a:prstClr>
            </a:outerShdw>
          </a:effectLst>
        </p:spPr>
      </p:pic>
      <p:pic>
        <p:nvPicPr>
          <p:cNvPr id="22" name="Imagen 21" descr="Imagen que contiene tabla, mujer, viejo, silla&#10;&#10;El contenido generado por IA puede ser incorrecto.">
            <a:extLst>
              <a:ext uri="{FF2B5EF4-FFF2-40B4-BE49-F238E27FC236}">
                <a16:creationId xmlns:a16="http://schemas.microsoft.com/office/drawing/2014/main" id="{EB8DAD01-D3F5-3D82-51E8-4E1CCC5409D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3204" y="1557762"/>
            <a:ext cx="2414016" cy="1604772"/>
          </a:xfrm>
          <a:prstGeom prst="round2DiagRect">
            <a:avLst>
              <a:gd name="adj1" fmla="val 16667"/>
              <a:gd name="adj2" fmla="val 0"/>
            </a:avLst>
          </a:prstGeom>
          <a:ln w="38100" cap="sq">
            <a:solidFill>
              <a:srgbClr val="2E4582"/>
            </a:solidFill>
            <a:miter lim="800000"/>
          </a:ln>
          <a:effectLst>
            <a:outerShdw blurRad="50800" dist="38100" dir="8100000" algn="tr" rotWithShape="0">
              <a:prstClr val="black">
                <a:alpha val="40000"/>
              </a:prstClr>
            </a:outerShdw>
          </a:effectLst>
        </p:spPr>
      </p:pic>
      <p:pic>
        <p:nvPicPr>
          <p:cNvPr id="24" name="Imagen 23" descr="Imagen que contiene persona, tabla, hecho de madera, hombre&#10;&#10;El contenido generado por IA puede ser incorrecto.">
            <a:extLst>
              <a:ext uri="{FF2B5EF4-FFF2-40B4-BE49-F238E27FC236}">
                <a16:creationId xmlns:a16="http://schemas.microsoft.com/office/drawing/2014/main" id="{10E04638-AFCD-7242-E69E-8238B973E60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3204" y="3291370"/>
            <a:ext cx="2414016" cy="1641348"/>
          </a:xfrm>
          <a:prstGeom prst="round2DiagRect">
            <a:avLst>
              <a:gd name="adj1" fmla="val 0"/>
              <a:gd name="adj2" fmla="val 22039"/>
            </a:avLst>
          </a:prstGeom>
          <a:ln w="38100" cap="sq">
            <a:solidFill>
              <a:srgbClr val="2E4582"/>
            </a:solidFill>
            <a:miter lim="800000"/>
          </a:ln>
          <a:effectLst>
            <a:outerShdw blurRad="50800" dist="38100" dir="8100000" algn="tr" rotWithShape="0">
              <a:prstClr val="black">
                <a:alpha val="40000"/>
              </a:prstClr>
            </a:outerShdw>
          </a:effectLst>
        </p:spPr>
      </p:pic>
      <p:pic>
        <p:nvPicPr>
          <p:cNvPr id="26" name="Imagen 25" descr="Un dibujo de una persona&#10;&#10;El contenido generado por IA puede ser incorrecto.">
            <a:extLst>
              <a:ext uri="{FF2B5EF4-FFF2-40B4-BE49-F238E27FC236}">
                <a16:creationId xmlns:a16="http://schemas.microsoft.com/office/drawing/2014/main" id="{C4DB9865-20EC-CF69-A531-394F4CD075A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339563" y="171886"/>
            <a:ext cx="2697065" cy="3026594"/>
          </a:xfrm>
          <a:prstGeom prst="roundRect">
            <a:avLst>
              <a:gd name="adj" fmla="val 8594"/>
            </a:avLst>
          </a:prstGeom>
          <a:solidFill>
            <a:srgbClr val="FFFFFF">
              <a:shade val="85000"/>
            </a:srgbClr>
          </a:solidFill>
          <a:ln>
            <a:noFill/>
          </a:ln>
          <a:effectLst/>
          <a:scene3d>
            <a:camera prst="orthographicFront"/>
            <a:lightRig rig="threePt" dir="t"/>
          </a:scene3d>
          <a:sp3d>
            <a:bevelT prst="relaxedInset"/>
          </a:sp3d>
        </p:spPr>
      </p:pic>
      <p:pic>
        <p:nvPicPr>
          <p:cNvPr id="14" name="Imagen 13" descr="Imagen que contiene interior, parado, hombre, grupo&#10;&#10;El contenido generado por IA puede ser incorrecto.">
            <a:extLst>
              <a:ext uri="{FF2B5EF4-FFF2-40B4-BE49-F238E27FC236}">
                <a16:creationId xmlns:a16="http://schemas.microsoft.com/office/drawing/2014/main" id="{828F64B2-D7AD-3FF6-D1B7-E59A543F23E4}"/>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9587929" y="3370365"/>
            <a:ext cx="2448700" cy="3221353"/>
          </a:xfrm>
          <a:prstGeom prst="roundRect">
            <a:avLst>
              <a:gd name="adj" fmla="val 4167"/>
            </a:avLst>
          </a:prstGeom>
          <a:solidFill>
            <a:srgbClr val="FFFFFF"/>
          </a:solidFill>
          <a:ln w="76200" cap="sq">
            <a:solidFill>
              <a:schemeClr val="accent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pic>
      <p:sp>
        <p:nvSpPr>
          <p:cNvPr id="4" name="CuadroTexto 3">
            <a:extLst>
              <a:ext uri="{FF2B5EF4-FFF2-40B4-BE49-F238E27FC236}">
                <a16:creationId xmlns:a16="http://schemas.microsoft.com/office/drawing/2014/main" id="{D3E03FC2-D9E5-7E59-3EF2-CD01CE5B3EA3}"/>
              </a:ext>
            </a:extLst>
          </p:cNvPr>
          <p:cNvSpPr txBox="1"/>
          <p:nvPr/>
        </p:nvSpPr>
        <p:spPr>
          <a:xfrm>
            <a:off x="2702590" y="5510862"/>
            <a:ext cx="6793102" cy="1200329"/>
          </a:xfrm>
          <a:prstGeom prst="rect">
            <a:avLst/>
          </a:prstGeom>
          <a:noFill/>
        </p:spPr>
        <p:txBody>
          <a:bodyPr wrap="square">
            <a:spAutoFit/>
          </a:bodyPr>
          <a:lstStyle/>
          <a:p>
            <a:pPr>
              <a:spcBef>
                <a:spcPts val="600"/>
              </a:spcBef>
            </a:pPr>
            <a:r>
              <a:rPr lang="it-IT" b="1" dirty="0"/>
              <a:t>Per realizzare l'opera, lo Spirito Santo provvide doni a tutti gli operai coinvolti (Es 35:30; 36:2). Allo stesso modo, egli continua a dare i doni necessari a tutti coloro che collaborano all'opera di Dio.</a:t>
            </a:r>
            <a:endParaRPr lang="es-ES" b="1" dirty="0"/>
          </a:p>
        </p:txBody>
      </p:sp>
      <p:sp>
        <p:nvSpPr>
          <p:cNvPr id="8" name="CuadroTexto 7">
            <a:extLst>
              <a:ext uri="{FF2B5EF4-FFF2-40B4-BE49-F238E27FC236}">
                <a16:creationId xmlns:a16="http://schemas.microsoft.com/office/drawing/2014/main" id="{D2E01D67-CE2C-D4B9-C253-83875E2FAC81}"/>
              </a:ext>
            </a:extLst>
          </p:cNvPr>
          <p:cNvSpPr txBox="1"/>
          <p:nvPr/>
        </p:nvSpPr>
        <p:spPr>
          <a:xfrm>
            <a:off x="2702590" y="4515326"/>
            <a:ext cx="6786820" cy="923330"/>
          </a:xfrm>
          <a:prstGeom prst="rect">
            <a:avLst/>
          </a:prstGeom>
          <a:noFill/>
        </p:spPr>
        <p:txBody>
          <a:bodyPr wrap="square">
            <a:spAutoFit/>
          </a:bodyPr>
          <a:lstStyle/>
          <a:p>
            <a:pPr>
              <a:spcBef>
                <a:spcPts val="600"/>
              </a:spcBef>
            </a:pPr>
            <a:r>
              <a:rPr lang="it-IT" b="1" dirty="0"/>
              <a:t>Tutti erano così desiderosi di collaborare che </a:t>
            </a:r>
            <a:r>
              <a:rPr lang="it-IT" b="1" dirty="0" err="1"/>
              <a:t>Besaleel</a:t>
            </a:r>
            <a:r>
              <a:rPr lang="it-IT" b="1" dirty="0"/>
              <a:t>, </a:t>
            </a:r>
            <a:r>
              <a:rPr lang="it-IT" b="1" dirty="0" err="1"/>
              <a:t>Oliab</a:t>
            </a:r>
            <a:r>
              <a:rPr lang="it-IT" b="1" dirty="0"/>
              <a:t> e gli altri lavoratori chiesero a Mosè che il popolo smettesse di portare offerte (E</a:t>
            </a:r>
            <a:r>
              <a:rPr lang="es-ES" b="1" dirty="0"/>
              <a:t>s 36:3-7).</a:t>
            </a:r>
          </a:p>
        </p:txBody>
      </p:sp>
      <p:sp>
        <p:nvSpPr>
          <p:cNvPr id="10" name="CuadroTexto 9">
            <a:extLst>
              <a:ext uri="{FF2B5EF4-FFF2-40B4-BE49-F238E27FC236}">
                <a16:creationId xmlns:a16="http://schemas.microsoft.com/office/drawing/2014/main" id="{F6F51702-444B-40A5-A82B-0F0A6AF8D2C5}"/>
              </a:ext>
            </a:extLst>
          </p:cNvPr>
          <p:cNvSpPr txBox="1"/>
          <p:nvPr/>
        </p:nvSpPr>
        <p:spPr>
          <a:xfrm>
            <a:off x="2702590" y="3827569"/>
            <a:ext cx="6786820" cy="646331"/>
          </a:xfrm>
          <a:prstGeom prst="rect">
            <a:avLst/>
          </a:prstGeom>
          <a:noFill/>
        </p:spPr>
        <p:txBody>
          <a:bodyPr wrap="square">
            <a:spAutoFit/>
          </a:bodyPr>
          <a:lstStyle/>
          <a:p>
            <a:pPr>
              <a:spcBef>
                <a:spcPts val="600"/>
              </a:spcBef>
            </a:pPr>
            <a:r>
              <a:rPr lang="it-IT" b="1" dirty="0"/>
              <a:t>Inoltre, fu necessario il lavoro di filatrici, sarte e sarti, falegnami, intagliatori, gioiellieri...</a:t>
            </a:r>
            <a:endParaRPr lang="es-ES" b="1" dirty="0"/>
          </a:p>
        </p:txBody>
      </p:sp>
      <p:sp>
        <p:nvSpPr>
          <p:cNvPr id="12" name="CuadroTexto 11">
            <a:extLst>
              <a:ext uri="{FF2B5EF4-FFF2-40B4-BE49-F238E27FC236}">
                <a16:creationId xmlns:a16="http://schemas.microsoft.com/office/drawing/2014/main" id="{36CBBE2F-D2FC-1555-82DA-D2F7C58A055B}"/>
              </a:ext>
            </a:extLst>
          </p:cNvPr>
          <p:cNvSpPr txBox="1"/>
          <p:nvPr/>
        </p:nvSpPr>
        <p:spPr>
          <a:xfrm>
            <a:off x="2702590" y="3139812"/>
            <a:ext cx="7009446" cy="646331"/>
          </a:xfrm>
          <a:prstGeom prst="rect">
            <a:avLst/>
          </a:prstGeom>
          <a:noFill/>
        </p:spPr>
        <p:txBody>
          <a:bodyPr wrap="square">
            <a:spAutoFit/>
          </a:bodyPr>
          <a:lstStyle/>
          <a:p>
            <a:pPr>
              <a:spcBef>
                <a:spcPts val="600"/>
              </a:spcBef>
            </a:pPr>
            <a:r>
              <a:rPr lang="it-IT" b="1" dirty="0"/>
              <a:t>Da dove proveniva tutto questo? In gran parte da ciò che Israele prese agli egiziani all’uscita da quella terra di schiavitù (Es</a:t>
            </a:r>
            <a:r>
              <a:rPr lang="es-ES" b="1" dirty="0"/>
              <a:t> 11:2).</a:t>
            </a:r>
          </a:p>
        </p:txBody>
      </p:sp>
      <p:sp>
        <p:nvSpPr>
          <p:cNvPr id="15" name="CuadroTexto 14">
            <a:extLst>
              <a:ext uri="{FF2B5EF4-FFF2-40B4-BE49-F238E27FC236}">
                <a16:creationId xmlns:a16="http://schemas.microsoft.com/office/drawing/2014/main" id="{BC687765-1A38-2EA2-D9D9-1CDB0D778781}"/>
              </a:ext>
            </a:extLst>
          </p:cNvPr>
          <p:cNvSpPr txBox="1"/>
          <p:nvPr/>
        </p:nvSpPr>
        <p:spPr>
          <a:xfrm>
            <a:off x="2696307" y="2144278"/>
            <a:ext cx="6643255" cy="923330"/>
          </a:xfrm>
          <a:prstGeom prst="rect">
            <a:avLst/>
          </a:prstGeom>
          <a:noFill/>
        </p:spPr>
        <p:txBody>
          <a:bodyPr wrap="square">
            <a:spAutoFit/>
          </a:bodyPr>
          <a:lstStyle/>
          <a:p>
            <a:pPr>
              <a:spcBef>
                <a:spcPts val="600"/>
              </a:spcBef>
            </a:pPr>
            <a:r>
              <a:rPr lang="it-IT" b="1" dirty="0"/>
              <a:t>Furono utilizzate più di una tonnellata d'oro, circa 3,75 tonnellate d'argento e circa 2,5 tonnellate di bronzo, oltre a legno e vari tessuti (Es</a:t>
            </a:r>
            <a:r>
              <a:rPr lang="es-ES" b="1" dirty="0"/>
              <a:t> 38:21-31).</a:t>
            </a:r>
          </a:p>
        </p:txBody>
      </p:sp>
    </p:spTree>
    <p:extLst>
      <p:ext uri="{BB962C8B-B14F-4D97-AF65-F5344CB8AC3E}">
        <p14:creationId xmlns:p14="http://schemas.microsoft.com/office/powerpoint/2010/main" val="3198295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par>
                          <p:cTn id="17" fill="hold">
                            <p:stCondLst>
                              <p:cond delay="1500"/>
                            </p:stCondLst>
                            <p:childTnLst>
                              <p:par>
                                <p:cTn id="18" presetID="3" presetClass="entr" presetSubtype="5"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blinds(vertical)">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1000"/>
                                        <p:tgtEl>
                                          <p:spTgt spid="22"/>
                                        </p:tgtEl>
                                      </p:cBhvr>
                                    </p:animEffect>
                                    <p:anim calcmode="lin" valueType="num">
                                      <p:cBhvr>
                                        <p:cTn id="41" dur="1000" fill="hold"/>
                                        <p:tgtEl>
                                          <p:spTgt spid="22"/>
                                        </p:tgtEl>
                                        <p:attrNameLst>
                                          <p:attrName>ppt_x</p:attrName>
                                        </p:attrNameLst>
                                      </p:cBhvr>
                                      <p:tavLst>
                                        <p:tav tm="0">
                                          <p:val>
                                            <p:strVal val="#ppt_x"/>
                                          </p:val>
                                        </p:tav>
                                        <p:tav tm="100000">
                                          <p:val>
                                            <p:strVal val="#ppt_x"/>
                                          </p:val>
                                        </p:tav>
                                      </p:tavLst>
                                    </p:anim>
                                    <p:anim calcmode="lin" valueType="num">
                                      <p:cBhvr>
                                        <p:cTn id="42" dur="1000" fill="hold"/>
                                        <p:tgtEl>
                                          <p:spTgt spid="22"/>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25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1000"/>
                                        <p:tgtEl>
                                          <p:spTgt spid="24"/>
                                        </p:tgtEl>
                                      </p:cBhvr>
                                    </p:animEffect>
                                    <p:anim calcmode="lin" valueType="num">
                                      <p:cBhvr>
                                        <p:cTn id="46" dur="1000" fill="hold"/>
                                        <p:tgtEl>
                                          <p:spTgt spid="24"/>
                                        </p:tgtEl>
                                        <p:attrNameLst>
                                          <p:attrName>ppt_x</p:attrName>
                                        </p:attrNameLst>
                                      </p:cBhvr>
                                      <p:tavLst>
                                        <p:tav tm="0">
                                          <p:val>
                                            <p:strVal val="#ppt_x"/>
                                          </p:val>
                                        </p:tav>
                                        <p:tav tm="100000">
                                          <p:val>
                                            <p:strVal val="#ppt_x"/>
                                          </p:val>
                                        </p:tav>
                                      </p:tavLst>
                                    </p:anim>
                                    <p:anim calcmode="lin" valueType="num">
                                      <p:cBhvr>
                                        <p:cTn id="47" dur="1000" fill="hold"/>
                                        <p:tgtEl>
                                          <p:spTgt spid="2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50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childTnLst>
                          </p:cTn>
                        </p:par>
                        <p:par>
                          <p:cTn id="53" fill="hold">
                            <p:stCondLst>
                              <p:cond delay="1500"/>
                            </p:stCondLst>
                            <p:childTnLst>
                              <p:par>
                                <p:cTn id="54" presetID="22" presetClass="entr" presetSubtype="8"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left)">
                                      <p:cBhvr>
                                        <p:cTn id="61" dur="500"/>
                                        <p:tgtEl>
                                          <p:spTgt spid="8"/>
                                        </p:tgtEl>
                                      </p:cBhvr>
                                    </p:animEffect>
                                  </p:childTnLst>
                                </p:cTn>
                              </p:par>
                            </p:childTnLst>
                          </p:cTn>
                        </p:par>
                      </p:childTnLst>
                    </p:cTn>
                  </p:par>
                  <p:par>
                    <p:cTn id="62" fill="hold">
                      <p:stCondLst>
                        <p:cond delay="indefinite"/>
                      </p:stCondLst>
                      <p:childTnLst>
                        <p:par>
                          <p:cTn id="63" fill="hold">
                            <p:stCondLst>
                              <p:cond delay="0"/>
                            </p:stCondLst>
                            <p:childTnLst>
                              <p:par>
                                <p:cTn id="64" presetID="8" presetClass="entr" presetSubtype="32" fill="hold" nodeType="click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diamond(out)">
                                      <p:cBhvr>
                                        <p:cTn id="66" dur="750"/>
                                        <p:tgtEl>
                                          <p:spTgt spid="14"/>
                                        </p:tgtEl>
                                      </p:cBhvr>
                                    </p:animEffect>
                                  </p:childTnLst>
                                </p:cTn>
                              </p:par>
                            </p:childTnLst>
                          </p:cTn>
                        </p:par>
                        <p:par>
                          <p:cTn id="67" fill="hold">
                            <p:stCondLst>
                              <p:cond delay="750"/>
                            </p:stCondLst>
                            <p:childTnLst>
                              <p:par>
                                <p:cTn id="68" presetID="22" presetClass="entr" presetSubtype="8" fill="hold" grpId="0" nodeType="after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wipe(left)">
                                      <p:cBhvr>
                                        <p:cTn id="7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4" grpId="0"/>
      <p:bldP spid="8" grpId="0"/>
      <p:bldP spid="10" grpId="0"/>
      <p:bldP spid="12"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0F9CD16-6443-1C18-A34A-B2A27A8F426F}"/>
              </a:ext>
            </a:extLst>
          </p:cNvPr>
          <p:cNvSpPr txBox="1"/>
          <p:nvPr/>
        </p:nvSpPr>
        <p:spPr>
          <a:xfrm>
            <a:off x="2492680" y="812878"/>
            <a:ext cx="7928975" cy="5016758"/>
          </a:xfrm>
          <a:prstGeom prst="rect">
            <a:avLst/>
          </a:prstGeom>
          <a:noFill/>
        </p:spPr>
        <p:txBody>
          <a:bodyPr wrap="square">
            <a:spAutoFit/>
          </a:bodyPr>
          <a:lstStyle/>
          <a:p>
            <a:pPr algn="ctr">
              <a:spcBef>
                <a:spcPts val="600"/>
              </a:spcBef>
            </a:pPr>
            <a:r>
              <a:rPr lang="es-ES" sz="3200" b="1" dirty="0">
                <a:latin typeface="Comic Sans MS" pitchFamily="66" charset="0"/>
              </a:rPr>
              <a:t>“</a:t>
            </a:r>
            <a:r>
              <a:rPr lang="it-IT" sz="3200" b="1" dirty="0">
                <a:latin typeface="Comic Sans MS" pitchFamily="66" charset="0"/>
              </a:rPr>
              <a:t>Dio ha dato a uomini e donne doni preziosi. A persone diverse ha dato doni diversi. Non tutti hanno la stessa forza di carattere o la stessa profondità di conoscenza, ma ognuno deve usare i propri doni al servizio del Maestro, per quanto piccolo possa sembrare questo dono. Il fedele amministratore gestisce saggiamente i beni che gli sono stati affidati.</a:t>
            </a:r>
            <a:r>
              <a:rPr lang="es-ES" sz="3200" b="1" dirty="0">
                <a:latin typeface="Comic Sans MS" pitchFamily="66" charset="0"/>
              </a:rPr>
              <a:t>”</a:t>
            </a:r>
          </a:p>
        </p:txBody>
      </p:sp>
      <p:sp>
        <p:nvSpPr>
          <p:cNvPr id="4" name="CuadroTexto 3">
            <a:extLst>
              <a:ext uri="{FF2B5EF4-FFF2-40B4-BE49-F238E27FC236}">
                <a16:creationId xmlns:a16="http://schemas.microsoft.com/office/drawing/2014/main" id="{1DC2BB6C-E6B8-D6A9-9674-E91232D18192}"/>
              </a:ext>
            </a:extLst>
          </p:cNvPr>
          <p:cNvSpPr txBox="1"/>
          <p:nvPr/>
        </p:nvSpPr>
        <p:spPr>
          <a:xfrm>
            <a:off x="6140139" y="6162675"/>
            <a:ext cx="4845942" cy="338554"/>
          </a:xfrm>
          <a:prstGeom prst="rect">
            <a:avLst/>
          </a:prstGeom>
          <a:noFill/>
        </p:spPr>
        <p:txBody>
          <a:bodyPr wrap="none" rtlCol="0">
            <a:spAutoFit/>
          </a:bodyPr>
          <a:lstStyle/>
          <a:p>
            <a:pPr algn="r"/>
            <a:r>
              <a:rPr lang="es-ES" sz="1600" b="1" dirty="0"/>
              <a:t>(E.G. White, </a:t>
            </a:r>
            <a:r>
              <a:rPr lang="es-ES" sz="1600" b="1" i="1" dirty="0" err="1"/>
              <a:t>Volgi</a:t>
            </a:r>
            <a:r>
              <a:rPr lang="es-ES" sz="1600" b="1" i="1" dirty="0"/>
              <a:t> lo sguardo a </a:t>
            </a:r>
            <a:r>
              <a:rPr lang="es-ES" sz="1600" b="1" i="1" dirty="0" err="1"/>
              <a:t>Gesù</a:t>
            </a:r>
            <a:r>
              <a:rPr lang="es-ES" sz="1600" b="1" dirty="0"/>
              <a:t>, 31 </a:t>
            </a:r>
            <a:r>
              <a:rPr lang="es-ES" sz="1600" b="1" dirty="0" err="1"/>
              <a:t>dicembre</a:t>
            </a:r>
            <a:r>
              <a:rPr lang="es-ES" sz="1600" b="1" dirty="0"/>
              <a:t>)</a:t>
            </a:r>
          </a:p>
        </p:txBody>
      </p:sp>
    </p:spTree>
    <p:extLst>
      <p:ext uri="{BB962C8B-B14F-4D97-AF65-F5344CB8AC3E}">
        <p14:creationId xmlns:p14="http://schemas.microsoft.com/office/powerpoint/2010/main" val="594610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48B8763-BB41-DB8B-B466-FF67F584C914}"/>
            </a:ext>
          </a:extLst>
        </p:cNvPr>
        <p:cNvGrpSpPr/>
        <p:nvPr/>
      </p:nvGrpSpPr>
      <p:grpSpPr>
        <a:xfrm>
          <a:off x="0" y="0"/>
          <a:ext cx="0" cy="0"/>
          <a:chOff x="0" y="0"/>
          <a:chExt cx="0" cy="0"/>
        </a:xfrm>
      </p:grpSpPr>
      <p:pic>
        <p:nvPicPr>
          <p:cNvPr id="4" name="Imagen 3" descr="Banca de madera en la arena&#10;&#10;El contenido generado por IA puede ser incorrecto.">
            <a:extLst>
              <a:ext uri="{FF2B5EF4-FFF2-40B4-BE49-F238E27FC236}">
                <a16:creationId xmlns:a16="http://schemas.microsoft.com/office/drawing/2014/main" id="{F16D0786-2251-3F6B-ED53-CA9B7ACF63CB}"/>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rcRect/>
          <a:stretch>
            <a:fillRect/>
          </a:stretch>
        </p:blipFill>
        <p:spPr>
          <a:xfrm>
            <a:off x="20" y="10"/>
            <a:ext cx="12191980" cy="6857990"/>
          </a:xfrm>
          <a:prstGeom prst="rect">
            <a:avLst/>
          </a:prstGeom>
        </p:spPr>
      </p:pic>
      <p:sp>
        <p:nvSpPr>
          <p:cNvPr id="9" name="Freeform 12">
            <a:extLst>
              <a:ext uri="{FF2B5EF4-FFF2-40B4-BE49-F238E27FC236}">
                <a16:creationId xmlns:a16="http://schemas.microsoft.com/office/drawing/2014/main" id="{E91A59EE-E714-A82B-45C9-FBF789DF60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rot="10800000" flipV="1">
            <a:off x="1622650" y="5469831"/>
            <a:ext cx="9165010" cy="1174750"/>
          </a:xfrm>
          <a:custGeom>
            <a:avLst/>
            <a:gdLst>
              <a:gd name="connsiteX0" fmla="*/ 0 w 9165010"/>
              <a:gd name="connsiteY0" fmla="*/ 1073384 h 1073384"/>
              <a:gd name="connsiteX1" fmla="*/ 9165010 w 9165010"/>
              <a:gd name="connsiteY1" fmla="*/ 1073384 h 1073384"/>
              <a:gd name="connsiteX2" fmla="*/ 9165010 w 9165010"/>
              <a:gd name="connsiteY2" fmla="*/ 266817 h 1073384"/>
              <a:gd name="connsiteX3" fmla="*/ 4757604 w 9165010"/>
              <a:gd name="connsiteY3" fmla="*/ 266817 h 1073384"/>
              <a:gd name="connsiteX4" fmla="*/ 4582505 w 9165010"/>
              <a:gd name="connsiteY4" fmla="*/ 0 h 1073384"/>
              <a:gd name="connsiteX5" fmla="*/ 4407407 w 9165010"/>
              <a:gd name="connsiteY5" fmla="*/ 266817 h 1073384"/>
              <a:gd name="connsiteX6" fmla="*/ 0 w 9165010"/>
              <a:gd name="connsiteY6" fmla="*/ 266817 h 107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5010" h="1073384">
                <a:moveTo>
                  <a:pt x="0" y="1073384"/>
                </a:moveTo>
                <a:lnTo>
                  <a:pt x="9165010" y="1073384"/>
                </a:lnTo>
                <a:lnTo>
                  <a:pt x="9165010" y="266817"/>
                </a:lnTo>
                <a:lnTo>
                  <a:pt x="4757604" y="266817"/>
                </a:lnTo>
                <a:lnTo>
                  <a:pt x="4582505" y="0"/>
                </a:lnTo>
                <a:lnTo>
                  <a:pt x="4407407" y="266817"/>
                </a:lnTo>
                <a:lnTo>
                  <a:pt x="0" y="266817"/>
                </a:lnTo>
                <a:close/>
              </a:path>
            </a:pathLst>
          </a:custGeom>
          <a:solidFill>
            <a:srgbClr val="7030A0">
              <a:alpha val="93000"/>
            </a:srgb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adroTexto 1">
            <a:extLst>
              <a:ext uri="{FF2B5EF4-FFF2-40B4-BE49-F238E27FC236}">
                <a16:creationId xmlns:a16="http://schemas.microsoft.com/office/drawing/2014/main" id="{9FAB6A25-0220-CDD2-3E33-4B3BE5C06823}"/>
              </a:ext>
            </a:extLst>
          </p:cNvPr>
          <p:cNvSpPr txBox="1"/>
          <p:nvPr/>
        </p:nvSpPr>
        <p:spPr>
          <a:xfrm>
            <a:off x="1622651" y="5824209"/>
            <a:ext cx="9165010" cy="830997"/>
          </a:xfrm>
          <a:prstGeom prst="rect">
            <a:avLst/>
          </a:prstGeom>
          <a:noFill/>
        </p:spPr>
        <p:txBody>
          <a:bodyPr wrap="square">
            <a:spAutoFit/>
          </a:bodyPr>
          <a:lstStyle/>
          <a:p>
            <a:pPr algn="ctr"/>
            <a:r>
              <a:rPr lang="es-ES" sz="4800" b="1" spc="600" dirty="0">
                <a:ln w="12700" cmpd="sng">
                  <a:solidFill>
                    <a:schemeClr val="accent4"/>
                  </a:solidFill>
                  <a:prstDash val="solid"/>
                </a:ln>
                <a:gradFill>
                  <a:gsLst>
                    <a:gs pos="0">
                      <a:srgbClr val="F9E5B3"/>
                    </a:gs>
                    <a:gs pos="24000">
                      <a:srgbClr val="F9E5B3"/>
                    </a:gs>
                    <a:gs pos="87000">
                      <a:schemeClr val="accent4">
                        <a:lumMod val="20000"/>
                        <a:lumOff val="80000"/>
                      </a:schemeClr>
                    </a:gs>
                  </a:gsLst>
                  <a:lin ang="5400000"/>
                </a:gradFill>
                <a:effectLst>
                  <a:outerShdw blurRad="38100" dist="50800" dir="2700000" algn="tl">
                    <a:srgbClr val="000000"/>
                  </a:outerShdw>
                </a:effectLst>
              </a:rPr>
              <a:t>IL TABERNACOLO</a:t>
            </a:r>
          </a:p>
        </p:txBody>
      </p:sp>
    </p:spTree>
    <p:extLst>
      <p:ext uri="{BB962C8B-B14F-4D97-AF65-F5344CB8AC3E}">
        <p14:creationId xmlns:p14="http://schemas.microsoft.com/office/powerpoint/2010/main" val="401303617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50AD058B-3A13-9AE2-FA4A-FBDC1B708796}"/>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C0192B74-4ABB-CB25-F748-41E62FDA20DD}"/>
              </a:ext>
            </a:extLst>
          </p:cNvPr>
          <p:cNvSpPr txBox="1"/>
          <p:nvPr/>
        </p:nvSpPr>
        <p:spPr>
          <a:xfrm>
            <a:off x="2111029" y="0"/>
            <a:ext cx="8508452" cy="769441"/>
          </a:xfrm>
          <a:prstGeom prst="rect">
            <a:avLst/>
          </a:prstGeom>
          <a:noFill/>
        </p:spPr>
        <p:txBody>
          <a:bodyPr wrap="square">
            <a:spAutoFit/>
          </a:bodyPr>
          <a:lstStyle/>
          <a:p>
            <a:pPr algn="ctr"/>
            <a:r>
              <a:rPr lang="es-ES" sz="4400" b="1" spc="6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LA COSTRUZIONE </a:t>
            </a:r>
          </a:p>
        </p:txBody>
      </p:sp>
      <p:sp>
        <p:nvSpPr>
          <p:cNvPr id="5" name="CuadroTexto 4">
            <a:extLst>
              <a:ext uri="{FF2B5EF4-FFF2-40B4-BE49-F238E27FC236}">
                <a16:creationId xmlns:a16="http://schemas.microsoft.com/office/drawing/2014/main" id="{5BA863E9-DF38-B081-3158-2899208A0A8B}"/>
              </a:ext>
            </a:extLst>
          </p:cNvPr>
          <p:cNvSpPr txBox="1"/>
          <p:nvPr/>
        </p:nvSpPr>
        <p:spPr>
          <a:xfrm>
            <a:off x="1842656" y="653147"/>
            <a:ext cx="8991600" cy="584775"/>
          </a:xfrm>
          <a:prstGeom prst="rect">
            <a:avLst/>
          </a:prstGeom>
          <a:noFill/>
        </p:spPr>
        <p:txBody>
          <a:bodyPr wrap="square">
            <a:spAutoFit/>
          </a:bodyPr>
          <a:lstStyle/>
          <a:p>
            <a:pPr algn="ctr"/>
            <a:r>
              <a:rPr lang="es-ES" sz="1600" b="1"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t>“</a:t>
            </a:r>
            <a:r>
              <a:rPr lang="it-IT" sz="1600" b="1"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t>E Mosè vide tutto il lavoro; ed ecco, essi lo avevano eseguito come il SIGNORE aveva ordinato; lo avevano eseguito a quel modo. E Mosè li benedisse</a:t>
            </a:r>
            <a:r>
              <a:rPr lang="es-ES" sz="1600" b="1" dirty="0">
                <a:solidFill>
                  <a:schemeClr val="accent1">
                    <a:lumMod val="20000"/>
                    <a:lumOff val="80000"/>
                  </a:schemeClr>
                </a:solidFill>
                <a:effectLst>
                  <a:outerShdw blurRad="38100" dist="38100" dir="2700000" algn="tl">
                    <a:srgbClr val="000000">
                      <a:alpha val="43137"/>
                    </a:srgbClr>
                  </a:outerShdw>
                </a:effectLst>
                <a:latin typeface="Comic Sans MS" panose="030F0702030302020204" pitchFamily="66" charset="0"/>
              </a:rPr>
              <a:t>” (Esodo 39:43)</a:t>
            </a:r>
          </a:p>
        </p:txBody>
      </p:sp>
      <p:sp>
        <p:nvSpPr>
          <p:cNvPr id="6" name="CuadroTexto 5">
            <a:extLst>
              <a:ext uri="{FF2B5EF4-FFF2-40B4-BE49-F238E27FC236}">
                <a16:creationId xmlns:a16="http://schemas.microsoft.com/office/drawing/2014/main" id="{16D95CB1-F4DC-A6BE-6A5A-9AEEB66E8976}"/>
              </a:ext>
            </a:extLst>
          </p:cNvPr>
          <p:cNvSpPr txBox="1"/>
          <p:nvPr/>
        </p:nvSpPr>
        <p:spPr>
          <a:xfrm>
            <a:off x="390525" y="1312358"/>
            <a:ext cx="11610975" cy="338554"/>
          </a:xfrm>
          <a:prstGeom prst="rect">
            <a:avLst/>
          </a:prstGeom>
          <a:noFill/>
        </p:spPr>
        <p:txBody>
          <a:bodyPr wrap="square" rtlCol="0">
            <a:spAutoFit/>
          </a:bodyPr>
          <a:lstStyle/>
          <a:p>
            <a:pPr algn="ctr">
              <a:spcBef>
                <a:spcPts val="600"/>
              </a:spcBef>
            </a:pPr>
            <a:r>
              <a:rPr lang="it-IT" sz="1600" b="1" dirty="0"/>
              <a:t>Quali elementi erano necessari affinché il Tabernacolo  potesse svolgere le sue funzioni?</a:t>
            </a:r>
            <a:endParaRPr lang="es-ES" sz="1600" b="1" dirty="0"/>
          </a:p>
        </p:txBody>
      </p:sp>
      <p:graphicFrame>
        <p:nvGraphicFramePr>
          <p:cNvPr id="2" name="Diagrama 1">
            <a:extLst>
              <a:ext uri="{FF2B5EF4-FFF2-40B4-BE49-F238E27FC236}">
                <a16:creationId xmlns:a16="http://schemas.microsoft.com/office/drawing/2014/main" id="{6459502D-9A6D-2FA6-DA1D-A219B805AF71}"/>
              </a:ext>
            </a:extLst>
          </p:cNvPr>
          <p:cNvGraphicFramePr/>
          <p:nvPr>
            <p:extLst>
              <p:ext uri="{D42A27DB-BD31-4B8C-83A1-F6EECF244321}">
                <p14:modId xmlns:p14="http://schemas.microsoft.com/office/powerpoint/2010/main" val="1169159826"/>
              </p:ext>
            </p:extLst>
          </p:nvPr>
        </p:nvGraphicFramePr>
        <p:xfrm>
          <a:off x="247650" y="1752660"/>
          <a:ext cx="11753850" cy="5016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Imagen 7" descr="Imagen que contiene Forma&#10;&#10;El contenido generado por IA puede ser incorrecto.">
            <a:extLst>
              <a:ext uri="{FF2B5EF4-FFF2-40B4-BE49-F238E27FC236}">
                <a16:creationId xmlns:a16="http://schemas.microsoft.com/office/drawing/2014/main" id="{5201FD7C-1A1F-7314-F096-E7C2745EC36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5765" y="5046782"/>
            <a:ext cx="1916367" cy="1538654"/>
          </a:xfrm>
          <a:prstGeom prst="rect">
            <a:avLst/>
          </a:prstGeom>
          <a:effectLst>
            <a:innerShdw blurRad="114300">
              <a:schemeClr val="accent2">
                <a:lumMod val="75000"/>
              </a:schemeClr>
            </a:innerShdw>
          </a:effectLst>
        </p:spPr>
      </p:pic>
      <p:pic>
        <p:nvPicPr>
          <p:cNvPr id="10" name="Imagen 9" descr="Imagen que contiene hombre, café, mujer, hecho de madera&#10;&#10;El contenido generado por IA puede ser incorrecto.">
            <a:extLst>
              <a:ext uri="{FF2B5EF4-FFF2-40B4-BE49-F238E27FC236}">
                <a16:creationId xmlns:a16="http://schemas.microsoft.com/office/drawing/2014/main" id="{2D320AC7-EB12-3E31-A7D6-34F5E7846FC4}"/>
              </a:ext>
            </a:extLst>
          </p:cNvPr>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10619481" y="88582"/>
            <a:ext cx="1382019" cy="1272166"/>
          </a:xfrm>
          <a:prstGeom prst="rect">
            <a:avLst/>
          </a:prstGeom>
          <a:ln>
            <a:noFill/>
          </a:ln>
          <a:effectLst>
            <a:softEdge rad="112500"/>
          </a:effectLst>
        </p:spPr>
      </p:pic>
      <p:pic>
        <p:nvPicPr>
          <p:cNvPr id="12" name="Imagen 11" descr="Dibujo de una persona&#10;&#10;El contenido generado por IA puede ser incorrecto.">
            <a:extLst>
              <a:ext uri="{FF2B5EF4-FFF2-40B4-BE49-F238E27FC236}">
                <a16:creationId xmlns:a16="http://schemas.microsoft.com/office/drawing/2014/main" id="{BFA02C0F-5A4E-78B6-EA7C-3ADFD615430F}"/>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90500" y="88582"/>
            <a:ext cx="1920529" cy="1269288"/>
          </a:xfrm>
          <a:prstGeom prst="rect">
            <a:avLst/>
          </a:prstGeom>
          <a:ln>
            <a:noFill/>
          </a:ln>
          <a:effectLst>
            <a:softEdge rad="112500"/>
          </a:effectLst>
        </p:spPr>
      </p:pic>
    </p:spTree>
    <p:extLst>
      <p:ext uri="{BB962C8B-B14F-4D97-AF65-F5344CB8AC3E}">
        <p14:creationId xmlns:p14="http://schemas.microsoft.com/office/powerpoint/2010/main" val="307192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5"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randombar(vertical)">
                                      <p:cBhvr>
                                        <p:cTn id="16" dur="500"/>
                                        <p:tgtEl>
                                          <p:spTgt spid="12"/>
                                        </p:tgtEl>
                                      </p:cBhvr>
                                    </p:animEffect>
                                  </p:childTnLst>
                                </p:cTn>
                              </p:par>
                              <p:par>
                                <p:cTn id="17" presetID="14" presetClass="entr" presetSubtype="5"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vertical)">
                                      <p:cBhvr>
                                        <p:cTn id="19" dur="500"/>
                                        <p:tgtEl>
                                          <p:spTgt spid="5"/>
                                        </p:tgtEl>
                                      </p:cBhvr>
                                    </p:animEffect>
                                  </p:childTnLst>
                                </p:cTn>
                              </p:par>
                              <p:par>
                                <p:cTn id="20" presetID="14" presetClass="entr" presetSubtype="5"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vertic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3"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par>
                          <p:cTn id="29" fill="hold">
                            <p:stCondLst>
                              <p:cond delay="500"/>
                            </p:stCondLst>
                            <p:childTnLst>
                              <p:par>
                                <p:cTn id="30" presetID="25"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5" dur="1000" fill="hold"/>
                                        <p:tgtEl>
                                          <p:spTgt spid="6"/>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528" fill="hold" grpId="0" nodeType="clickEffect">
                                  <p:stCondLst>
                                    <p:cond delay="0"/>
                                  </p:stCondLst>
                                  <p:childTnLst>
                                    <p:set>
                                      <p:cBhvr>
                                        <p:cTn id="43" dur="1" fill="hold">
                                          <p:stCondLst>
                                            <p:cond delay="0"/>
                                          </p:stCondLst>
                                        </p:cTn>
                                        <p:tgtEl>
                                          <p:spTgt spid="2">
                                            <p:graphicEl>
                                              <a:dgm id="{3B6AB04C-29B0-4213-8EE0-EB481436E552}"/>
                                            </p:graphicEl>
                                          </p:spTgt>
                                        </p:tgtEl>
                                        <p:attrNameLst>
                                          <p:attrName>style.visibility</p:attrName>
                                        </p:attrNameLst>
                                      </p:cBhvr>
                                      <p:to>
                                        <p:strVal val="visible"/>
                                      </p:to>
                                    </p:set>
                                    <p:anim calcmode="lin" valueType="num">
                                      <p:cBhvr>
                                        <p:cTn id="44" dur="500" fill="hold"/>
                                        <p:tgtEl>
                                          <p:spTgt spid="2">
                                            <p:graphicEl>
                                              <a:dgm id="{3B6AB04C-29B0-4213-8EE0-EB481436E552}"/>
                                            </p:graphicEl>
                                          </p:spTgt>
                                        </p:tgtEl>
                                        <p:attrNameLst>
                                          <p:attrName>ppt_w</p:attrName>
                                        </p:attrNameLst>
                                      </p:cBhvr>
                                      <p:tavLst>
                                        <p:tav tm="0">
                                          <p:val>
                                            <p:fltVal val="0"/>
                                          </p:val>
                                        </p:tav>
                                        <p:tav tm="100000">
                                          <p:val>
                                            <p:strVal val="#ppt_w"/>
                                          </p:val>
                                        </p:tav>
                                      </p:tavLst>
                                    </p:anim>
                                    <p:anim calcmode="lin" valueType="num">
                                      <p:cBhvr>
                                        <p:cTn id="45" dur="500" fill="hold"/>
                                        <p:tgtEl>
                                          <p:spTgt spid="2">
                                            <p:graphicEl>
                                              <a:dgm id="{3B6AB04C-29B0-4213-8EE0-EB481436E552}"/>
                                            </p:graphicEl>
                                          </p:spTgt>
                                        </p:tgtEl>
                                        <p:attrNameLst>
                                          <p:attrName>ppt_h</p:attrName>
                                        </p:attrNameLst>
                                      </p:cBhvr>
                                      <p:tavLst>
                                        <p:tav tm="0">
                                          <p:val>
                                            <p:fltVal val="0"/>
                                          </p:val>
                                        </p:tav>
                                        <p:tav tm="100000">
                                          <p:val>
                                            <p:strVal val="#ppt_h"/>
                                          </p:val>
                                        </p:tav>
                                      </p:tavLst>
                                    </p:anim>
                                    <p:animEffect transition="in" filter="fade">
                                      <p:cBhvr>
                                        <p:cTn id="46" dur="500"/>
                                        <p:tgtEl>
                                          <p:spTgt spid="2">
                                            <p:graphicEl>
                                              <a:dgm id="{3B6AB04C-29B0-4213-8EE0-EB481436E552}"/>
                                            </p:graphicEl>
                                          </p:spTgt>
                                        </p:tgtEl>
                                      </p:cBhvr>
                                    </p:animEffect>
                                    <p:anim calcmode="lin" valueType="num">
                                      <p:cBhvr>
                                        <p:cTn id="47" dur="500" fill="hold"/>
                                        <p:tgtEl>
                                          <p:spTgt spid="2">
                                            <p:graphicEl>
                                              <a:dgm id="{3B6AB04C-29B0-4213-8EE0-EB481436E552}"/>
                                            </p:graphicEl>
                                          </p:spTgt>
                                        </p:tgtEl>
                                        <p:attrNameLst>
                                          <p:attrName>ppt_x</p:attrName>
                                        </p:attrNameLst>
                                      </p:cBhvr>
                                      <p:tavLst>
                                        <p:tav tm="0">
                                          <p:val>
                                            <p:fltVal val="0.5"/>
                                          </p:val>
                                        </p:tav>
                                        <p:tav tm="100000">
                                          <p:val>
                                            <p:strVal val="#ppt_x"/>
                                          </p:val>
                                        </p:tav>
                                      </p:tavLst>
                                    </p:anim>
                                    <p:anim calcmode="lin" valueType="num">
                                      <p:cBhvr>
                                        <p:cTn id="48" dur="500" fill="hold"/>
                                        <p:tgtEl>
                                          <p:spTgt spid="2">
                                            <p:graphicEl>
                                              <a:dgm id="{3B6AB04C-29B0-4213-8EE0-EB481436E552}"/>
                                            </p:graphicEl>
                                          </p:spTgt>
                                        </p:tgtEl>
                                        <p:attrNameLst>
                                          <p:attrName>ppt_y</p:attrName>
                                        </p:attrNameLst>
                                      </p:cBhvr>
                                      <p:tavLst>
                                        <p:tav tm="0">
                                          <p:val>
                                            <p:fltVal val="0.5"/>
                                          </p:val>
                                        </p:tav>
                                        <p:tav tm="100000">
                                          <p:val>
                                            <p:strVal val="#ppt_y"/>
                                          </p:val>
                                        </p:tav>
                                      </p:tavLst>
                                    </p:anim>
                                  </p:childTnLst>
                                </p:cTn>
                              </p:par>
                              <p:par>
                                <p:cTn id="49" presetID="53" presetClass="entr" presetSubtype="528" fill="hold" grpId="0" nodeType="withEffect">
                                  <p:stCondLst>
                                    <p:cond delay="0"/>
                                  </p:stCondLst>
                                  <p:childTnLst>
                                    <p:set>
                                      <p:cBhvr>
                                        <p:cTn id="50" dur="1" fill="hold">
                                          <p:stCondLst>
                                            <p:cond delay="0"/>
                                          </p:stCondLst>
                                        </p:cTn>
                                        <p:tgtEl>
                                          <p:spTgt spid="2">
                                            <p:graphicEl>
                                              <a:dgm id="{D390EC06-B602-440F-8428-F7F620A0B436}"/>
                                            </p:graphicEl>
                                          </p:spTgt>
                                        </p:tgtEl>
                                        <p:attrNameLst>
                                          <p:attrName>style.visibility</p:attrName>
                                        </p:attrNameLst>
                                      </p:cBhvr>
                                      <p:to>
                                        <p:strVal val="visible"/>
                                      </p:to>
                                    </p:set>
                                    <p:anim calcmode="lin" valueType="num">
                                      <p:cBhvr>
                                        <p:cTn id="51" dur="500" fill="hold"/>
                                        <p:tgtEl>
                                          <p:spTgt spid="2">
                                            <p:graphicEl>
                                              <a:dgm id="{D390EC06-B602-440F-8428-F7F620A0B436}"/>
                                            </p:graphicEl>
                                          </p:spTgt>
                                        </p:tgtEl>
                                        <p:attrNameLst>
                                          <p:attrName>ppt_w</p:attrName>
                                        </p:attrNameLst>
                                      </p:cBhvr>
                                      <p:tavLst>
                                        <p:tav tm="0">
                                          <p:val>
                                            <p:fltVal val="0"/>
                                          </p:val>
                                        </p:tav>
                                        <p:tav tm="100000">
                                          <p:val>
                                            <p:strVal val="#ppt_w"/>
                                          </p:val>
                                        </p:tav>
                                      </p:tavLst>
                                    </p:anim>
                                    <p:anim calcmode="lin" valueType="num">
                                      <p:cBhvr>
                                        <p:cTn id="52" dur="500" fill="hold"/>
                                        <p:tgtEl>
                                          <p:spTgt spid="2">
                                            <p:graphicEl>
                                              <a:dgm id="{D390EC06-B602-440F-8428-F7F620A0B436}"/>
                                            </p:graphicEl>
                                          </p:spTgt>
                                        </p:tgtEl>
                                        <p:attrNameLst>
                                          <p:attrName>ppt_h</p:attrName>
                                        </p:attrNameLst>
                                      </p:cBhvr>
                                      <p:tavLst>
                                        <p:tav tm="0">
                                          <p:val>
                                            <p:fltVal val="0"/>
                                          </p:val>
                                        </p:tav>
                                        <p:tav tm="100000">
                                          <p:val>
                                            <p:strVal val="#ppt_h"/>
                                          </p:val>
                                        </p:tav>
                                      </p:tavLst>
                                    </p:anim>
                                    <p:animEffect transition="in" filter="fade">
                                      <p:cBhvr>
                                        <p:cTn id="53" dur="500"/>
                                        <p:tgtEl>
                                          <p:spTgt spid="2">
                                            <p:graphicEl>
                                              <a:dgm id="{D390EC06-B602-440F-8428-F7F620A0B436}"/>
                                            </p:graphicEl>
                                          </p:spTgt>
                                        </p:tgtEl>
                                      </p:cBhvr>
                                    </p:animEffect>
                                    <p:anim calcmode="lin" valueType="num">
                                      <p:cBhvr>
                                        <p:cTn id="54" dur="500" fill="hold"/>
                                        <p:tgtEl>
                                          <p:spTgt spid="2">
                                            <p:graphicEl>
                                              <a:dgm id="{D390EC06-B602-440F-8428-F7F620A0B436}"/>
                                            </p:graphicEl>
                                          </p:spTgt>
                                        </p:tgtEl>
                                        <p:attrNameLst>
                                          <p:attrName>ppt_x</p:attrName>
                                        </p:attrNameLst>
                                      </p:cBhvr>
                                      <p:tavLst>
                                        <p:tav tm="0">
                                          <p:val>
                                            <p:fltVal val="0.5"/>
                                          </p:val>
                                        </p:tav>
                                        <p:tav tm="100000">
                                          <p:val>
                                            <p:strVal val="#ppt_x"/>
                                          </p:val>
                                        </p:tav>
                                      </p:tavLst>
                                    </p:anim>
                                    <p:anim calcmode="lin" valueType="num">
                                      <p:cBhvr>
                                        <p:cTn id="55" dur="500" fill="hold"/>
                                        <p:tgtEl>
                                          <p:spTgt spid="2">
                                            <p:graphicEl>
                                              <a:dgm id="{D390EC06-B602-440F-8428-F7F620A0B436}"/>
                                            </p:graphicEl>
                                          </p:spTgt>
                                        </p:tgtEl>
                                        <p:attrNameLst>
                                          <p:attrName>ppt_y</p:attrName>
                                        </p:attrNameLst>
                                      </p:cBhvr>
                                      <p:tavLst>
                                        <p:tav tm="0">
                                          <p:val>
                                            <p:fltVal val="0.5"/>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53" presetClass="entr" presetSubtype="528" fill="hold" grpId="0" nodeType="clickEffect">
                                  <p:stCondLst>
                                    <p:cond delay="0"/>
                                  </p:stCondLst>
                                  <p:childTnLst>
                                    <p:set>
                                      <p:cBhvr>
                                        <p:cTn id="59" dur="1" fill="hold">
                                          <p:stCondLst>
                                            <p:cond delay="0"/>
                                          </p:stCondLst>
                                        </p:cTn>
                                        <p:tgtEl>
                                          <p:spTgt spid="2">
                                            <p:graphicEl>
                                              <a:dgm id="{347916EE-925A-4670-ACCD-446503FD5831}"/>
                                            </p:graphicEl>
                                          </p:spTgt>
                                        </p:tgtEl>
                                        <p:attrNameLst>
                                          <p:attrName>style.visibility</p:attrName>
                                        </p:attrNameLst>
                                      </p:cBhvr>
                                      <p:to>
                                        <p:strVal val="visible"/>
                                      </p:to>
                                    </p:set>
                                    <p:anim calcmode="lin" valueType="num">
                                      <p:cBhvr>
                                        <p:cTn id="60" dur="500" fill="hold"/>
                                        <p:tgtEl>
                                          <p:spTgt spid="2">
                                            <p:graphicEl>
                                              <a:dgm id="{347916EE-925A-4670-ACCD-446503FD5831}"/>
                                            </p:graphicEl>
                                          </p:spTgt>
                                        </p:tgtEl>
                                        <p:attrNameLst>
                                          <p:attrName>ppt_w</p:attrName>
                                        </p:attrNameLst>
                                      </p:cBhvr>
                                      <p:tavLst>
                                        <p:tav tm="0">
                                          <p:val>
                                            <p:fltVal val="0"/>
                                          </p:val>
                                        </p:tav>
                                        <p:tav tm="100000">
                                          <p:val>
                                            <p:strVal val="#ppt_w"/>
                                          </p:val>
                                        </p:tav>
                                      </p:tavLst>
                                    </p:anim>
                                    <p:anim calcmode="lin" valueType="num">
                                      <p:cBhvr>
                                        <p:cTn id="61" dur="500" fill="hold"/>
                                        <p:tgtEl>
                                          <p:spTgt spid="2">
                                            <p:graphicEl>
                                              <a:dgm id="{347916EE-925A-4670-ACCD-446503FD5831}"/>
                                            </p:graphicEl>
                                          </p:spTgt>
                                        </p:tgtEl>
                                        <p:attrNameLst>
                                          <p:attrName>ppt_h</p:attrName>
                                        </p:attrNameLst>
                                      </p:cBhvr>
                                      <p:tavLst>
                                        <p:tav tm="0">
                                          <p:val>
                                            <p:fltVal val="0"/>
                                          </p:val>
                                        </p:tav>
                                        <p:tav tm="100000">
                                          <p:val>
                                            <p:strVal val="#ppt_h"/>
                                          </p:val>
                                        </p:tav>
                                      </p:tavLst>
                                    </p:anim>
                                    <p:animEffect transition="in" filter="fade">
                                      <p:cBhvr>
                                        <p:cTn id="62" dur="500"/>
                                        <p:tgtEl>
                                          <p:spTgt spid="2">
                                            <p:graphicEl>
                                              <a:dgm id="{347916EE-925A-4670-ACCD-446503FD5831}"/>
                                            </p:graphicEl>
                                          </p:spTgt>
                                        </p:tgtEl>
                                      </p:cBhvr>
                                    </p:animEffect>
                                    <p:anim calcmode="lin" valueType="num">
                                      <p:cBhvr>
                                        <p:cTn id="63" dur="500" fill="hold"/>
                                        <p:tgtEl>
                                          <p:spTgt spid="2">
                                            <p:graphicEl>
                                              <a:dgm id="{347916EE-925A-4670-ACCD-446503FD5831}"/>
                                            </p:graphicEl>
                                          </p:spTgt>
                                        </p:tgtEl>
                                        <p:attrNameLst>
                                          <p:attrName>ppt_x</p:attrName>
                                        </p:attrNameLst>
                                      </p:cBhvr>
                                      <p:tavLst>
                                        <p:tav tm="0">
                                          <p:val>
                                            <p:fltVal val="0.5"/>
                                          </p:val>
                                        </p:tav>
                                        <p:tav tm="100000">
                                          <p:val>
                                            <p:strVal val="#ppt_x"/>
                                          </p:val>
                                        </p:tav>
                                      </p:tavLst>
                                    </p:anim>
                                    <p:anim calcmode="lin" valueType="num">
                                      <p:cBhvr>
                                        <p:cTn id="64" dur="500" fill="hold"/>
                                        <p:tgtEl>
                                          <p:spTgt spid="2">
                                            <p:graphicEl>
                                              <a:dgm id="{347916EE-925A-4670-ACCD-446503FD5831}"/>
                                            </p:graphicEl>
                                          </p:spTgt>
                                        </p:tgtEl>
                                        <p:attrNameLst>
                                          <p:attrName>ppt_y</p:attrName>
                                        </p:attrNameLst>
                                      </p:cBhvr>
                                      <p:tavLst>
                                        <p:tav tm="0">
                                          <p:val>
                                            <p:fltVal val="0.5"/>
                                          </p:val>
                                        </p:tav>
                                        <p:tav tm="100000">
                                          <p:val>
                                            <p:strVal val="#ppt_y"/>
                                          </p:val>
                                        </p:tav>
                                      </p:tavLst>
                                    </p:anim>
                                  </p:childTnLst>
                                </p:cTn>
                              </p:par>
                              <p:par>
                                <p:cTn id="65" presetID="53" presetClass="entr" presetSubtype="528" fill="hold" grpId="0" nodeType="withEffect">
                                  <p:stCondLst>
                                    <p:cond delay="0"/>
                                  </p:stCondLst>
                                  <p:childTnLst>
                                    <p:set>
                                      <p:cBhvr>
                                        <p:cTn id="66" dur="1" fill="hold">
                                          <p:stCondLst>
                                            <p:cond delay="0"/>
                                          </p:stCondLst>
                                        </p:cTn>
                                        <p:tgtEl>
                                          <p:spTgt spid="2">
                                            <p:graphicEl>
                                              <a:dgm id="{FC1E61E0-495C-475F-AA0F-825504F36D01}"/>
                                            </p:graphicEl>
                                          </p:spTgt>
                                        </p:tgtEl>
                                        <p:attrNameLst>
                                          <p:attrName>style.visibility</p:attrName>
                                        </p:attrNameLst>
                                      </p:cBhvr>
                                      <p:to>
                                        <p:strVal val="visible"/>
                                      </p:to>
                                    </p:set>
                                    <p:anim calcmode="lin" valueType="num">
                                      <p:cBhvr>
                                        <p:cTn id="67" dur="500" fill="hold"/>
                                        <p:tgtEl>
                                          <p:spTgt spid="2">
                                            <p:graphicEl>
                                              <a:dgm id="{FC1E61E0-495C-475F-AA0F-825504F36D01}"/>
                                            </p:graphicEl>
                                          </p:spTgt>
                                        </p:tgtEl>
                                        <p:attrNameLst>
                                          <p:attrName>ppt_w</p:attrName>
                                        </p:attrNameLst>
                                      </p:cBhvr>
                                      <p:tavLst>
                                        <p:tav tm="0">
                                          <p:val>
                                            <p:fltVal val="0"/>
                                          </p:val>
                                        </p:tav>
                                        <p:tav tm="100000">
                                          <p:val>
                                            <p:strVal val="#ppt_w"/>
                                          </p:val>
                                        </p:tav>
                                      </p:tavLst>
                                    </p:anim>
                                    <p:anim calcmode="lin" valueType="num">
                                      <p:cBhvr>
                                        <p:cTn id="68" dur="500" fill="hold"/>
                                        <p:tgtEl>
                                          <p:spTgt spid="2">
                                            <p:graphicEl>
                                              <a:dgm id="{FC1E61E0-495C-475F-AA0F-825504F36D01}"/>
                                            </p:graphicEl>
                                          </p:spTgt>
                                        </p:tgtEl>
                                        <p:attrNameLst>
                                          <p:attrName>ppt_h</p:attrName>
                                        </p:attrNameLst>
                                      </p:cBhvr>
                                      <p:tavLst>
                                        <p:tav tm="0">
                                          <p:val>
                                            <p:fltVal val="0"/>
                                          </p:val>
                                        </p:tav>
                                        <p:tav tm="100000">
                                          <p:val>
                                            <p:strVal val="#ppt_h"/>
                                          </p:val>
                                        </p:tav>
                                      </p:tavLst>
                                    </p:anim>
                                    <p:animEffect transition="in" filter="fade">
                                      <p:cBhvr>
                                        <p:cTn id="69" dur="500"/>
                                        <p:tgtEl>
                                          <p:spTgt spid="2">
                                            <p:graphicEl>
                                              <a:dgm id="{FC1E61E0-495C-475F-AA0F-825504F36D01}"/>
                                            </p:graphicEl>
                                          </p:spTgt>
                                        </p:tgtEl>
                                      </p:cBhvr>
                                    </p:animEffect>
                                    <p:anim calcmode="lin" valueType="num">
                                      <p:cBhvr>
                                        <p:cTn id="70" dur="500" fill="hold"/>
                                        <p:tgtEl>
                                          <p:spTgt spid="2">
                                            <p:graphicEl>
                                              <a:dgm id="{FC1E61E0-495C-475F-AA0F-825504F36D01}"/>
                                            </p:graphicEl>
                                          </p:spTgt>
                                        </p:tgtEl>
                                        <p:attrNameLst>
                                          <p:attrName>ppt_x</p:attrName>
                                        </p:attrNameLst>
                                      </p:cBhvr>
                                      <p:tavLst>
                                        <p:tav tm="0">
                                          <p:val>
                                            <p:fltVal val="0.5"/>
                                          </p:val>
                                        </p:tav>
                                        <p:tav tm="100000">
                                          <p:val>
                                            <p:strVal val="#ppt_x"/>
                                          </p:val>
                                        </p:tav>
                                      </p:tavLst>
                                    </p:anim>
                                    <p:anim calcmode="lin" valueType="num">
                                      <p:cBhvr>
                                        <p:cTn id="71" dur="500" fill="hold"/>
                                        <p:tgtEl>
                                          <p:spTgt spid="2">
                                            <p:graphicEl>
                                              <a:dgm id="{FC1E61E0-495C-475F-AA0F-825504F36D01}"/>
                                            </p:graphicEl>
                                          </p:spTgt>
                                        </p:tgtEl>
                                        <p:attrNameLst>
                                          <p:attrName>ppt_y</p:attrName>
                                        </p:attrNameLst>
                                      </p:cBhvr>
                                      <p:tavLst>
                                        <p:tav tm="0">
                                          <p:val>
                                            <p:fltVal val="0.5"/>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53" presetClass="entr" presetSubtype="528" fill="hold" grpId="0" nodeType="clickEffect">
                                  <p:stCondLst>
                                    <p:cond delay="0"/>
                                  </p:stCondLst>
                                  <p:childTnLst>
                                    <p:set>
                                      <p:cBhvr>
                                        <p:cTn id="75" dur="1" fill="hold">
                                          <p:stCondLst>
                                            <p:cond delay="0"/>
                                          </p:stCondLst>
                                        </p:cTn>
                                        <p:tgtEl>
                                          <p:spTgt spid="2">
                                            <p:graphicEl>
                                              <a:dgm id="{45C51B78-7F84-4D77-97B8-D234F85857C1}"/>
                                            </p:graphicEl>
                                          </p:spTgt>
                                        </p:tgtEl>
                                        <p:attrNameLst>
                                          <p:attrName>style.visibility</p:attrName>
                                        </p:attrNameLst>
                                      </p:cBhvr>
                                      <p:to>
                                        <p:strVal val="visible"/>
                                      </p:to>
                                    </p:set>
                                    <p:anim calcmode="lin" valueType="num">
                                      <p:cBhvr>
                                        <p:cTn id="76" dur="500" fill="hold"/>
                                        <p:tgtEl>
                                          <p:spTgt spid="2">
                                            <p:graphicEl>
                                              <a:dgm id="{45C51B78-7F84-4D77-97B8-D234F85857C1}"/>
                                            </p:graphicEl>
                                          </p:spTgt>
                                        </p:tgtEl>
                                        <p:attrNameLst>
                                          <p:attrName>ppt_w</p:attrName>
                                        </p:attrNameLst>
                                      </p:cBhvr>
                                      <p:tavLst>
                                        <p:tav tm="0">
                                          <p:val>
                                            <p:fltVal val="0"/>
                                          </p:val>
                                        </p:tav>
                                        <p:tav tm="100000">
                                          <p:val>
                                            <p:strVal val="#ppt_w"/>
                                          </p:val>
                                        </p:tav>
                                      </p:tavLst>
                                    </p:anim>
                                    <p:anim calcmode="lin" valueType="num">
                                      <p:cBhvr>
                                        <p:cTn id="77" dur="500" fill="hold"/>
                                        <p:tgtEl>
                                          <p:spTgt spid="2">
                                            <p:graphicEl>
                                              <a:dgm id="{45C51B78-7F84-4D77-97B8-D234F85857C1}"/>
                                            </p:graphicEl>
                                          </p:spTgt>
                                        </p:tgtEl>
                                        <p:attrNameLst>
                                          <p:attrName>ppt_h</p:attrName>
                                        </p:attrNameLst>
                                      </p:cBhvr>
                                      <p:tavLst>
                                        <p:tav tm="0">
                                          <p:val>
                                            <p:fltVal val="0"/>
                                          </p:val>
                                        </p:tav>
                                        <p:tav tm="100000">
                                          <p:val>
                                            <p:strVal val="#ppt_h"/>
                                          </p:val>
                                        </p:tav>
                                      </p:tavLst>
                                    </p:anim>
                                    <p:animEffect transition="in" filter="fade">
                                      <p:cBhvr>
                                        <p:cTn id="78" dur="500"/>
                                        <p:tgtEl>
                                          <p:spTgt spid="2">
                                            <p:graphicEl>
                                              <a:dgm id="{45C51B78-7F84-4D77-97B8-D234F85857C1}"/>
                                            </p:graphicEl>
                                          </p:spTgt>
                                        </p:tgtEl>
                                      </p:cBhvr>
                                    </p:animEffect>
                                    <p:anim calcmode="lin" valueType="num">
                                      <p:cBhvr>
                                        <p:cTn id="79" dur="500" fill="hold"/>
                                        <p:tgtEl>
                                          <p:spTgt spid="2">
                                            <p:graphicEl>
                                              <a:dgm id="{45C51B78-7F84-4D77-97B8-D234F85857C1}"/>
                                            </p:graphicEl>
                                          </p:spTgt>
                                        </p:tgtEl>
                                        <p:attrNameLst>
                                          <p:attrName>ppt_x</p:attrName>
                                        </p:attrNameLst>
                                      </p:cBhvr>
                                      <p:tavLst>
                                        <p:tav tm="0">
                                          <p:val>
                                            <p:fltVal val="0.5"/>
                                          </p:val>
                                        </p:tav>
                                        <p:tav tm="100000">
                                          <p:val>
                                            <p:strVal val="#ppt_x"/>
                                          </p:val>
                                        </p:tav>
                                      </p:tavLst>
                                    </p:anim>
                                    <p:anim calcmode="lin" valueType="num">
                                      <p:cBhvr>
                                        <p:cTn id="80" dur="500" fill="hold"/>
                                        <p:tgtEl>
                                          <p:spTgt spid="2">
                                            <p:graphicEl>
                                              <a:dgm id="{45C51B78-7F84-4D77-97B8-D234F85857C1}"/>
                                            </p:graphicEl>
                                          </p:spTgt>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2">
                                            <p:graphicEl>
                                              <a:dgm id="{EADAE55F-F69D-4AD1-8008-AC1263F9B6F0}"/>
                                            </p:graphicEl>
                                          </p:spTgt>
                                        </p:tgtEl>
                                        <p:attrNameLst>
                                          <p:attrName>style.visibility</p:attrName>
                                        </p:attrNameLst>
                                      </p:cBhvr>
                                      <p:to>
                                        <p:strVal val="visible"/>
                                      </p:to>
                                    </p:set>
                                    <p:anim calcmode="lin" valueType="num">
                                      <p:cBhvr>
                                        <p:cTn id="83" dur="500" fill="hold"/>
                                        <p:tgtEl>
                                          <p:spTgt spid="2">
                                            <p:graphicEl>
                                              <a:dgm id="{EADAE55F-F69D-4AD1-8008-AC1263F9B6F0}"/>
                                            </p:graphicEl>
                                          </p:spTgt>
                                        </p:tgtEl>
                                        <p:attrNameLst>
                                          <p:attrName>ppt_w</p:attrName>
                                        </p:attrNameLst>
                                      </p:cBhvr>
                                      <p:tavLst>
                                        <p:tav tm="0">
                                          <p:val>
                                            <p:fltVal val="0"/>
                                          </p:val>
                                        </p:tav>
                                        <p:tav tm="100000">
                                          <p:val>
                                            <p:strVal val="#ppt_w"/>
                                          </p:val>
                                        </p:tav>
                                      </p:tavLst>
                                    </p:anim>
                                    <p:anim calcmode="lin" valueType="num">
                                      <p:cBhvr>
                                        <p:cTn id="84" dur="500" fill="hold"/>
                                        <p:tgtEl>
                                          <p:spTgt spid="2">
                                            <p:graphicEl>
                                              <a:dgm id="{EADAE55F-F69D-4AD1-8008-AC1263F9B6F0}"/>
                                            </p:graphicEl>
                                          </p:spTgt>
                                        </p:tgtEl>
                                        <p:attrNameLst>
                                          <p:attrName>ppt_h</p:attrName>
                                        </p:attrNameLst>
                                      </p:cBhvr>
                                      <p:tavLst>
                                        <p:tav tm="0">
                                          <p:val>
                                            <p:fltVal val="0"/>
                                          </p:val>
                                        </p:tav>
                                        <p:tav tm="100000">
                                          <p:val>
                                            <p:strVal val="#ppt_h"/>
                                          </p:val>
                                        </p:tav>
                                      </p:tavLst>
                                    </p:anim>
                                    <p:animEffect transition="in" filter="fade">
                                      <p:cBhvr>
                                        <p:cTn id="85" dur="500"/>
                                        <p:tgtEl>
                                          <p:spTgt spid="2">
                                            <p:graphicEl>
                                              <a:dgm id="{EADAE55F-F69D-4AD1-8008-AC1263F9B6F0}"/>
                                            </p:graphicEl>
                                          </p:spTgt>
                                        </p:tgtEl>
                                      </p:cBhvr>
                                    </p:animEffect>
                                    <p:anim calcmode="lin" valueType="num">
                                      <p:cBhvr>
                                        <p:cTn id="86" dur="500" fill="hold"/>
                                        <p:tgtEl>
                                          <p:spTgt spid="2">
                                            <p:graphicEl>
                                              <a:dgm id="{EADAE55F-F69D-4AD1-8008-AC1263F9B6F0}"/>
                                            </p:graphicEl>
                                          </p:spTgt>
                                        </p:tgtEl>
                                        <p:attrNameLst>
                                          <p:attrName>ppt_x</p:attrName>
                                        </p:attrNameLst>
                                      </p:cBhvr>
                                      <p:tavLst>
                                        <p:tav tm="0">
                                          <p:val>
                                            <p:fltVal val="0.5"/>
                                          </p:val>
                                        </p:tav>
                                        <p:tav tm="100000">
                                          <p:val>
                                            <p:strVal val="#ppt_x"/>
                                          </p:val>
                                        </p:tav>
                                      </p:tavLst>
                                    </p:anim>
                                    <p:anim calcmode="lin" valueType="num">
                                      <p:cBhvr>
                                        <p:cTn id="87" dur="500" fill="hold"/>
                                        <p:tgtEl>
                                          <p:spTgt spid="2">
                                            <p:graphicEl>
                                              <a:dgm id="{EADAE55F-F69D-4AD1-8008-AC1263F9B6F0}"/>
                                            </p:graphicEl>
                                          </p:spTgt>
                                        </p:tgtEl>
                                        <p:attrNameLst>
                                          <p:attrName>ppt_y</p:attrName>
                                        </p:attrNameLst>
                                      </p:cBhvr>
                                      <p:tavLst>
                                        <p:tav tm="0">
                                          <p:val>
                                            <p:fltVal val="0.5"/>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53" presetClass="entr" presetSubtype="528" fill="hold" grpId="0" nodeType="clickEffect">
                                  <p:stCondLst>
                                    <p:cond delay="0"/>
                                  </p:stCondLst>
                                  <p:childTnLst>
                                    <p:set>
                                      <p:cBhvr>
                                        <p:cTn id="91" dur="1" fill="hold">
                                          <p:stCondLst>
                                            <p:cond delay="0"/>
                                          </p:stCondLst>
                                        </p:cTn>
                                        <p:tgtEl>
                                          <p:spTgt spid="2">
                                            <p:graphicEl>
                                              <a:dgm id="{13FCF3A8-63AE-4CA8-89D7-45EBD7316758}"/>
                                            </p:graphicEl>
                                          </p:spTgt>
                                        </p:tgtEl>
                                        <p:attrNameLst>
                                          <p:attrName>style.visibility</p:attrName>
                                        </p:attrNameLst>
                                      </p:cBhvr>
                                      <p:to>
                                        <p:strVal val="visible"/>
                                      </p:to>
                                    </p:set>
                                    <p:anim calcmode="lin" valueType="num">
                                      <p:cBhvr>
                                        <p:cTn id="92" dur="500" fill="hold"/>
                                        <p:tgtEl>
                                          <p:spTgt spid="2">
                                            <p:graphicEl>
                                              <a:dgm id="{13FCF3A8-63AE-4CA8-89D7-45EBD7316758}"/>
                                            </p:graphicEl>
                                          </p:spTgt>
                                        </p:tgtEl>
                                        <p:attrNameLst>
                                          <p:attrName>ppt_w</p:attrName>
                                        </p:attrNameLst>
                                      </p:cBhvr>
                                      <p:tavLst>
                                        <p:tav tm="0">
                                          <p:val>
                                            <p:fltVal val="0"/>
                                          </p:val>
                                        </p:tav>
                                        <p:tav tm="100000">
                                          <p:val>
                                            <p:strVal val="#ppt_w"/>
                                          </p:val>
                                        </p:tav>
                                      </p:tavLst>
                                    </p:anim>
                                    <p:anim calcmode="lin" valueType="num">
                                      <p:cBhvr>
                                        <p:cTn id="93" dur="500" fill="hold"/>
                                        <p:tgtEl>
                                          <p:spTgt spid="2">
                                            <p:graphicEl>
                                              <a:dgm id="{13FCF3A8-63AE-4CA8-89D7-45EBD7316758}"/>
                                            </p:graphicEl>
                                          </p:spTgt>
                                        </p:tgtEl>
                                        <p:attrNameLst>
                                          <p:attrName>ppt_h</p:attrName>
                                        </p:attrNameLst>
                                      </p:cBhvr>
                                      <p:tavLst>
                                        <p:tav tm="0">
                                          <p:val>
                                            <p:fltVal val="0"/>
                                          </p:val>
                                        </p:tav>
                                        <p:tav tm="100000">
                                          <p:val>
                                            <p:strVal val="#ppt_h"/>
                                          </p:val>
                                        </p:tav>
                                      </p:tavLst>
                                    </p:anim>
                                    <p:animEffect transition="in" filter="fade">
                                      <p:cBhvr>
                                        <p:cTn id="94" dur="500"/>
                                        <p:tgtEl>
                                          <p:spTgt spid="2">
                                            <p:graphicEl>
                                              <a:dgm id="{13FCF3A8-63AE-4CA8-89D7-45EBD7316758}"/>
                                            </p:graphicEl>
                                          </p:spTgt>
                                        </p:tgtEl>
                                      </p:cBhvr>
                                    </p:animEffect>
                                    <p:anim calcmode="lin" valueType="num">
                                      <p:cBhvr>
                                        <p:cTn id="95" dur="500" fill="hold"/>
                                        <p:tgtEl>
                                          <p:spTgt spid="2">
                                            <p:graphicEl>
                                              <a:dgm id="{13FCF3A8-63AE-4CA8-89D7-45EBD7316758}"/>
                                            </p:graphicEl>
                                          </p:spTgt>
                                        </p:tgtEl>
                                        <p:attrNameLst>
                                          <p:attrName>ppt_x</p:attrName>
                                        </p:attrNameLst>
                                      </p:cBhvr>
                                      <p:tavLst>
                                        <p:tav tm="0">
                                          <p:val>
                                            <p:fltVal val="0.5"/>
                                          </p:val>
                                        </p:tav>
                                        <p:tav tm="100000">
                                          <p:val>
                                            <p:strVal val="#ppt_x"/>
                                          </p:val>
                                        </p:tav>
                                      </p:tavLst>
                                    </p:anim>
                                    <p:anim calcmode="lin" valueType="num">
                                      <p:cBhvr>
                                        <p:cTn id="96" dur="500" fill="hold"/>
                                        <p:tgtEl>
                                          <p:spTgt spid="2">
                                            <p:graphicEl>
                                              <a:dgm id="{13FCF3A8-63AE-4CA8-89D7-45EBD7316758}"/>
                                            </p:graphicEl>
                                          </p:spTgt>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0"/>
                                  </p:stCondLst>
                                  <p:childTnLst>
                                    <p:set>
                                      <p:cBhvr>
                                        <p:cTn id="98" dur="1" fill="hold">
                                          <p:stCondLst>
                                            <p:cond delay="0"/>
                                          </p:stCondLst>
                                        </p:cTn>
                                        <p:tgtEl>
                                          <p:spTgt spid="2">
                                            <p:graphicEl>
                                              <a:dgm id="{FCE28017-B101-4849-A3A6-3F8D9F31B0F1}"/>
                                            </p:graphicEl>
                                          </p:spTgt>
                                        </p:tgtEl>
                                        <p:attrNameLst>
                                          <p:attrName>style.visibility</p:attrName>
                                        </p:attrNameLst>
                                      </p:cBhvr>
                                      <p:to>
                                        <p:strVal val="visible"/>
                                      </p:to>
                                    </p:set>
                                    <p:anim calcmode="lin" valueType="num">
                                      <p:cBhvr>
                                        <p:cTn id="99" dur="500" fill="hold"/>
                                        <p:tgtEl>
                                          <p:spTgt spid="2">
                                            <p:graphicEl>
                                              <a:dgm id="{FCE28017-B101-4849-A3A6-3F8D9F31B0F1}"/>
                                            </p:graphicEl>
                                          </p:spTgt>
                                        </p:tgtEl>
                                        <p:attrNameLst>
                                          <p:attrName>ppt_w</p:attrName>
                                        </p:attrNameLst>
                                      </p:cBhvr>
                                      <p:tavLst>
                                        <p:tav tm="0">
                                          <p:val>
                                            <p:fltVal val="0"/>
                                          </p:val>
                                        </p:tav>
                                        <p:tav tm="100000">
                                          <p:val>
                                            <p:strVal val="#ppt_w"/>
                                          </p:val>
                                        </p:tav>
                                      </p:tavLst>
                                    </p:anim>
                                    <p:anim calcmode="lin" valueType="num">
                                      <p:cBhvr>
                                        <p:cTn id="100" dur="500" fill="hold"/>
                                        <p:tgtEl>
                                          <p:spTgt spid="2">
                                            <p:graphicEl>
                                              <a:dgm id="{FCE28017-B101-4849-A3A6-3F8D9F31B0F1}"/>
                                            </p:graphicEl>
                                          </p:spTgt>
                                        </p:tgtEl>
                                        <p:attrNameLst>
                                          <p:attrName>ppt_h</p:attrName>
                                        </p:attrNameLst>
                                      </p:cBhvr>
                                      <p:tavLst>
                                        <p:tav tm="0">
                                          <p:val>
                                            <p:fltVal val="0"/>
                                          </p:val>
                                        </p:tav>
                                        <p:tav tm="100000">
                                          <p:val>
                                            <p:strVal val="#ppt_h"/>
                                          </p:val>
                                        </p:tav>
                                      </p:tavLst>
                                    </p:anim>
                                    <p:animEffect transition="in" filter="fade">
                                      <p:cBhvr>
                                        <p:cTn id="101" dur="500"/>
                                        <p:tgtEl>
                                          <p:spTgt spid="2">
                                            <p:graphicEl>
                                              <a:dgm id="{FCE28017-B101-4849-A3A6-3F8D9F31B0F1}"/>
                                            </p:graphicEl>
                                          </p:spTgt>
                                        </p:tgtEl>
                                      </p:cBhvr>
                                    </p:animEffect>
                                    <p:anim calcmode="lin" valueType="num">
                                      <p:cBhvr>
                                        <p:cTn id="102" dur="500" fill="hold"/>
                                        <p:tgtEl>
                                          <p:spTgt spid="2">
                                            <p:graphicEl>
                                              <a:dgm id="{FCE28017-B101-4849-A3A6-3F8D9F31B0F1}"/>
                                            </p:graphicEl>
                                          </p:spTgt>
                                        </p:tgtEl>
                                        <p:attrNameLst>
                                          <p:attrName>ppt_x</p:attrName>
                                        </p:attrNameLst>
                                      </p:cBhvr>
                                      <p:tavLst>
                                        <p:tav tm="0">
                                          <p:val>
                                            <p:fltVal val="0.5"/>
                                          </p:val>
                                        </p:tav>
                                        <p:tav tm="100000">
                                          <p:val>
                                            <p:strVal val="#ppt_x"/>
                                          </p:val>
                                        </p:tav>
                                      </p:tavLst>
                                    </p:anim>
                                    <p:anim calcmode="lin" valueType="num">
                                      <p:cBhvr>
                                        <p:cTn id="103" dur="500" fill="hold"/>
                                        <p:tgtEl>
                                          <p:spTgt spid="2">
                                            <p:graphicEl>
                                              <a:dgm id="{FCE28017-B101-4849-A3A6-3F8D9F31B0F1}"/>
                                            </p:graphicEl>
                                          </p:spTgt>
                                        </p:tgtEl>
                                        <p:attrNameLst>
                                          <p:attrName>ppt_y</p:attrName>
                                        </p:attrNameLst>
                                      </p:cBhvr>
                                      <p:tavLst>
                                        <p:tav tm="0">
                                          <p:val>
                                            <p:fltVal val="0.5"/>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53" presetClass="entr" presetSubtype="528" fill="hold" grpId="0" nodeType="clickEffect">
                                  <p:stCondLst>
                                    <p:cond delay="0"/>
                                  </p:stCondLst>
                                  <p:childTnLst>
                                    <p:set>
                                      <p:cBhvr>
                                        <p:cTn id="107" dur="1" fill="hold">
                                          <p:stCondLst>
                                            <p:cond delay="0"/>
                                          </p:stCondLst>
                                        </p:cTn>
                                        <p:tgtEl>
                                          <p:spTgt spid="2">
                                            <p:graphicEl>
                                              <a:dgm id="{A3894D9B-1D9B-4D9A-BE86-071850DC0C31}"/>
                                            </p:graphicEl>
                                          </p:spTgt>
                                        </p:tgtEl>
                                        <p:attrNameLst>
                                          <p:attrName>style.visibility</p:attrName>
                                        </p:attrNameLst>
                                      </p:cBhvr>
                                      <p:to>
                                        <p:strVal val="visible"/>
                                      </p:to>
                                    </p:set>
                                    <p:anim calcmode="lin" valueType="num">
                                      <p:cBhvr>
                                        <p:cTn id="108" dur="500" fill="hold"/>
                                        <p:tgtEl>
                                          <p:spTgt spid="2">
                                            <p:graphicEl>
                                              <a:dgm id="{A3894D9B-1D9B-4D9A-BE86-071850DC0C31}"/>
                                            </p:graphicEl>
                                          </p:spTgt>
                                        </p:tgtEl>
                                        <p:attrNameLst>
                                          <p:attrName>ppt_w</p:attrName>
                                        </p:attrNameLst>
                                      </p:cBhvr>
                                      <p:tavLst>
                                        <p:tav tm="0">
                                          <p:val>
                                            <p:fltVal val="0"/>
                                          </p:val>
                                        </p:tav>
                                        <p:tav tm="100000">
                                          <p:val>
                                            <p:strVal val="#ppt_w"/>
                                          </p:val>
                                        </p:tav>
                                      </p:tavLst>
                                    </p:anim>
                                    <p:anim calcmode="lin" valueType="num">
                                      <p:cBhvr>
                                        <p:cTn id="109" dur="500" fill="hold"/>
                                        <p:tgtEl>
                                          <p:spTgt spid="2">
                                            <p:graphicEl>
                                              <a:dgm id="{A3894D9B-1D9B-4D9A-BE86-071850DC0C31}"/>
                                            </p:graphicEl>
                                          </p:spTgt>
                                        </p:tgtEl>
                                        <p:attrNameLst>
                                          <p:attrName>ppt_h</p:attrName>
                                        </p:attrNameLst>
                                      </p:cBhvr>
                                      <p:tavLst>
                                        <p:tav tm="0">
                                          <p:val>
                                            <p:fltVal val="0"/>
                                          </p:val>
                                        </p:tav>
                                        <p:tav tm="100000">
                                          <p:val>
                                            <p:strVal val="#ppt_h"/>
                                          </p:val>
                                        </p:tav>
                                      </p:tavLst>
                                    </p:anim>
                                    <p:animEffect transition="in" filter="fade">
                                      <p:cBhvr>
                                        <p:cTn id="110" dur="500"/>
                                        <p:tgtEl>
                                          <p:spTgt spid="2">
                                            <p:graphicEl>
                                              <a:dgm id="{A3894D9B-1D9B-4D9A-BE86-071850DC0C31}"/>
                                            </p:graphicEl>
                                          </p:spTgt>
                                        </p:tgtEl>
                                      </p:cBhvr>
                                    </p:animEffect>
                                    <p:anim calcmode="lin" valueType="num">
                                      <p:cBhvr>
                                        <p:cTn id="111" dur="500" fill="hold"/>
                                        <p:tgtEl>
                                          <p:spTgt spid="2">
                                            <p:graphicEl>
                                              <a:dgm id="{A3894D9B-1D9B-4D9A-BE86-071850DC0C31}"/>
                                            </p:graphicEl>
                                          </p:spTgt>
                                        </p:tgtEl>
                                        <p:attrNameLst>
                                          <p:attrName>ppt_x</p:attrName>
                                        </p:attrNameLst>
                                      </p:cBhvr>
                                      <p:tavLst>
                                        <p:tav tm="0">
                                          <p:val>
                                            <p:fltVal val="0.5"/>
                                          </p:val>
                                        </p:tav>
                                        <p:tav tm="100000">
                                          <p:val>
                                            <p:strVal val="#ppt_x"/>
                                          </p:val>
                                        </p:tav>
                                      </p:tavLst>
                                    </p:anim>
                                    <p:anim calcmode="lin" valueType="num">
                                      <p:cBhvr>
                                        <p:cTn id="112" dur="500" fill="hold"/>
                                        <p:tgtEl>
                                          <p:spTgt spid="2">
                                            <p:graphicEl>
                                              <a:dgm id="{A3894D9B-1D9B-4D9A-BE86-071850DC0C31}"/>
                                            </p:graphicEl>
                                          </p:spTgt>
                                        </p:tgtEl>
                                        <p:attrNameLst>
                                          <p:attrName>ppt_y</p:attrName>
                                        </p:attrNameLst>
                                      </p:cBhvr>
                                      <p:tavLst>
                                        <p:tav tm="0">
                                          <p:val>
                                            <p:fltVal val="0.5"/>
                                          </p:val>
                                        </p:tav>
                                        <p:tav tm="100000">
                                          <p:val>
                                            <p:strVal val="#ppt_y"/>
                                          </p:val>
                                        </p:tav>
                                      </p:tavLst>
                                    </p:anim>
                                  </p:childTnLst>
                                </p:cTn>
                              </p:par>
                              <p:par>
                                <p:cTn id="113" presetID="53" presetClass="entr" presetSubtype="528" fill="hold" grpId="0" nodeType="withEffect">
                                  <p:stCondLst>
                                    <p:cond delay="0"/>
                                  </p:stCondLst>
                                  <p:childTnLst>
                                    <p:set>
                                      <p:cBhvr>
                                        <p:cTn id="114" dur="1" fill="hold">
                                          <p:stCondLst>
                                            <p:cond delay="0"/>
                                          </p:stCondLst>
                                        </p:cTn>
                                        <p:tgtEl>
                                          <p:spTgt spid="2">
                                            <p:graphicEl>
                                              <a:dgm id="{4439C5A3-9D16-4EBD-AFB6-24F095A487A4}"/>
                                            </p:graphicEl>
                                          </p:spTgt>
                                        </p:tgtEl>
                                        <p:attrNameLst>
                                          <p:attrName>style.visibility</p:attrName>
                                        </p:attrNameLst>
                                      </p:cBhvr>
                                      <p:to>
                                        <p:strVal val="visible"/>
                                      </p:to>
                                    </p:set>
                                    <p:anim calcmode="lin" valueType="num">
                                      <p:cBhvr>
                                        <p:cTn id="115" dur="500" fill="hold"/>
                                        <p:tgtEl>
                                          <p:spTgt spid="2">
                                            <p:graphicEl>
                                              <a:dgm id="{4439C5A3-9D16-4EBD-AFB6-24F095A487A4}"/>
                                            </p:graphicEl>
                                          </p:spTgt>
                                        </p:tgtEl>
                                        <p:attrNameLst>
                                          <p:attrName>ppt_w</p:attrName>
                                        </p:attrNameLst>
                                      </p:cBhvr>
                                      <p:tavLst>
                                        <p:tav tm="0">
                                          <p:val>
                                            <p:fltVal val="0"/>
                                          </p:val>
                                        </p:tav>
                                        <p:tav tm="100000">
                                          <p:val>
                                            <p:strVal val="#ppt_w"/>
                                          </p:val>
                                        </p:tav>
                                      </p:tavLst>
                                    </p:anim>
                                    <p:anim calcmode="lin" valueType="num">
                                      <p:cBhvr>
                                        <p:cTn id="116" dur="500" fill="hold"/>
                                        <p:tgtEl>
                                          <p:spTgt spid="2">
                                            <p:graphicEl>
                                              <a:dgm id="{4439C5A3-9D16-4EBD-AFB6-24F095A487A4}"/>
                                            </p:graphicEl>
                                          </p:spTgt>
                                        </p:tgtEl>
                                        <p:attrNameLst>
                                          <p:attrName>ppt_h</p:attrName>
                                        </p:attrNameLst>
                                      </p:cBhvr>
                                      <p:tavLst>
                                        <p:tav tm="0">
                                          <p:val>
                                            <p:fltVal val="0"/>
                                          </p:val>
                                        </p:tav>
                                        <p:tav tm="100000">
                                          <p:val>
                                            <p:strVal val="#ppt_h"/>
                                          </p:val>
                                        </p:tav>
                                      </p:tavLst>
                                    </p:anim>
                                    <p:animEffect transition="in" filter="fade">
                                      <p:cBhvr>
                                        <p:cTn id="117" dur="500"/>
                                        <p:tgtEl>
                                          <p:spTgt spid="2">
                                            <p:graphicEl>
                                              <a:dgm id="{4439C5A3-9D16-4EBD-AFB6-24F095A487A4}"/>
                                            </p:graphicEl>
                                          </p:spTgt>
                                        </p:tgtEl>
                                      </p:cBhvr>
                                    </p:animEffect>
                                    <p:anim calcmode="lin" valueType="num">
                                      <p:cBhvr>
                                        <p:cTn id="118" dur="500" fill="hold"/>
                                        <p:tgtEl>
                                          <p:spTgt spid="2">
                                            <p:graphicEl>
                                              <a:dgm id="{4439C5A3-9D16-4EBD-AFB6-24F095A487A4}"/>
                                            </p:graphicEl>
                                          </p:spTgt>
                                        </p:tgtEl>
                                        <p:attrNameLst>
                                          <p:attrName>ppt_x</p:attrName>
                                        </p:attrNameLst>
                                      </p:cBhvr>
                                      <p:tavLst>
                                        <p:tav tm="0">
                                          <p:val>
                                            <p:fltVal val="0.5"/>
                                          </p:val>
                                        </p:tav>
                                        <p:tav tm="100000">
                                          <p:val>
                                            <p:strVal val="#ppt_x"/>
                                          </p:val>
                                        </p:tav>
                                      </p:tavLst>
                                    </p:anim>
                                    <p:anim calcmode="lin" valueType="num">
                                      <p:cBhvr>
                                        <p:cTn id="119" dur="500" fill="hold"/>
                                        <p:tgtEl>
                                          <p:spTgt spid="2">
                                            <p:graphicEl>
                                              <a:dgm id="{4439C5A3-9D16-4EBD-AFB6-24F095A487A4}"/>
                                            </p:graphicEl>
                                          </p:spTgt>
                                        </p:tgtEl>
                                        <p:attrNameLst>
                                          <p:attrName>ppt_y</p:attrName>
                                        </p:attrNameLst>
                                      </p:cBhvr>
                                      <p:tavLst>
                                        <p:tav tm="0">
                                          <p:val>
                                            <p:fltVal val="0.5"/>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53" presetClass="entr" presetSubtype="528" fill="hold" grpId="0" nodeType="clickEffect">
                                  <p:stCondLst>
                                    <p:cond delay="0"/>
                                  </p:stCondLst>
                                  <p:childTnLst>
                                    <p:set>
                                      <p:cBhvr>
                                        <p:cTn id="123" dur="1" fill="hold">
                                          <p:stCondLst>
                                            <p:cond delay="0"/>
                                          </p:stCondLst>
                                        </p:cTn>
                                        <p:tgtEl>
                                          <p:spTgt spid="2">
                                            <p:graphicEl>
                                              <a:dgm id="{C5AB7DA8-1CA9-4DC3-85B9-19271D3EBDA8}"/>
                                            </p:graphicEl>
                                          </p:spTgt>
                                        </p:tgtEl>
                                        <p:attrNameLst>
                                          <p:attrName>style.visibility</p:attrName>
                                        </p:attrNameLst>
                                      </p:cBhvr>
                                      <p:to>
                                        <p:strVal val="visible"/>
                                      </p:to>
                                    </p:set>
                                    <p:anim calcmode="lin" valueType="num">
                                      <p:cBhvr>
                                        <p:cTn id="124" dur="500" fill="hold"/>
                                        <p:tgtEl>
                                          <p:spTgt spid="2">
                                            <p:graphicEl>
                                              <a:dgm id="{C5AB7DA8-1CA9-4DC3-85B9-19271D3EBDA8}"/>
                                            </p:graphicEl>
                                          </p:spTgt>
                                        </p:tgtEl>
                                        <p:attrNameLst>
                                          <p:attrName>ppt_w</p:attrName>
                                        </p:attrNameLst>
                                      </p:cBhvr>
                                      <p:tavLst>
                                        <p:tav tm="0">
                                          <p:val>
                                            <p:fltVal val="0"/>
                                          </p:val>
                                        </p:tav>
                                        <p:tav tm="100000">
                                          <p:val>
                                            <p:strVal val="#ppt_w"/>
                                          </p:val>
                                        </p:tav>
                                      </p:tavLst>
                                    </p:anim>
                                    <p:anim calcmode="lin" valueType="num">
                                      <p:cBhvr>
                                        <p:cTn id="125" dur="500" fill="hold"/>
                                        <p:tgtEl>
                                          <p:spTgt spid="2">
                                            <p:graphicEl>
                                              <a:dgm id="{C5AB7DA8-1CA9-4DC3-85B9-19271D3EBDA8}"/>
                                            </p:graphicEl>
                                          </p:spTgt>
                                        </p:tgtEl>
                                        <p:attrNameLst>
                                          <p:attrName>ppt_h</p:attrName>
                                        </p:attrNameLst>
                                      </p:cBhvr>
                                      <p:tavLst>
                                        <p:tav tm="0">
                                          <p:val>
                                            <p:fltVal val="0"/>
                                          </p:val>
                                        </p:tav>
                                        <p:tav tm="100000">
                                          <p:val>
                                            <p:strVal val="#ppt_h"/>
                                          </p:val>
                                        </p:tav>
                                      </p:tavLst>
                                    </p:anim>
                                    <p:animEffect transition="in" filter="fade">
                                      <p:cBhvr>
                                        <p:cTn id="126" dur="500"/>
                                        <p:tgtEl>
                                          <p:spTgt spid="2">
                                            <p:graphicEl>
                                              <a:dgm id="{C5AB7DA8-1CA9-4DC3-85B9-19271D3EBDA8}"/>
                                            </p:graphicEl>
                                          </p:spTgt>
                                        </p:tgtEl>
                                      </p:cBhvr>
                                    </p:animEffect>
                                    <p:anim calcmode="lin" valueType="num">
                                      <p:cBhvr>
                                        <p:cTn id="127" dur="500" fill="hold"/>
                                        <p:tgtEl>
                                          <p:spTgt spid="2">
                                            <p:graphicEl>
                                              <a:dgm id="{C5AB7DA8-1CA9-4DC3-85B9-19271D3EBDA8}"/>
                                            </p:graphicEl>
                                          </p:spTgt>
                                        </p:tgtEl>
                                        <p:attrNameLst>
                                          <p:attrName>ppt_x</p:attrName>
                                        </p:attrNameLst>
                                      </p:cBhvr>
                                      <p:tavLst>
                                        <p:tav tm="0">
                                          <p:val>
                                            <p:fltVal val="0.5"/>
                                          </p:val>
                                        </p:tav>
                                        <p:tav tm="100000">
                                          <p:val>
                                            <p:strVal val="#ppt_x"/>
                                          </p:val>
                                        </p:tav>
                                      </p:tavLst>
                                    </p:anim>
                                    <p:anim calcmode="lin" valueType="num">
                                      <p:cBhvr>
                                        <p:cTn id="128" dur="500" fill="hold"/>
                                        <p:tgtEl>
                                          <p:spTgt spid="2">
                                            <p:graphicEl>
                                              <a:dgm id="{C5AB7DA8-1CA9-4DC3-85B9-19271D3EBDA8}"/>
                                            </p:graphicEl>
                                          </p:spTgt>
                                        </p:tgtEl>
                                        <p:attrNameLst>
                                          <p:attrName>ppt_y</p:attrName>
                                        </p:attrNameLst>
                                      </p:cBhvr>
                                      <p:tavLst>
                                        <p:tav tm="0">
                                          <p:val>
                                            <p:fltVal val="0.5"/>
                                          </p:val>
                                        </p:tav>
                                        <p:tav tm="100000">
                                          <p:val>
                                            <p:strVal val="#ppt_y"/>
                                          </p:val>
                                        </p:tav>
                                      </p:tavLst>
                                    </p:anim>
                                  </p:childTnLst>
                                </p:cTn>
                              </p:par>
                              <p:par>
                                <p:cTn id="129" presetID="53" presetClass="entr" presetSubtype="528" fill="hold" grpId="0" nodeType="withEffect">
                                  <p:stCondLst>
                                    <p:cond delay="0"/>
                                  </p:stCondLst>
                                  <p:childTnLst>
                                    <p:set>
                                      <p:cBhvr>
                                        <p:cTn id="130" dur="1" fill="hold">
                                          <p:stCondLst>
                                            <p:cond delay="0"/>
                                          </p:stCondLst>
                                        </p:cTn>
                                        <p:tgtEl>
                                          <p:spTgt spid="2">
                                            <p:graphicEl>
                                              <a:dgm id="{6E832882-63CA-4983-9778-0A5212D2B2A7}"/>
                                            </p:graphicEl>
                                          </p:spTgt>
                                        </p:tgtEl>
                                        <p:attrNameLst>
                                          <p:attrName>style.visibility</p:attrName>
                                        </p:attrNameLst>
                                      </p:cBhvr>
                                      <p:to>
                                        <p:strVal val="visible"/>
                                      </p:to>
                                    </p:set>
                                    <p:anim calcmode="lin" valueType="num">
                                      <p:cBhvr>
                                        <p:cTn id="131" dur="500" fill="hold"/>
                                        <p:tgtEl>
                                          <p:spTgt spid="2">
                                            <p:graphicEl>
                                              <a:dgm id="{6E832882-63CA-4983-9778-0A5212D2B2A7}"/>
                                            </p:graphicEl>
                                          </p:spTgt>
                                        </p:tgtEl>
                                        <p:attrNameLst>
                                          <p:attrName>ppt_w</p:attrName>
                                        </p:attrNameLst>
                                      </p:cBhvr>
                                      <p:tavLst>
                                        <p:tav tm="0">
                                          <p:val>
                                            <p:fltVal val="0"/>
                                          </p:val>
                                        </p:tav>
                                        <p:tav tm="100000">
                                          <p:val>
                                            <p:strVal val="#ppt_w"/>
                                          </p:val>
                                        </p:tav>
                                      </p:tavLst>
                                    </p:anim>
                                    <p:anim calcmode="lin" valueType="num">
                                      <p:cBhvr>
                                        <p:cTn id="132" dur="500" fill="hold"/>
                                        <p:tgtEl>
                                          <p:spTgt spid="2">
                                            <p:graphicEl>
                                              <a:dgm id="{6E832882-63CA-4983-9778-0A5212D2B2A7}"/>
                                            </p:graphicEl>
                                          </p:spTgt>
                                        </p:tgtEl>
                                        <p:attrNameLst>
                                          <p:attrName>ppt_h</p:attrName>
                                        </p:attrNameLst>
                                      </p:cBhvr>
                                      <p:tavLst>
                                        <p:tav tm="0">
                                          <p:val>
                                            <p:fltVal val="0"/>
                                          </p:val>
                                        </p:tav>
                                        <p:tav tm="100000">
                                          <p:val>
                                            <p:strVal val="#ppt_h"/>
                                          </p:val>
                                        </p:tav>
                                      </p:tavLst>
                                    </p:anim>
                                    <p:animEffect transition="in" filter="fade">
                                      <p:cBhvr>
                                        <p:cTn id="133" dur="500"/>
                                        <p:tgtEl>
                                          <p:spTgt spid="2">
                                            <p:graphicEl>
                                              <a:dgm id="{6E832882-63CA-4983-9778-0A5212D2B2A7}"/>
                                            </p:graphicEl>
                                          </p:spTgt>
                                        </p:tgtEl>
                                      </p:cBhvr>
                                    </p:animEffect>
                                    <p:anim calcmode="lin" valueType="num">
                                      <p:cBhvr>
                                        <p:cTn id="134" dur="500" fill="hold"/>
                                        <p:tgtEl>
                                          <p:spTgt spid="2">
                                            <p:graphicEl>
                                              <a:dgm id="{6E832882-63CA-4983-9778-0A5212D2B2A7}"/>
                                            </p:graphicEl>
                                          </p:spTgt>
                                        </p:tgtEl>
                                        <p:attrNameLst>
                                          <p:attrName>ppt_x</p:attrName>
                                        </p:attrNameLst>
                                      </p:cBhvr>
                                      <p:tavLst>
                                        <p:tav tm="0">
                                          <p:val>
                                            <p:fltVal val="0.5"/>
                                          </p:val>
                                        </p:tav>
                                        <p:tav tm="100000">
                                          <p:val>
                                            <p:strVal val="#ppt_x"/>
                                          </p:val>
                                        </p:tav>
                                      </p:tavLst>
                                    </p:anim>
                                    <p:anim calcmode="lin" valueType="num">
                                      <p:cBhvr>
                                        <p:cTn id="135" dur="500" fill="hold"/>
                                        <p:tgtEl>
                                          <p:spTgt spid="2">
                                            <p:graphicEl>
                                              <a:dgm id="{6E832882-63CA-4983-9778-0A5212D2B2A7}"/>
                                            </p:graphicEl>
                                          </p:spTgt>
                                        </p:tgtEl>
                                        <p:attrNameLst>
                                          <p:attrName>ppt_y</p:attrName>
                                        </p:attrNameLst>
                                      </p:cBhvr>
                                      <p:tavLst>
                                        <p:tav tm="0">
                                          <p:val>
                                            <p:fltVal val="0.5"/>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53" presetClass="entr" presetSubtype="528" fill="hold" grpId="0" nodeType="clickEffect">
                                  <p:stCondLst>
                                    <p:cond delay="0"/>
                                  </p:stCondLst>
                                  <p:childTnLst>
                                    <p:set>
                                      <p:cBhvr>
                                        <p:cTn id="139" dur="1" fill="hold">
                                          <p:stCondLst>
                                            <p:cond delay="0"/>
                                          </p:stCondLst>
                                        </p:cTn>
                                        <p:tgtEl>
                                          <p:spTgt spid="2">
                                            <p:graphicEl>
                                              <a:dgm id="{F573CA93-0982-4CBC-8F89-AEFFDFCDCC07}"/>
                                            </p:graphicEl>
                                          </p:spTgt>
                                        </p:tgtEl>
                                        <p:attrNameLst>
                                          <p:attrName>style.visibility</p:attrName>
                                        </p:attrNameLst>
                                      </p:cBhvr>
                                      <p:to>
                                        <p:strVal val="visible"/>
                                      </p:to>
                                    </p:set>
                                    <p:anim calcmode="lin" valueType="num">
                                      <p:cBhvr>
                                        <p:cTn id="140" dur="500" fill="hold"/>
                                        <p:tgtEl>
                                          <p:spTgt spid="2">
                                            <p:graphicEl>
                                              <a:dgm id="{F573CA93-0982-4CBC-8F89-AEFFDFCDCC07}"/>
                                            </p:graphicEl>
                                          </p:spTgt>
                                        </p:tgtEl>
                                        <p:attrNameLst>
                                          <p:attrName>ppt_w</p:attrName>
                                        </p:attrNameLst>
                                      </p:cBhvr>
                                      <p:tavLst>
                                        <p:tav tm="0">
                                          <p:val>
                                            <p:fltVal val="0"/>
                                          </p:val>
                                        </p:tav>
                                        <p:tav tm="100000">
                                          <p:val>
                                            <p:strVal val="#ppt_w"/>
                                          </p:val>
                                        </p:tav>
                                      </p:tavLst>
                                    </p:anim>
                                    <p:anim calcmode="lin" valueType="num">
                                      <p:cBhvr>
                                        <p:cTn id="141" dur="500" fill="hold"/>
                                        <p:tgtEl>
                                          <p:spTgt spid="2">
                                            <p:graphicEl>
                                              <a:dgm id="{F573CA93-0982-4CBC-8F89-AEFFDFCDCC07}"/>
                                            </p:graphicEl>
                                          </p:spTgt>
                                        </p:tgtEl>
                                        <p:attrNameLst>
                                          <p:attrName>ppt_h</p:attrName>
                                        </p:attrNameLst>
                                      </p:cBhvr>
                                      <p:tavLst>
                                        <p:tav tm="0">
                                          <p:val>
                                            <p:fltVal val="0"/>
                                          </p:val>
                                        </p:tav>
                                        <p:tav tm="100000">
                                          <p:val>
                                            <p:strVal val="#ppt_h"/>
                                          </p:val>
                                        </p:tav>
                                      </p:tavLst>
                                    </p:anim>
                                    <p:animEffect transition="in" filter="fade">
                                      <p:cBhvr>
                                        <p:cTn id="142" dur="500"/>
                                        <p:tgtEl>
                                          <p:spTgt spid="2">
                                            <p:graphicEl>
                                              <a:dgm id="{F573CA93-0982-4CBC-8F89-AEFFDFCDCC07}"/>
                                            </p:graphicEl>
                                          </p:spTgt>
                                        </p:tgtEl>
                                      </p:cBhvr>
                                    </p:animEffect>
                                    <p:anim calcmode="lin" valueType="num">
                                      <p:cBhvr>
                                        <p:cTn id="143" dur="500" fill="hold"/>
                                        <p:tgtEl>
                                          <p:spTgt spid="2">
                                            <p:graphicEl>
                                              <a:dgm id="{F573CA93-0982-4CBC-8F89-AEFFDFCDCC07}"/>
                                            </p:graphicEl>
                                          </p:spTgt>
                                        </p:tgtEl>
                                        <p:attrNameLst>
                                          <p:attrName>ppt_x</p:attrName>
                                        </p:attrNameLst>
                                      </p:cBhvr>
                                      <p:tavLst>
                                        <p:tav tm="0">
                                          <p:val>
                                            <p:fltVal val="0.5"/>
                                          </p:val>
                                        </p:tav>
                                        <p:tav tm="100000">
                                          <p:val>
                                            <p:strVal val="#ppt_x"/>
                                          </p:val>
                                        </p:tav>
                                      </p:tavLst>
                                    </p:anim>
                                    <p:anim calcmode="lin" valueType="num">
                                      <p:cBhvr>
                                        <p:cTn id="144" dur="500" fill="hold"/>
                                        <p:tgtEl>
                                          <p:spTgt spid="2">
                                            <p:graphicEl>
                                              <a:dgm id="{F573CA93-0982-4CBC-8F89-AEFFDFCDCC07}"/>
                                            </p:graphicEl>
                                          </p:spTgt>
                                        </p:tgtEl>
                                        <p:attrNameLst>
                                          <p:attrName>ppt_y</p:attrName>
                                        </p:attrNameLst>
                                      </p:cBhvr>
                                      <p:tavLst>
                                        <p:tav tm="0">
                                          <p:val>
                                            <p:fltVal val="0.5"/>
                                          </p:val>
                                        </p:tav>
                                        <p:tav tm="100000">
                                          <p:val>
                                            <p:strVal val="#ppt_y"/>
                                          </p:val>
                                        </p:tav>
                                      </p:tavLst>
                                    </p:anim>
                                  </p:childTnLst>
                                </p:cTn>
                              </p:par>
                              <p:par>
                                <p:cTn id="145" presetID="53" presetClass="entr" presetSubtype="528" fill="hold" grpId="0" nodeType="withEffect">
                                  <p:stCondLst>
                                    <p:cond delay="0"/>
                                  </p:stCondLst>
                                  <p:childTnLst>
                                    <p:set>
                                      <p:cBhvr>
                                        <p:cTn id="146" dur="1" fill="hold">
                                          <p:stCondLst>
                                            <p:cond delay="0"/>
                                          </p:stCondLst>
                                        </p:cTn>
                                        <p:tgtEl>
                                          <p:spTgt spid="2">
                                            <p:graphicEl>
                                              <a:dgm id="{A24DB3D5-00EA-4D74-9CDA-24E7254BEEB4}"/>
                                            </p:graphicEl>
                                          </p:spTgt>
                                        </p:tgtEl>
                                        <p:attrNameLst>
                                          <p:attrName>style.visibility</p:attrName>
                                        </p:attrNameLst>
                                      </p:cBhvr>
                                      <p:to>
                                        <p:strVal val="visible"/>
                                      </p:to>
                                    </p:set>
                                    <p:anim calcmode="lin" valueType="num">
                                      <p:cBhvr>
                                        <p:cTn id="147" dur="500" fill="hold"/>
                                        <p:tgtEl>
                                          <p:spTgt spid="2">
                                            <p:graphicEl>
                                              <a:dgm id="{A24DB3D5-00EA-4D74-9CDA-24E7254BEEB4}"/>
                                            </p:graphicEl>
                                          </p:spTgt>
                                        </p:tgtEl>
                                        <p:attrNameLst>
                                          <p:attrName>ppt_w</p:attrName>
                                        </p:attrNameLst>
                                      </p:cBhvr>
                                      <p:tavLst>
                                        <p:tav tm="0">
                                          <p:val>
                                            <p:fltVal val="0"/>
                                          </p:val>
                                        </p:tav>
                                        <p:tav tm="100000">
                                          <p:val>
                                            <p:strVal val="#ppt_w"/>
                                          </p:val>
                                        </p:tav>
                                      </p:tavLst>
                                    </p:anim>
                                    <p:anim calcmode="lin" valueType="num">
                                      <p:cBhvr>
                                        <p:cTn id="148" dur="500" fill="hold"/>
                                        <p:tgtEl>
                                          <p:spTgt spid="2">
                                            <p:graphicEl>
                                              <a:dgm id="{A24DB3D5-00EA-4D74-9CDA-24E7254BEEB4}"/>
                                            </p:graphicEl>
                                          </p:spTgt>
                                        </p:tgtEl>
                                        <p:attrNameLst>
                                          <p:attrName>ppt_h</p:attrName>
                                        </p:attrNameLst>
                                      </p:cBhvr>
                                      <p:tavLst>
                                        <p:tav tm="0">
                                          <p:val>
                                            <p:fltVal val="0"/>
                                          </p:val>
                                        </p:tav>
                                        <p:tav tm="100000">
                                          <p:val>
                                            <p:strVal val="#ppt_h"/>
                                          </p:val>
                                        </p:tav>
                                      </p:tavLst>
                                    </p:anim>
                                    <p:animEffect transition="in" filter="fade">
                                      <p:cBhvr>
                                        <p:cTn id="149" dur="500"/>
                                        <p:tgtEl>
                                          <p:spTgt spid="2">
                                            <p:graphicEl>
                                              <a:dgm id="{A24DB3D5-00EA-4D74-9CDA-24E7254BEEB4}"/>
                                            </p:graphicEl>
                                          </p:spTgt>
                                        </p:tgtEl>
                                      </p:cBhvr>
                                    </p:animEffect>
                                    <p:anim calcmode="lin" valueType="num">
                                      <p:cBhvr>
                                        <p:cTn id="150" dur="500" fill="hold"/>
                                        <p:tgtEl>
                                          <p:spTgt spid="2">
                                            <p:graphicEl>
                                              <a:dgm id="{A24DB3D5-00EA-4D74-9CDA-24E7254BEEB4}"/>
                                            </p:graphicEl>
                                          </p:spTgt>
                                        </p:tgtEl>
                                        <p:attrNameLst>
                                          <p:attrName>ppt_x</p:attrName>
                                        </p:attrNameLst>
                                      </p:cBhvr>
                                      <p:tavLst>
                                        <p:tav tm="0">
                                          <p:val>
                                            <p:fltVal val="0.5"/>
                                          </p:val>
                                        </p:tav>
                                        <p:tav tm="100000">
                                          <p:val>
                                            <p:strVal val="#ppt_x"/>
                                          </p:val>
                                        </p:tav>
                                      </p:tavLst>
                                    </p:anim>
                                    <p:anim calcmode="lin" valueType="num">
                                      <p:cBhvr>
                                        <p:cTn id="151" dur="500" fill="hold"/>
                                        <p:tgtEl>
                                          <p:spTgt spid="2">
                                            <p:graphicEl>
                                              <a:dgm id="{A24DB3D5-00EA-4D74-9CDA-24E7254BEEB4}"/>
                                            </p:graphicEl>
                                          </p:spTgt>
                                        </p:tgtEl>
                                        <p:attrNameLst>
                                          <p:attrName>ppt_y</p:attrName>
                                        </p:attrNameLst>
                                      </p:cBhvr>
                                      <p:tavLst>
                                        <p:tav tm="0">
                                          <p:val>
                                            <p:fltVal val="0.5"/>
                                          </p:val>
                                        </p:tav>
                                        <p:tav tm="100000">
                                          <p:val>
                                            <p:strVal val="#ppt_y"/>
                                          </p:val>
                                        </p:tav>
                                      </p:tavLst>
                                    </p:anim>
                                  </p:childTnLst>
                                </p:cTn>
                              </p:par>
                            </p:childTnLst>
                          </p:cTn>
                        </p:par>
                      </p:childTnLst>
                    </p:cTn>
                  </p:par>
                  <p:par>
                    <p:cTn id="152" fill="hold">
                      <p:stCondLst>
                        <p:cond delay="indefinite"/>
                      </p:stCondLst>
                      <p:childTnLst>
                        <p:par>
                          <p:cTn id="153" fill="hold">
                            <p:stCondLst>
                              <p:cond delay="0"/>
                            </p:stCondLst>
                            <p:childTnLst>
                              <p:par>
                                <p:cTn id="154" presetID="53" presetClass="entr" presetSubtype="528" fill="hold" grpId="0" nodeType="clickEffect">
                                  <p:stCondLst>
                                    <p:cond delay="0"/>
                                  </p:stCondLst>
                                  <p:childTnLst>
                                    <p:set>
                                      <p:cBhvr>
                                        <p:cTn id="155" dur="1" fill="hold">
                                          <p:stCondLst>
                                            <p:cond delay="0"/>
                                          </p:stCondLst>
                                        </p:cTn>
                                        <p:tgtEl>
                                          <p:spTgt spid="2">
                                            <p:graphicEl>
                                              <a:dgm id="{96D61A8B-93EB-4554-B73A-2BF2524C33FB}"/>
                                            </p:graphicEl>
                                          </p:spTgt>
                                        </p:tgtEl>
                                        <p:attrNameLst>
                                          <p:attrName>style.visibility</p:attrName>
                                        </p:attrNameLst>
                                      </p:cBhvr>
                                      <p:to>
                                        <p:strVal val="visible"/>
                                      </p:to>
                                    </p:set>
                                    <p:anim calcmode="lin" valueType="num">
                                      <p:cBhvr>
                                        <p:cTn id="156" dur="500" fill="hold"/>
                                        <p:tgtEl>
                                          <p:spTgt spid="2">
                                            <p:graphicEl>
                                              <a:dgm id="{96D61A8B-93EB-4554-B73A-2BF2524C33FB}"/>
                                            </p:graphicEl>
                                          </p:spTgt>
                                        </p:tgtEl>
                                        <p:attrNameLst>
                                          <p:attrName>ppt_w</p:attrName>
                                        </p:attrNameLst>
                                      </p:cBhvr>
                                      <p:tavLst>
                                        <p:tav tm="0">
                                          <p:val>
                                            <p:fltVal val="0"/>
                                          </p:val>
                                        </p:tav>
                                        <p:tav tm="100000">
                                          <p:val>
                                            <p:strVal val="#ppt_w"/>
                                          </p:val>
                                        </p:tav>
                                      </p:tavLst>
                                    </p:anim>
                                    <p:anim calcmode="lin" valueType="num">
                                      <p:cBhvr>
                                        <p:cTn id="157" dur="500" fill="hold"/>
                                        <p:tgtEl>
                                          <p:spTgt spid="2">
                                            <p:graphicEl>
                                              <a:dgm id="{96D61A8B-93EB-4554-B73A-2BF2524C33FB}"/>
                                            </p:graphicEl>
                                          </p:spTgt>
                                        </p:tgtEl>
                                        <p:attrNameLst>
                                          <p:attrName>ppt_h</p:attrName>
                                        </p:attrNameLst>
                                      </p:cBhvr>
                                      <p:tavLst>
                                        <p:tav tm="0">
                                          <p:val>
                                            <p:fltVal val="0"/>
                                          </p:val>
                                        </p:tav>
                                        <p:tav tm="100000">
                                          <p:val>
                                            <p:strVal val="#ppt_h"/>
                                          </p:val>
                                        </p:tav>
                                      </p:tavLst>
                                    </p:anim>
                                    <p:animEffect transition="in" filter="fade">
                                      <p:cBhvr>
                                        <p:cTn id="158" dur="500"/>
                                        <p:tgtEl>
                                          <p:spTgt spid="2">
                                            <p:graphicEl>
                                              <a:dgm id="{96D61A8B-93EB-4554-B73A-2BF2524C33FB}"/>
                                            </p:graphicEl>
                                          </p:spTgt>
                                        </p:tgtEl>
                                      </p:cBhvr>
                                    </p:animEffect>
                                    <p:anim calcmode="lin" valueType="num">
                                      <p:cBhvr>
                                        <p:cTn id="159" dur="500" fill="hold"/>
                                        <p:tgtEl>
                                          <p:spTgt spid="2">
                                            <p:graphicEl>
                                              <a:dgm id="{96D61A8B-93EB-4554-B73A-2BF2524C33FB}"/>
                                            </p:graphicEl>
                                          </p:spTgt>
                                        </p:tgtEl>
                                        <p:attrNameLst>
                                          <p:attrName>ppt_x</p:attrName>
                                        </p:attrNameLst>
                                      </p:cBhvr>
                                      <p:tavLst>
                                        <p:tav tm="0">
                                          <p:val>
                                            <p:fltVal val="0.5"/>
                                          </p:val>
                                        </p:tav>
                                        <p:tav tm="100000">
                                          <p:val>
                                            <p:strVal val="#ppt_x"/>
                                          </p:val>
                                        </p:tav>
                                      </p:tavLst>
                                    </p:anim>
                                    <p:anim calcmode="lin" valueType="num">
                                      <p:cBhvr>
                                        <p:cTn id="160" dur="500" fill="hold"/>
                                        <p:tgtEl>
                                          <p:spTgt spid="2">
                                            <p:graphicEl>
                                              <a:dgm id="{96D61A8B-93EB-4554-B73A-2BF2524C33FB}"/>
                                            </p:graphicEl>
                                          </p:spTgt>
                                        </p:tgtEl>
                                        <p:attrNameLst>
                                          <p:attrName>ppt_y</p:attrName>
                                        </p:attrNameLst>
                                      </p:cBhvr>
                                      <p:tavLst>
                                        <p:tav tm="0">
                                          <p:val>
                                            <p:fltVal val="0.5"/>
                                          </p:val>
                                        </p:tav>
                                        <p:tav tm="100000">
                                          <p:val>
                                            <p:strVal val="#ppt_y"/>
                                          </p:val>
                                        </p:tav>
                                      </p:tavLst>
                                    </p:anim>
                                  </p:childTnLst>
                                </p:cTn>
                              </p:par>
                              <p:par>
                                <p:cTn id="161" presetID="53" presetClass="entr" presetSubtype="528" fill="hold" grpId="0" nodeType="withEffect">
                                  <p:stCondLst>
                                    <p:cond delay="0"/>
                                  </p:stCondLst>
                                  <p:childTnLst>
                                    <p:set>
                                      <p:cBhvr>
                                        <p:cTn id="162" dur="1" fill="hold">
                                          <p:stCondLst>
                                            <p:cond delay="0"/>
                                          </p:stCondLst>
                                        </p:cTn>
                                        <p:tgtEl>
                                          <p:spTgt spid="2">
                                            <p:graphicEl>
                                              <a:dgm id="{42ED99A7-8107-4B56-B369-BA7DC18CFBA0}"/>
                                            </p:graphicEl>
                                          </p:spTgt>
                                        </p:tgtEl>
                                        <p:attrNameLst>
                                          <p:attrName>style.visibility</p:attrName>
                                        </p:attrNameLst>
                                      </p:cBhvr>
                                      <p:to>
                                        <p:strVal val="visible"/>
                                      </p:to>
                                    </p:set>
                                    <p:anim calcmode="lin" valueType="num">
                                      <p:cBhvr>
                                        <p:cTn id="163" dur="500" fill="hold"/>
                                        <p:tgtEl>
                                          <p:spTgt spid="2">
                                            <p:graphicEl>
                                              <a:dgm id="{42ED99A7-8107-4B56-B369-BA7DC18CFBA0}"/>
                                            </p:graphicEl>
                                          </p:spTgt>
                                        </p:tgtEl>
                                        <p:attrNameLst>
                                          <p:attrName>ppt_w</p:attrName>
                                        </p:attrNameLst>
                                      </p:cBhvr>
                                      <p:tavLst>
                                        <p:tav tm="0">
                                          <p:val>
                                            <p:fltVal val="0"/>
                                          </p:val>
                                        </p:tav>
                                        <p:tav tm="100000">
                                          <p:val>
                                            <p:strVal val="#ppt_w"/>
                                          </p:val>
                                        </p:tav>
                                      </p:tavLst>
                                    </p:anim>
                                    <p:anim calcmode="lin" valueType="num">
                                      <p:cBhvr>
                                        <p:cTn id="164" dur="500" fill="hold"/>
                                        <p:tgtEl>
                                          <p:spTgt spid="2">
                                            <p:graphicEl>
                                              <a:dgm id="{42ED99A7-8107-4B56-B369-BA7DC18CFBA0}"/>
                                            </p:graphicEl>
                                          </p:spTgt>
                                        </p:tgtEl>
                                        <p:attrNameLst>
                                          <p:attrName>ppt_h</p:attrName>
                                        </p:attrNameLst>
                                      </p:cBhvr>
                                      <p:tavLst>
                                        <p:tav tm="0">
                                          <p:val>
                                            <p:fltVal val="0"/>
                                          </p:val>
                                        </p:tav>
                                        <p:tav tm="100000">
                                          <p:val>
                                            <p:strVal val="#ppt_h"/>
                                          </p:val>
                                        </p:tav>
                                      </p:tavLst>
                                    </p:anim>
                                    <p:animEffect transition="in" filter="fade">
                                      <p:cBhvr>
                                        <p:cTn id="165" dur="500"/>
                                        <p:tgtEl>
                                          <p:spTgt spid="2">
                                            <p:graphicEl>
                                              <a:dgm id="{42ED99A7-8107-4B56-B369-BA7DC18CFBA0}"/>
                                            </p:graphicEl>
                                          </p:spTgt>
                                        </p:tgtEl>
                                      </p:cBhvr>
                                    </p:animEffect>
                                    <p:anim calcmode="lin" valueType="num">
                                      <p:cBhvr>
                                        <p:cTn id="166" dur="500" fill="hold"/>
                                        <p:tgtEl>
                                          <p:spTgt spid="2">
                                            <p:graphicEl>
                                              <a:dgm id="{42ED99A7-8107-4B56-B369-BA7DC18CFBA0}"/>
                                            </p:graphicEl>
                                          </p:spTgt>
                                        </p:tgtEl>
                                        <p:attrNameLst>
                                          <p:attrName>ppt_x</p:attrName>
                                        </p:attrNameLst>
                                      </p:cBhvr>
                                      <p:tavLst>
                                        <p:tav tm="0">
                                          <p:val>
                                            <p:fltVal val="0.5"/>
                                          </p:val>
                                        </p:tav>
                                        <p:tav tm="100000">
                                          <p:val>
                                            <p:strVal val="#ppt_x"/>
                                          </p:val>
                                        </p:tav>
                                      </p:tavLst>
                                    </p:anim>
                                    <p:anim calcmode="lin" valueType="num">
                                      <p:cBhvr>
                                        <p:cTn id="167" dur="500" fill="hold"/>
                                        <p:tgtEl>
                                          <p:spTgt spid="2">
                                            <p:graphicEl>
                                              <a:dgm id="{42ED99A7-8107-4B56-B369-BA7DC18CFBA0}"/>
                                            </p:graphicEl>
                                          </p:spTgt>
                                        </p:tgtEl>
                                        <p:attrNameLst>
                                          <p:attrName>ppt_y</p:attrName>
                                        </p:attrNameLst>
                                      </p:cBhvr>
                                      <p:tavLst>
                                        <p:tav tm="0">
                                          <p:val>
                                            <p:fltVal val="0.5"/>
                                          </p:val>
                                        </p:tav>
                                        <p:tav tm="100000">
                                          <p:val>
                                            <p:strVal val="#ppt_y"/>
                                          </p:val>
                                        </p:tav>
                                      </p:tavLst>
                                    </p:anim>
                                  </p:childTnLst>
                                </p:cTn>
                              </p:par>
                            </p:childTnLst>
                          </p:cTn>
                        </p:par>
                      </p:childTnLst>
                    </p:cTn>
                  </p:par>
                  <p:par>
                    <p:cTn id="168" fill="hold">
                      <p:stCondLst>
                        <p:cond delay="indefinite"/>
                      </p:stCondLst>
                      <p:childTnLst>
                        <p:par>
                          <p:cTn id="169" fill="hold">
                            <p:stCondLst>
                              <p:cond delay="0"/>
                            </p:stCondLst>
                            <p:childTnLst>
                              <p:par>
                                <p:cTn id="170" presetID="53" presetClass="entr" presetSubtype="528" fill="hold" grpId="0" nodeType="clickEffect">
                                  <p:stCondLst>
                                    <p:cond delay="0"/>
                                  </p:stCondLst>
                                  <p:childTnLst>
                                    <p:set>
                                      <p:cBhvr>
                                        <p:cTn id="171" dur="1" fill="hold">
                                          <p:stCondLst>
                                            <p:cond delay="0"/>
                                          </p:stCondLst>
                                        </p:cTn>
                                        <p:tgtEl>
                                          <p:spTgt spid="2">
                                            <p:graphicEl>
                                              <a:dgm id="{C06AF406-4B14-40C6-9E33-B8582148E012}"/>
                                            </p:graphicEl>
                                          </p:spTgt>
                                        </p:tgtEl>
                                        <p:attrNameLst>
                                          <p:attrName>style.visibility</p:attrName>
                                        </p:attrNameLst>
                                      </p:cBhvr>
                                      <p:to>
                                        <p:strVal val="visible"/>
                                      </p:to>
                                    </p:set>
                                    <p:anim calcmode="lin" valueType="num">
                                      <p:cBhvr>
                                        <p:cTn id="172" dur="500" fill="hold"/>
                                        <p:tgtEl>
                                          <p:spTgt spid="2">
                                            <p:graphicEl>
                                              <a:dgm id="{C06AF406-4B14-40C6-9E33-B8582148E012}"/>
                                            </p:graphicEl>
                                          </p:spTgt>
                                        </p:tgtEl>
                                        <p:attrNameLst>
                                          <p:attrName>ppt_w</p:attrName>
                                        </p:attrNameLst>
                                      </p:cBhvr>
                                      <p:tavLst>
                                        <p:tav tm="0">
                                          <p:val>
                                            <p:fltVal val="0"/>
                                          </p:val>
                                        </p:tav>
                                        <p:tav tm="100000">
                                          <p:val>
                                            <p:strVal val="#ppt_w"/>
                                          </p:val>
                                        </p:tav>
                                      </p:tavLst>
                                    </p:anim>
                                    <p:anim calcmode="lin" valueType="num">
                                      <p:cBhvr>
                                        <p:cTn id="173" dur="500" fill="hold"/>
                                        <p:tgtEl>
                                          <p:spTgt spid="2">
                                            <p:graphicEl>
                                              <a:dgm id="{C06AF406-4B14-40C6-9E33-B8582148E012}"/>
                                            </p:graphicEl>
                                          </p:spTgt>
                                        </p:tgtEl>
                                        <p:attrNameLst>
                                          <p:attrName>ppt_h</p:attrName>
                                        </p:attrNameLst>
                                      </p:cBhvr>
                                      <p:tavLst>
                                        <p:tav tm="0">
                                          <p:val>
                                            <p:fltVal val="0"/>
                                          </p:val>
                                        </p:tav>
                                        <p:tav tm="100000">
                                          <p:val>
                                            <p:strVal val="#ppt_h"/>
                                          </p:val>
                                        </p:tav>
                                      </p:tavLst>
                                    </p:anim>
                                    <p:animEffect transition="in" filter="fade">
                                      <p:cBhvr>
                                        <p:cTn id="174" dur="500"/>
                                        <p:tgtEl>
                                          <p:spTgt spid="2">
                                            <p:graphicEl>
                                              <a:dgm id="{C06AF406-4B14-40C6-9E33-B8582148E012}"/>
                                            </p:graphicEl>
                                          </p:spTgt>
                                        </p:tgtEl>
                                      </p:cBhvr>
                                    </p:animEffect>
                                    <p:anim calcmode="lin" valueType="num">
                                      <p:cBhvr>
                                        <p:cTn id="175" dur="500" fill="hold"/>
                                        <p:tgtEl>
                                          <p:spTgt spid="2">
                                            <p:graphicEl>
                                              <a:dgm id="{C06AF406-4B14-40C6-9E33-B8582148E012}"/>
                                            </p:graphicEl>
                                          </p:spTgt>
                                        </p:tgtEl>
                                        <p:attrNameLst>
                                          <p:attrName>ppt_x</p:attrName>
                                        </p:attrNameLst>
                                      </p:cBhvr>
                                      <p:tavLst>
                                        <p:tav tm="0">
                                          <p:val>
                                            <p:fltVal val="0.5"/>
                                          </p:val>
                                        </p:tav>
                                        <p:tav tm="100000">
                                          <p:val>
                                            <p:strVal val="#ppt_x"/>
                                          </p:val>
                                        </p:tav>
                                      </p:tavLst>
                                    </p:anim>
                                    <p:anim calcmode="lin" valueType="num">
                                      <p:cBhvr>
                                        <p:cTn id="176" dur="500" fill="hold"/>
                                        <p:tgtEl>
                                          <p:spTgt spid="2">
                                            <p:graphicEl>
                                              <a:dgm id="{C06AF406-4B14-40C6-9E33-B8582148E012}"/>
                                            </p:graphicEl>
                                          </p:spTgt>
                                        </p:tgtEl>
                                        <p:attrNameLst>
                                          <p:attrName>ppt_y</p:attrName>
                                        </p:attrNameLst>
                                      </p:cBhvr>
                                      <p:tavLst>
                                        <p:tav tm="0">
                                          <p:val>
                                            <p:fltVal val="0.5"/>
                                          </p:val>
                                        </p:tav>
                                        <p:tav tm="100000">
                                          <p:val>
                                            <p:strVal val="#ppt_y"/>
                                          </p:val>
                                        </p:tav>
                                      </p:tavLst>
                                    </p:anim>
                                  </p:childTnLst>
                                </p:cTn>
                              </p:par>
                              <p:par>
                                <p:cTn id="177" presetID="53" presetClass="entr" presetSubtype="528" fill="hold" grpId="0" nodeType="withEffect">
                                  <p:stCondLst>
                                    <p:cond delay="0"/>
                                  </p:stCondLst>
                                  <p:childTnLst>
                                    <p:set>
                                      <p:cBhvr>
                                        <p:cTn id="178" dur="1" fill="hold">
                                          <p:stCondLst>
                                            <p:cond delay="0"/>
                                          </p:stCondLst>
                                        </p:cTn>
                                        <p:tgtEl>
                                          <p:spTgt spid="2">
                                            <p:graphicEl>
                                              <a:dgm id="{FE707ABA-DF86-4213-A5A0-AB2F4F4789B1}"/>
                                            </p:graphicEl>
                                          </p:spTgt>
                                        </p:tgtEl>
                                        <p:attrNameLst>
                                          <p:attrName>style.visibility</p:attrName>
                                        </p:attrNameLst>
                                      </p:cBhvr>
                                      <p:to>
                                        <p:strVal val="visible"/>
                                      </p:to>
                                    </p:set>
                                    <p:anim calcmode="lin" valueType="num">
                                      <p:cBhvr>
                                        <p:cTn id="179" dur="500" fill="hold"/>
                                        <p:tgtEl>
                                          <p:spTgt spid="2">
                                            <p:graphicEl>
                                              <a:dgm id="{FE707ABA-DF86-4213-A5A0-AB2F4F4789B1}"/>
                                            </p:graphicEl>
                                          </p:spTgt>
                                        </p:tgtEl>
                                        <p:attrNameLst>
                                          <p:attrName>ppt_w</p:attrName>
                                        </p:attrNameLst>
                                      </p:cBhvr>
                                      <p:tavLst>
                                        <p:tav tm="0">
                                          <p:val>
                                            <p:fltVal val="0"/>
                                          </p:val>
                                        </p:tav>
                                        <p:tav tm="100000">
                                          <p:val>
                                            <p:strVal val="#ppt_w"/>
                                          </p:val>
                                        </p:tav>
                                      </p:tavLst>
                                    </p:anim>
                                    <p:anim calcmode="lin" valueType="num">
                                      <p:cBhvr>
                                        <p:cTn id="180" dur="500" fill="hold"/>
                                        <p:tgtEl>
                                          <p:spTgt spid="2">
                                            <p:graphicEl>
                                              <a:dgm id="{FE707ABA-DF86-4213-A5A0-AB2F4F4789B1}"/>
                                            </p:graphicEl>
                                          </p:spTgt>
                                        </p:tgtEl>
                                        <p:attrNameLst>
                                          <p:attrName>ppt_h</p:attrName>
                                        </p:attrNameLst>
                                      </p:cBhvr>
                                      <p:tavLst>
                                        <p:tav tm="0">
                                          <p:val>
                                            <p:fltVal val="0"/>
                                          </p:val>
                                        </p:tav>
                                        <p:tav tm="100000">
                                          <p:val>
                                            <p:strVal val="#ppt_h"/>
                                          </p:val>
                                        </p:tav>
                                      </p:tavLst>
                                    </p:anim>
                                    <p:animEffect transition="in" filter="fade">
                                      <p:cBhvr>
                                        <p:cTn id="181" dur="500"/>
                                        <p:tgtEl>
                                          <p:spTgt spid="2">
                                            <p:graphicEl>
                                              <a:dgm id="{FE707ABA-DF86-4213-A5A0-AB2F4F4789B1}"/>
                                            </p:graphicEl>
                                          </p:spTgt>
                                        </p:tgtEl>
                                      </p:cBhvr>
                                    </p:animEffect>
                                    <p:anim calcmode="lin" valueType="num">
                                      <p:cBhvr>
                                        <p:cTn id="182" dur="500" fill="hold"/>
                                        <p:tgtEl>
                                          <p:spTgt spid="2">
                                            <p:graphicEl>
                                              <a:dgm id="{FE707ABA-DF86-4213-A5A0-AB2F4F4789B1}"/>
                                            </p:graphicEl>
                                          </p:spTgt>
                                        </p:tgtEl>
                                        <p:attrNameLst>
                                          <p:attrName>ppt_x</p:attrName>
                                        </p:attrNameLst>
                                      </p:cBhvr>
                                      <p:tavLst>
                                        <p:tav tm="0">
                                          <p:val>
                                            <p:fltVal val="0.5"/>
                                          </p:val>
                                        </p:tav>
                                        <p:tav tm="100000">
                                          <p:val>
                                            <p:strVal val="#ppt_x"/>
                                          </p:val>
                                        </p:tav>
                                      </p:tavLst>
                                    </p:anim>
                                    <p:anim calcmode="lin" valueType="num">
                                      <p:cBhvr>
                                        <p:cTn id="183" dur="500" fill="hold"/>
                                        <p:tgtEl>
                                          <p:spTgt spid="2">
                                            <p:graphicEl>
                                              <a:dgm id="{FE707ABA-DF86-4213-A5A0-AB2F4F4789B1}"/>
                                            </p:graphicEl>
                                          </p:spTgt>
                                        </p:tgtEl>
                                        <p:attrNameLst>
                                          <p:attrName>ppt_y</p:attrName>
                                        </p:attrNameLst>
                                      </p:cBhvr>
                                      <p:tavLst>
                                        <p:tav tm="0">
                                          <p:val>
                                            <p:fltVal val="0.5"/>
                                          </p:val>
                                        </p:tav>
                                        <p:tav tm="100000">
                                          <p:val>
                                            <p:strVal val="#ppt_y"/>
                                          </p:val>
                                        </p:tav>
                                      </p:tavLst>
                                    </p:anim>
                                  </p:childTnLst>
                                </p:cTn>
                              </p:par>
                            </p:childTnLst>
                          </p:cTn>
                        </p:par>
                      </p:childTnLst>
                    </p:cTn>
                  </p:par>
                  <p:par>
                    <p:cTn id="184" fill="hold">
                      <p:stCondLst>
                        <p:cond delay="indefinite"/>
                      </p:stCondLst>
                      <p:childTnLst>
                        <p:par>
                          <p:cTn id="185" fill="hold">
                            <p:stCondLst>
                              <p:cond delay="0"/>
                            </p:stCondLst>
                            <p:childTnLst>
                              <p:par>
                                <p:cTn id="186" presetID="53" presetClass="entr" presetSubtype="528" fill="hold" grpId="0" nodeType="clickEffect">
                                  <p:stCondLst>
                                    <p:cond delay="0"/>
                                  </p:stCondLst>
                                  <p:childTnLst>
                                    <p:set>
                                      <p:cBhvr>
                                        <p:cTn id="187" dur="1" fill="hold">
                                          <p:stCondLst>
                                            <p:cond delay="0"/>
                                          </p:stCondLst>
                                        </p:cTn>
                                        <p:tgtEl>
                                          <p:spTgt spid="2">
                                            <p:graphicEl>
                                              <a:dgm id="{0FEB24B2-FC00-427A-8726-FB0F4770CDC7}"/>
                                            </p:graphicEl>
                                          </p:spTgt>
                                        </p:tgtEl>
                                        <p:attrNameLst>
                                          <p:attrName>style.visibility</p:attrName>
                                        </p:attrNameLst>
                                      </p:cBhvr>
                                      <p:to>
                                        <p:strVal val="visible"/>
                                      </p:to>
                                    </p:set>
                                    <p:anim calcmode="lin" valueType="num">
                                      <p:cBhvr>
                                        <p:cTn id="188" dur="500" fill="hold"/>
                                        <p:tgtEl>
                                          <p:spTgt spid="2">
                                            <p:graphicEl>
                                              <a:dgm id="{0FEB24B2-FC00-427A-8726-FB0F4770CDC7}"/>
                                            </p:graphicEl>
                                          </p:spTgt>
                                        </p:tgtEl>
                                        <p:attrNameLst>
                                          <p:attrName>ppt_w</p:attrName>
                                        </p:attrNameLst>
                                      </p:cBhvr>
                                      <p:tavLst>
                                        <p:tav tm="0">
                                          <p:val>
                                            <p:fltVal val="0"/>
                                          </p:val>
                                        </p:tav>
                                        <p:tav tm="100000">
                                          <p:val>
                                            <p:strVal val="#ppt_w"/>
                                          </p:val>
                                        </p:tav>
                                      </p:tavLst>
                                    </p:anim>
                                    <p:anim calcmode="lin" valueType="num">
                                      <p:cBhvr>
                                        <p:cTn id="189" dur="500" fill="hold"/>
                                        <p:tgtEl>
                                          <p:spTgt spid="2">
                                            <p:graphicEl>
                                              <a:dgm id="{0FEB24B2-FC00-427A-8726-FB0F4770CDC7}"/>
                                            </p:graphicEl>
                                          </p:spTgt>
                                        </p:tgtEl>
                                        <p:attrNameLst>
                                          <p:attrName>ppt_h</p:attrName>
                                        </p:attrNameLst>
                                      </p:cBhvr>
                                      <p:tavLst>
                                        <p:tav tm="0">
                                          <p:val>
                                            <p:fltVal val="0"/>
                                          </p:val>
                                        </p:tav>
                                        <p:tav tm="100000">
                                          <p:val>
                                            <p:strVal val="#ppt_h"/>
                                          </p:val>
                                        </p:tav>
                                      </p:tavLst>
                                    </p:anim>
                                    <p:animEffect transition="in" filter="fade">
                                      <p:cBhvr>
                                        <p:cTn id="190" dur="500"/>
                                        <p:tgtEl>
                                          <p:spTgt spid="2">
                                            <p:graphicEl>
                                              <a:dgm id="{0FEB24B2-FC00-427A-8726-FB0F4770CDC7}"/>
                                            </p:graphicEl>
                                          </p:spTgt>
                                        </p:tgtEl>
                                      </p:cBhvr>
                                    </p:animEffect>
                                    <p:anim calcmode="lin" valueType="num">
                                      <p:cBhvr>
                                        <p:cTn id="191" dur="500" fill="hold"/>
                                        <p:tgtEl>
                                          <p:spTgt spid="2">
                                            <p:graphicEl>
                                              <a:dgm id="{0FEB24B2-FC00-427A-8726-FB0F4770CDC7}"/>
                                            </p:graphicEl>
                                          </p:spTgt>
                                        </p:tgtEl>
                                        <p:attrNameLst>
                                          <p:attrName>ppt_x</p:attrName>
                                        </p:attrNameLst>
                                      </p:cBhvr>
                                      <p:tavLst>
                                        <p:tav tm="0">
                                          <p:val>
                                            <p:fltVal val="0.5"/>
                                          </p:val>
                                        </p:tav>
                                        <p:tav tm="100000">
                                          <p:val>
                                            <p:strVal val="#ppt_x"/>
                                          </p:val>
                                        </p:tav>
                                      </p:tavLst>
                                    </p:anim>
                                    <p:anim calcmode="lin" valueType="num">
                                      <p:cBhvr>
                                        <p:cTn id="192" dur="500" fill="hold"/>
                                        <p:tgtEl>
                                          <p:spTgt spid="2">
                                            <p:graphicEl>
                                              <a:dgm id="{0FEB24B2-FC00-427A-8726-FB0F4770CDC7}"/>
                                            </p:graphicEl>
                                          </p:spTgt>
                                        </p:tgtEl>
                                        <p:attrNameLst>
                                          <p:attrName>ppt_y</p:attrName>
                                        </p:attrNameLst>
                                      </p:cBhvr>
                                      <p:tavLst>
                                        <p:tav tm="0">
                                          <p:val>
                                            <p:fltVal val="0.5"/>
                                          </p:val>
                                        </p:tav>
                                        <p:tav tm="100000">
                                          <p:val>
                                            <p:strVal val="#ppt_y"/>
                                          </p:val>
                                        </p:tav>
                                      </p:tavLst>
                                    </p:anim>
                                  </p:childTnLst>
                                </p:cTn>
                              </p:par>
                              <p:par>
                                <p:cTn id="193" presetID="53" presetClass="entr" presetSubtype="528" fill="hold" grpId="0" nodeType="withEffect">
                                  <p:stCondLst>
                                    <p:cond delay="0"/>
                                  </p:stCondLst>
                                  <p:childTnLst>
                                    <p:set>
                                      <p:cBhvr>
                                        <p:cTn id="194" dur="1" fill="hold">
                                          <p:stCondLst>
                                            <p:cond delay="0"/>
                                          </p:stCondLst>
                                        </p:cTn>
                                        <p:tgtEl>
                                          <p:spTgt spid="2">
                                            <p:graphicEl>
                                              <a:dgm id="{AEEF0A4A-84B2-4C88-A8B3-4808080E6FE8}"/>
                                            </p:graphicEl>
                                          </p:spTgt>
                                        </p:tgtEl>
                                        <p:attrNameLst>
                                          <p:attrName>style.visibility</p:attrName>
                                        </p:attrNameLst>
                                      </p:cBhvr>
                                      <p:to>
                                        <p:strVal val="visible"/>
                                      </p:to>
                                    </p:set>
                                    <p:anim calcmode="lin" valueType="num">
                                      <p:cBhvr>
                                        <p:cTn id="195" dur="500" fill="hold"/>
                                        <p:tgtEl>
                                          <p:spTgt spid="2">
                                            <p:graphicEl>
                                              <a:dgm id="{AEEF0A4A-84B2-4C88-A8B3-4808080E6FE8}"/>
                                            </p:graphicEl>
                                          </p:spTgt>
                                        </p:tgtEl>
                                        <p:attrNameLst>
                                          <p:attrName>ppt_w</p:attrName>
                                        </p:attrNameLst>
                                      </p:cBhvr>
                                      <p:tavLst>
                                        <p:tav tm="0">
                                          <p:val>
                                            <p:fltVal val="0"/>
                                          </p:val>
                                        </p:tav>
                                        <p:tav tm="100000">
                                          <p:val>
                                            <p:strVal val="#ppt_w"/>
                                          </p:val>
                                        </p:tav>
                                      </p:tavLst>
                                    </p:anim>
                                    <p:anim calcmode="lin" valueType="num">
                                      <p:cBhvr>
                                        <p:cTn id="196" dur="500" fill="hold"/>
                                        <p:tgtEl>
                                          <p:spTgt spid="2">
                                            <p:graphicEl>
                                              <a:dgm id="{AEEF0A4A-84B2-4C88-A8B3-4808080E6FE8}"/>
                                            </p:graphicEl>
                                          </p:spTgt>
                                        </p:tgtEl>
                                        <p:attrNameLst>
                                          <p:attrName>ppt_h</p:attrName>
                                        </p:attrNameLst>
                                      </p:cBhvr>
                                      <p:tavLst>
                                        <p:tav tm="0">
                                          <p:val>
                                            <p:fltVal val="0"/>
                                          </p:val>
                                        </p:tav>
                                        <p:tav tm="100000">
                                          <p:val>
                                            <p:strVal val="#ppt_h"/>
                                          </p:val>
                                        </p:tav>
                                      </p:tavLst>
                                    </p:anim>
                                    <p:animEffect transition="in" filter="fade">
                                      <p:cBhvr>
                                        <p:cTn id="197" dur="500"/>
                                        <p:tgtEl>
                                          <p:spTgt spid="2">
                                            <p:graphicEl>
                                              <a:dgm id="{AEEF0A4A-84B2-4C88-A8B3-4808080E6FE8}"/>
                                            </p:graphicEl>
                                          </p:spTgt>
                                        </p:tgtEl>
                                      </p:cBhvr>
                                    </p:animEffect>
                                    <p:anim calcmode="lin" valueType="num">
                                      <p:cBhvr>
                                        <p:cTn id="198" dur="500" fill="hold"/>
                                        <p:tgtEl>
                                          <p:spTgt spid="2">
                                            <p:graphicEl>
                                              <a:dgm id="{AEEF0A4A-84B2-4C88-A8B3-4808080E6FE8}"/>
                                            </p:graphicEl>
                                          </p:spTgt>
                                        </p:tgtEl>
                                        <p:attrNameLst>
                                          <p:attrName>ppt_x</p:attrName>
                                        </p:attrNameLst>
                                      </p:cBhvr>
                                      <p:tavLst>
                                        <p:tav tm="0">
                                          <p:val>
                                            <p:fltVal val="0.5"/>
                                          </p:val>
                                        </p:tav>
                                        <p:tav tm="100000">
                                          <p:val>
                                            <p:strVal val="#ppt_x"/>
                                          </p:val>
                                        </p:tav>
                                      </p:tavLst>
                                    </p:anim>
                                    <p:anim calcmode="lin" valueType="num">
                                      <p:cBhvr>
                                        <p:cTn id="199" dur="500" fill="hold"/>
                                        <p:tgtEl>
                                          <p:spTgt spid="2">
                                            <p:graphicEl>
                                              <a:dgm id="{AEEF0A4A-84B2-4C88-A8B3-4808080E6FE8}"/>
                                            </p:graphicEl>
                                          </p:spTgt>
                                        </p:tgtEl>
                                        <p:attrNameLst>
                                          <p:attrName>ppt_y</p:attrName>
                                        </p:attrNameLst>
                                      </p:cBhvr>
                                      <p:tavLst>
                                        <p:tav tm="0">
                                          <p:val>
                                            <p:fltVal val="0.5"/>
                                          </p:val>
                                        </p:tav>
                                        <p:tav tm="100000">
                                          <p:val>
                                            <p:strVal val="#ppt_y"/>
                                          </p:val>
                                        </p:tav>
                                      </p:tavLst>
                                    </p:anim>
                                  </p:childTnLst>
                                </p:cTn>
                              </p:par>
                            </p:childTnLst>
                          </p:cTn>
                        </p:par>
                      </p:childTnLst>
                    </p:cTn>
                  </p:par>
                  <p:par>
                    <p:cTn id="200" fill="hold">
                      <p:stCondLst>
                        <p:cond delay="indefinite"/>
                      </p:stCondLst>
                      <p:childTnLst>
                        <p:par>
                          <p:cTn id="201" fill="hold">
                            <p:stCondLst>
                              <p:cond delay="0"/>
                            </p:stCondLst>
                            <p:childTnLst>
                              <p:par>
                                <p:cTn id="202" presetID="53" presetClass="entr" presetSubtype="528" fill="hold" grpId="0" nodeType="clickEffect">
                                  <p:stCondLst>
                                    <p:cond delay="0"/>
                                  </p:stCondLst>
                                  <p:childTnLst>
                                    <p:set>
                                      <p:cBhvr>
                                        <p:cTn id="203" dur="1" fill="hold">
                                          <p:stCondLst>
                                            <p:cond delay="0"/>
                                          </p:stCondLst>
                                        </p:cTn>
                                        <p:tgtEl>
                                          <p:spTgt spid="2">
                                            <p:graphicEl>
                                              <a:dgm id="{23D410F9-38BA-4E6C-A403-BC66A2A410F0}"/>
                                            </p:graphicEl>
                                          </p:spTgt>
                                        </p:tgtEl>
                                        <p:attrNameLst>
                                          <p:attrName>style.visibility</p:attrName>
                                        </p:attrNameLst>
                                      </p:cBhvr>
                                      <p:to>
                                        <p:strVal val="visible"/>
                                      </p:to>
                                    </p:set>
                                    <p:anim calcmode="lin" valueType="num">
                                      <p:cBhvr>
                                        <p:cTn id="204" dur="500" fill="hold"/>
                                        <p:tgtEl>
                                          <p:spTgt spid="2">
                                            <p:graphicEl>
                                              <a:dgm id="{23D410F9-38BA-4E6C-A403-BC66A2A410F0}"/>
                                            </p:graphicEl>
                                          </p:spTgt>
                                        </p:tgtEl>
                                        <p:attrNameLst>
                                          <p:attrName>ppt_w</p:attrName>
                                        </p:attrNameLst>
                                      </p:cBhvr>
                                      <p:tavLst>
                                        <p:tav tm="0">
                                          <p:val>
                                            <p:fltVal val="0"/>
                                          </p:val>
                                        </p:tav>
                                        <p:tav tm="100000">
                                          <p:val>
                                            <p:strVal val="#ppt_w"/>
                                          </p:val>
                                        </p:tav>
                                      </p:tavLst>
                                    </p:anim>
                                    <p:anim calcmode="lin" valueType="num">
                                      <p:cBhvr>
                                        <p:cTn id="205" dur="500" fill="hold"/>
                                        <p:tgtEl>
                                          <p:spTgt spid="2">
                                            <p:graphicEl>
                                              <a:dgm id="{23D410F9-38BA-4E6C-A403-BC66A2A410F0}"/>
                                            </p:graphicEl>
                                          </p:spTgt>
                                        </p:tgtEl>
                                        <p:attrNameLst>
                                          <p:attrName>ppt_h</p:attrName>
                                        </p:attrNameLst>
                                      </p:cBhvr>
                                      <p:tavLst>
                                        <p:tav tm="0">
                                          <p:val>
                                            <p:fltVal val="0"/>
                                          </p:val>
                                        </p:tav>
                                        <p:tav tm="100000">
                                          <p:val>
                                            <p:strVal val="#ppt_h"/>
                                          </p:val>
                                        </p:tav>
                                      </p:tavLst>
                                    </p:anim>
                                    <p:animEffect transition="in" filter="fade">
                                      <p:cBhvr>
                                        <p:cTn id="206" dur="500"/>
                                        <p:tgtEl>
                                          <p:spTgt spid="2">
                                            <p:graphicEl>
                                              <a:dgm id="{23D410F9-38BA-4E6C-A403-BC66A2A410F0}"/>
                                            </p:graphicEl>
                                          </p:spTgt>
                                        </p:tgtEl>
                                      </p:cBhvr>
                                    </p:animEffect>
                                    <p:anim calcmode="lin" valueType="num">
                                      <p:cBhvr>
                                        <p:cTn id="207" dur="500" fill="hold"/>
                                        <p:tgtEl>
                                          <p:spTgt spid="2">
                                            <p:graphicEl>
                                              <a:dgm id="{23D410F9-38BA-4E6C-A403-BC66A2A410F0}"/>
                                            </p:graphicEl>
                                          </p:spTgt>
                                        </p:tgtEl>
                                        <p:attrNameLst>
                                          <p:attrName>ppt_x</p:attrName>
                                        </p:attrNameLst>
                                      </p:cBhvr>
                                      <p:tavLst>
                                        <p:tav tm="0">
                                          <p:val>
                                            <p:fltVal val="0.5"/>
                                          </p:val>
                                        </p:tav>
                                        <p:tav tm="100000">
                                          <p:val>
                                            <p:strVal val="#ppt_x"/>
                                          </p:val>
                                        </p:tav>
                                      </p:tavLst>
                                    </p:anim>
                                    <p:anim calcmode="lin" valueType="num">
                                      <p:cBhvr>
                                        <p:cTn id="208" dur="500" fill="hold"/>
                                        <p:tgtEl>
                                          <p:spTgt spid="2">
                                            <p:graphicEl>
                                              <a:dgm id="{23D410F9-38BA-4E6C-A403-BC66A2A410F0}"/>
                                            </p:graphicEl>
                                          </p:spTgt>
                                        </p:tgtEl>
                                        <p:attrNameLst>
                                          <p:attrName>ppt_y</p:attrName>
                                        </p:attrNameLst>
                                      </p:cBhvr>
                                      <p:tavLst>
                                        <p:tav tm="0">
                                          <p:val>
                                            <p:fltVal val="0.5"/>
                                          </p:val>
                                        </p:tav>
                                        <p:tav tm="100000">
                                          <p:val>
                                            <p:strVal val="#ppt_y"/>
                                          </p:val>
                                        </p:tav>
                                      </p:tavLst>
                                    </p:anim>
                                  </p:childTnLst>
                                </p:cTn>
                              </p:par>
                              <p:par>
                                <p:cTn id="209" presetID="53" presetClass="entr" presetSubtype="528" fill="hold" grpId="0" nodeType="withEffect">
                                  <p:stCondLst>
                                    <p:cond delay="0"/>
                                  </p:stCondLst>
                                  <p:childTnLst>
                                    <p:set>
                                      <p:cBhvr>
                                        <p:cTn id="210" dur="1" fill="hold">
                                          <p:stCondLst>
                                            <p:cond delay="0"/>
                                          </p:stCondLst>
                                        </p:cTn>
                                        <p:tgtEl>
                                          <p:spTgt spid="2">
                                            <p:graphicEl>
                                              <a:dgm id="{35A015F5-4AE6-4EAD-BD33-2682AF2962E5}"/>
                                            </p:graphicEl>
                                          </p:spTgt>
                                        </p:tgtEl>
                                        <p:attrNameLst>
                                          <p:attrName>style.visibility</p:attrName>
                                        </p:attrNameLst>
                                      </p:cBhvr>
                                      <p:to>
                                        <p:strVal val="visible"/>
                                      </p:to>
                                    </p:set>
                                    <p:anim calcmode="lin" valueType="num">
                                      <p:cBhvr>
                                        <p:cTn id="211" dur="500" fill="hold"/>
                                        <p:tgtEl>
                                          <p:spTgt spid="2">
                                            <p:graphicEl>
                                              <a:dgm id="{35A015F5-4AE6-4EAD-BD33-2682AF2962E5}"/>
                                            </p:graphicEl>
                                          </p:spTgt>
                                        </p:tgtEl>
                                        <p:attrNameLst>
                                          <p:attrName>ppt_w</p:attrName>
                                        </p:attrNameLst>
                                      </p:cBhvr>
                                      <p:tavLst>
                                        <p:tav tm="0">
                                          <p:val>
                                            <p:fltVal val="0"/>
                                          </p:val>
                                        </p:tav>
                                        <p:tav tm="100000">
                                          <p:val>
                                            <p:strVal val="#ppt_w"/>
                                          </p:val>
                                        </p:tav>
                                      </p:tavLst>
                                    </p:anim>
                                    <p:anim calcmode="lin" valueType="num">
                                      <p:cBhvr>
                                        <p:cTn id="212" dur="500" fill="hold"/>
                                        <p:tgtEl>
                                          <p:spTgt spid="2">
                                            <p:graphicEl>
                                              <a:dgm id="{35A015F5-4AE6-4EAD-BD33-2682AF2962E5}"/>
                                            </p:graphicEl>
                                          </p:spTgt>
                                        </p:tgtEl>
                                        <p:attrNameLst>
                                          <p:attrName>ppt_h</p:attrName>
                                        </p:attrNameLst>
                                      </p:cBhvr>
                                      <p:tavLst>
                                        <p:tav tm="0">
                                          <p:val>
                                            <p:fltVal val="0"/>
                                          </p:val>
                                        </p:tav>
                                        <p:tav tm="100000">
                                          <p:val>
                                            <p:strVal val="#ppt_h"/>
                                          </p:val>
                                        </p:tav>
                                      </p:tavLst>
                                    </p:anim>
                                    <p:animEffect transition="in" filter="fade">
                                      <p:cBhvr>
                                        <p:cTn id="213" dur="500"/>
                                        <p:tgtEl>
                                          <p:spTgt spid="2">
                                            <p:graphicEl>
                                              <a:dgm id="{35A015F5-4AE6-4EAD-BD33-2682AF2962E5}"/>
                                            </p:graphicEl>
                                          </p:spTgt>
                                        </p:tgtEl>
                                      </p:cBhvr>
                                    </p:animEffect>
                                    <p:anim calcmode="lin" valueType="num">
                                      <p:cBhvr>
                                        <p:cTn id="214" dur="500" fill="hold"/>
                                        <p:tgtEl>
                                          <p:spTgt spid="2">
                                            <p:graphicEl>
                                              <a:dgm id="{35A015F5-4AE6-4EAD-BD33-2682AF2962E5}"/>
                                            </p:graphicEl>
                                          </p:spTgt>
                                        </p:tgtEl>
                                        <p:attrNameLst>
                                          <p:attrName>ppt_x</p:attrName>
                                        </p:attrNameLst>
                                      </p:cBhvr>
                                      <p:tavLst>
                                        <p:tav tm="0">
                                          <p:val>
                                            <p:fltVal val="0.5"/>
                                          </p:val>
                                        </p:tav>
                                        <p:tav tm="100000">
                                          <p:val>
                                            <p:strVal val="#ppt_x"/>
                                          </p:val>
                                        </p:tav>
                                      </p:tavLst>
                                    </p:anim>
                                    <p:anim calcmode="lin" valueType="num">
                                      <p:cBhvr>
                                        <p:cTn id="215" dur="500" fill="hold"/>
                                        <p:tgtEl>
                                          <p:spTgt spid="2">
                                            <p:graphicEl>
                                              <a:dgm id="{35A015F5-4AE6-4EAD-BD33-2682AF2962E5}"/>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2" grpId="0">
        <p:bldSub>
          <a:bldDgm bld="one"/>
        </p:bldSub>
      </p:bldGraphic>
    </p:bldLst>
  </p:timing>
</p:sld>
</file>

<file path=ppt/theme/theme1.xml><?xml version="1.0" encoding="utf-8"?>
<a:theme xmlns:a="http://schemas.openxmlformats.org/drawingml/2006/main" name="Tema de Office">
  <a:themeElements>
    <a:clrScheme name="Personalizado 5">
      <a:dk1>
        <a:sysClr val="windowText" lastClr="000000"/>
      </a:dk1>
      <a:lt1>
        <a:sysClr val="window" lastClr="FFFFFF"/>
      </a:lt1>
      <a:dk2>
        <a:srgbClr val="003399"/>
      </a:dk2>
      <a:lt2>
        <a:srgbClr val="E7E6E6"/>
      </a:lt2>
      <a:accent1>
        <a:srgbClr val="CC00CC"/>
      </a:accent1>
      <a:accent2>
        <a:srgbClr val="0099CC"/>
      </a:accent2>
      <a:accent3>
        <a:srgbClr val="CC0000"/>
      </a:accent3>
      <a:accent4>
        <a:srgbClr val="FFFF66"/>
      </a:accent4>
      <a:accent5>
        <a:srgbClr val="339933"/>
      </a:accent5>
      <a:accent6>
        <a:srgbClr val="CC9900"/>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1723</TotalTime>
  <Words>1492</Words>
  <Application>Microsoft Macintosh PowerPoint</Application>
  <PresentationFormat>Widescreen</PresentationFormat>
  <Paragraphs>78</Paragraphs>
  <Slides>15</Slides>
  <Notes>1</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15</vt:i4>
      </vt:variant>
    </vt:vector>
  </HeadingPairs>
  <TitlesOfParts>
    <vt:vector size="24" baseType="lpstr">
      <vt:lpstr>Times New Roman</vt:lpstr>
      <vt:lpstr>Calibri</vt:lpstr>
      <vt:lpstr>Arial Black</vt:lpstr>
      <vt:lpstr>Aptos Display</vt:lpstr>
      <vt:lpstr>Aptos</vt:lpstr>
      <vt:lpstr>Comic Sans MS</vt:lpstr>
      <vt:lpstr>Arial</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135</cp:revision>
  <dcterms:created xsi:type="dcterms:W3CDTF">2025-08-16T14:54:22Z</dcterms:created>
  <dcterms:modified xsi:type="dcterms:W3CDTF">2025-09-10T09:37:54Z</dcterms:modified>
</cp:coreProperties>
</file>