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0" r:id="rId2"/>
  </p:sldMasterIdLst>
  <p:notesMasterIdLst>
    <p:notesMasterId r:id="rId14"/>
  </p:notesMasterIdLst>
  <p:sldIdLst>
    <p:sldId id="324" r:id="rId3"/>
    <p:sldId id="319" r:id="rId4"/>
    <p:sldId id="257" r:id="rId5"/>
    <p:sldId id="258" r:id="rId6"/>
    <p:sldId id="322" r:id="rId7"/>
    <p:sldId id="323" r:id="rId8"/>
    <p:sldId id="261" r:id="rId9"/>
    <p:sldId id="262" r:id="rId10"/>
    <p:sldId id="263" r:id="rId11"/>
    <p:sldId id="264" r:id="rId12"/>
    <p:sldId id="320" r:id="rId13"/>
  </p:sldIdLst>
  <p:sldSz cx="12192000" cy="6858000"/>
  <p:notesSz cx="6858000" cy="9144000"/>
  <p:embeddedFontLst>
    <p:embeddedFont>
      <p:font typeface="Comic Sans MS" panose="030F0902030302020204" pitchFamily="66" charset="0"/>
      <p:regular r:id="rId15"/>
      <p:bold r:id="rId16"/>
      <p:italic r:id="rId17"/>
      <p:boldItalic r:id="rId18"/>
    </p:embeddedFont>
    <p:embeddedFont>
      <p:font typeface="Verdana" panose="020B0604030504040204" pitchFamily="34" charset="0"/>
      <p:regular r:id="rId19"/>
      <p:bold r:id="rId20"/>
      <p:italic r:id="rId21"/>
      <p:boldItalic r:id="rId22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4ECA"/>
    <a:srgbClr val="579BC6"/>
    <a:srgbClr val="0B4B75"/>
    <a:srgbClr val="B3DFFA"/>
    <a:srgbClr val="823A36"/>
    <a:srgbClr val="D4E2C4"/>
    <a:srgbClr val="485F2F"/>
    <a:srgbClr val="BED3A6"/>
    <a:srgbClr val="DECDFF"/>
    <a:srgbClr val="003C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66E5B33-C1C0-9842-8111-9EC04D68B272}" v="420" dt="2026-01-26T20:18:56.5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658"/>
  </p:normalViewPr>
  <p:slideViewPr>
    <p:cSldViewPr snapToGrid="0">
      <p:cViewPr varScale="1">
        <p:scale>
          <a:sx n="116" d="100"/>
          <a:sy n="116" d="100"/>
        </p:scale>
        <p:origin x="360" y="1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font" Target="fonts/font7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valieri Mariarosa" userId="8bf79dcf-ea2d-4c06-ae31-712fc655d752" providerId="ADAL" clId="{880F2E07-B0B6-5F25-96F0-D05071977FBD}"/>
    <pc:docChg chg="undo custSel modSld">
      <pc:chgData name="Cavalieri Mariarosa" userId="8bf79dcf-ea2d-4c06-ae31-712fc655d752" providerId="ADAL" clId="{880F2E07-B0B6-5F25-96F0-D05071977FBD}" dt="2026-01-26T20:18:56.585" v="446" actId="114"/>
      <pc:docMkLst>
        <pc:docMk/>
      </pc:docMkLst>
      <pc:sldChg chg="modSp">
        <pc:chgData name="Cavalieri Mariarosa" userId="8bf79dcf-ea2d-4c06-ae31-712fc655d752" providerId="ADAL" clId="{880F2E07-B0B6-5F25-96F0-D05071977FBD}" dt="2026-01-26T19:34:27.316" v="16" actId="20577"/>
        <pc:sldMkLst>
          <pc:docMk/>
          <pc:sldMk cId="1200226086" sldId="257"/>
        </pc:sldMkLst>
        <pc:spChg chg="mod">
          <ac:chgData name="Cavalieri Mariarosa" userId="8bf79dcf-ea2d-4c06-ae31-712fc655d752" providerId="ADAL" clId="{880F2E07-B0B6-5F25-96F0-D05071977FBD}" dt="2026-01-26T19:34:19.170" v="13" actId="20577"/>
          <ac:spMkLst>
            <pc:docMk/>
            <pc:sldMk cId="1200226086" sldId="257"/>
            <ac:spMk id="2" creationId="{041E8885-F3DD-97B0-8F14-117AB94918D2}"/>
          </ac:spMkLst>
        </pc:spChg>
        <pc:spChg chg="mod">
          <ac:chgData name="Cavalieri Mariarosa" userId="8bf79dcf-ea2d-4c06-ae31-712fc655d752" providerId="ADAL" clId="{880F2E07-B0B6-5F25-96F0-D05071977FBD}" dt="2026-01-26T19:34:27.316" v="16" actId="20577"/>
          <ac:spMkLst>
            <pc:docMk/>
            <pc:sldMk cId="1200226086" sldId="257"/>
            <ac:spMk id="3" creationId="{4BBA0E96-39AF-EB61-7139-173E8E852A30}"/>
          </ac:spMkLst>
        </pc:spChg>
      </pc:sldChg>
      <pc:sldChg chg="modSp">
        <pc:chgData name="Cavalieri Mariarosa" userId="8bf79dcf-ea2d-4c06-ae31-712fc655d752" providerId="ADAL" clId="{880F2E07-B0B6-5F25-96F0-D05071977FBD}" dt="2026-01-26T20:06:49.289" v="353" actId="20577"/>
        <pc:sldMkLst>
          <pc:docMk/>
          <pc:sldMk cId="3829762525" sldId="261"/>
        </pc:sldMkLst>
        <pc:spChg chg="mod">
          <ac:chgData name="Cavalieri Mariarosa" userId="8bf79dcf-ea2d-4c06-ae31-712fc655d752" providerId="ADAL" clId="{880F2E07-B0B6-5F25-96F0-D05071977FBD}" dt="2026-01-26T20:06:33.010" v="347" actId="20577"/>
          <ac:spMkLst>
            <pc:docMk/>
            <pc:sldMk cId="3829762525" sldId="261"/>
            <ac:spMk id="3" creationId="{61F484B2-5BC9-EB3A-C64E-2789A36524E6}"/>
          </ac:spMkLst>
        </pc:spChg>
        <pc:spChg chg="mod">
          <ac:chgData name="Cavalieri Mariarosa" userId="8bf79dcf-ea2d-4c06-ae31-712fc655d752" providerId="ADAL" clId="{880F2E07-B0B6-5F25-96F0-D05071977FBD}" dt="2026-01-26T20:06:45.577" v="351" actId="20577"/>
          <ac:spMkLst>
            <pc:docMk/>
            <pc:sldMk cId="3829762525" sldId="261"/>
            <ac:spMk id="4" creationId="{3585293F-2B91-6E00-A949-6FE385004E6F}"/>
          </ac:spMkLst>
        </pc:spChg>
        <pc:spChg chg="mod">
          <ac:chgData name="Cavalieri Mariarosa" userId="8bf79dcf-ea2d-4c06-ae31-712fc655d752" providerId="ADAL" clId="{880F2E07-B0B6-5F25-96F0-D05071977FBD}" dt="2026-01-26T20:06:49.289" v="353" actId="20577"/>
          <ac:spMkLst>
            <pc:docMk/>
            <pc:sldMk cId="3829762525" sldId="261"/>
            <ac:spMk id="12" creationId="{72EAB75B-1FFC-15D5-2123-2B5ACAA906CD}"/>
          </ac:spMkLst>
        </pc:spChg>
      </pc:sldChg>
      <pc:sldChg chg="modSp mod">
        <pc:chgData name="Cavalieri Mariarosa" userId="8bf79dcf-ea2d-4c06-ae31-712fc655d752" providerId="ADAL" clId="{880F2E07-B0B6-5F25-96F0-D05071977FBD}" dt="2026-01-26T20:16:01.797" v="369" actId="20577"/>
        <pc:sldMkLst>
          <pc:docMk/>
          <pc:sldMk cId="2962777664" sldId="263"/>
        </pc:sldMkLst>
        <pc:spChg chg="mod">
          <ac:chgData name="Cavalieri Mariarosa" userId="8bf79dcf-ea2d-4c06-ae31-712fc655d752" providerId="ADAL" clId="{880F2E07-B0B6-5F25-96F0-D05071977FBD}" dt="2026-01-26T20:08:54.984" v="355" actId="20577"/>
          <ac:spMkLst>
            <pc:docMk/>
            <pc:sldMk cId="2962777664" sldId="263"/>
            <ac:spMk id="5" creationId="{0380C649-91FB-B0BB-0BFB-94AC6B1620FC}"/>
          </ac:spMkLst>
        </pc:spChg>
        <pc:spChg chg="mod">
          <ac:chgData name="Cavalieri Mariarosa" userId="8bf79dcf-ea2d-4c06-ae31-712fc655d752" providerId="ADAL" clId="{880F2E07-B0B6-5F25-96F0-D05071977FBD}" dt="2026-01-26T20:09:13.501" v="366" actId="20577"/>
          <ac:spMkLst>
            <pc:docMk/>
            <pc:sldMk cId="2962777664" sldId="263"/>
            <ac:spMk id="6" creationId="{DA6E6659-97BF-80DF-BF92-5F262164E6F3}"/>
          </ac:spMkLst>
        </pc:spChg>
        <pc:spChg chg="mod">
          <ac:chgData name="Cavalieri Mariarosa" userId="8bf79dcf-ea2d-4c06-ae31-712fc655d752" providerId="ADAL" clId="{880F2E07-B0B6-5F25-96F0-D05071977FBD}" dt="2026-01-26T20:15:50.859" v="368" actId="14100"/>
          <ac:spMkLst>
            <pc:docMk/>
            <pc:sldMk cId="2962777664" sldId="263"/>
            <ac:spMk id="7" creationId="{34AA70BD-99DE-2139-BD9B-F056360B107E}"/>
          </ac:spMkLst>
        </pc:spChg>
        <pc:spChg chg="mod">
          <ac:chgData name="Cavalieri Mariarosa" userId="8bf79dcf-ea2d-4c06-ae31-712fc655d752" providerId="ADAL" clId="{880F2E07-B0B6-5F25-96F0-D05071977FBD}" dt="2026-01-26T20:16:01.797" v="369" actId="20577"/>
          <ac:spMkLst>
            <pc:docMk/>
            <pc:sldMk cId="2962777664" sldId="263"/>
            <ac:spMk id="12" creationId="{7287A572-16E4-6D5F-2E66-706B93BD1D7F}"/>
          </ac:spMkLst>
        </pc:spChg>
      </pc:sldChg>
      <pc:sldChg chg="modSp mod">
        <pc:chgData name="Cavalieri Mariarosa" userId="8bf79dcf-ea2d-4c06-ae31-712fc655d752" providerId="ADAL" clId="{880F2E07-B0B6-5F25-96F0-D05071977FBD}" dt="2026-01-26T20:17:44.477" v="403" actId="20577"/>
        <pc:sldMkLst>
          <pc:docMk/>
          <pc:sldMk cId="1951112331" sldId="264"/>
        </pc:sldMkLst>
        <pc:spChg chg="mod">
          <ac:chgData name="Cavalieri Mariarosa" userId="8bf79dcf-ea2d-4c06-ae31-712fc655d752" providerId="ADAL" clId="{880F2E07-B0B6-5F25-96F0-D05071977FBD}" dt="2026-01-26T20:17:44.477" v="403" actId="20577"/>
          <ac:spMkLst>
            <pc:docMk/>
            <pc:sldMk cId="1951112331" sldId="264"/>
            <ac:spMk id="4" creationId="{1253162B-F45C-8F14-5955-3E55C3EDB91B}"/>
          </ac:spMkLst>
        </pc:spChg>
        <pc:spChg chg="mod">
          <ac:chgData name="Cavalieri Mariarosa" userId="8bf79dcf-ea2d-4c06-ae31-712fc655d752" providerId="ADAL" clId="{880F2E07-B0B6-5F25-96F0-D05071977FBD}" dt="2026-01-26T20:16:33.730" v="371" actId="20577"/>
          <ac:spMkLst>
            <pc:docMk/>
            <pc:sldMk cId="1951112331" sldId="264"/>
            <ac:spMk id="6" creationId="{C2019ACE-F79C-11E2-96C2-A450A96BDC9C}"/>
          </ac:spMkLst>
        </pc:spChg>
        <pc:spChg chg="mod">
          <ac:chgData name="Cavalieri Mariarosa" userId="8bf79dcf-ea2d-4c06-ae31-712fc655d752" providerId="ADAL" clId="{880F2E07-B0B6-5F25-96F0-D05071977FBD}" dt="2026-01-26T20:16:59.287" v="382" actId="20577"/>
          <ac:spMkLst>
            <pc:docMk/>
            <pc:sldMk cId="1951112331" sldId="264"/>
            <ac:spMk id="8" creationId="{FDCEF564-09C1-D122-8282-5D571C0ECF81}"/>
          </ac:spMkLst>
        </pc:spChg>
      </pc:sldChg>
      <pc:sldChg chg="modSp mod">
        <pc:chgData name="Cavalieri Mariarosa" userId="8bf79dcf-ea2d-4c06-ae31-712fc655d752" providerId="ADAL" clId="{880F2E07-B0B6-5F25-96F0-D05071977FBD}" dt="2026-01-26T19:33:59.516" v="2" actId="20577"/>
        <pc:sldMkLst>
          <pc:docMk/>
          <pc:sldMk cId="3211760146" sldId="319"/>
        </pc:sldMkLst>
        <pc:spChg chg="mod">
          <ac:chgData name="Cavalieri Mariarosa" userId="8bf79dcf-ea2d-4c06-ae31-712fc655d752" providerId="ADAL" clId="{880F2E07-B0B6-5F25-96F0-D05071977FBD}" dt="2026-01-26T19:33:59.516" v="2" actId="20577"/>
          <ac:spMkLst>
            <pc:docMk/>
            <pc:sldMk cId="3211760146" sldId="319"/>
            <ac:spMk id="6" creationId="{FBB46E0E-7A90-2490-A28A-DECEF7136C53}"/>
          </ac:spMkLst>
        </pc:spChg>
      </pc:sldChg>
      <pc:sldChg chg="modSp mod">
        <pc:chgData name="Cavalieri Mariarosa" userId="8bf79dcf-ea2d-4c06-ae31-712fc655d752" providerId="ADAL" clId="{880F2E07-B0B6-5F25-96F0-D05071977FBD}" dt="2026-01-26T20:18:56.585" v="446" actId="114"/>
        <pc:sldMkLst>
          <pc:docMk/>
          <pc:sldMk cId="2985878236" sldId="320"/>
        </pc:sldMkLst>
        <pc:spChg chg="mod">
          <ac:chgData name="Cavalieri Mariarosa" userId="8bf79dcf-ea2d-4c06-ae31-712fc655d752" providerId="ADAL" clId="{880F2E07-B0B6-5F25-96F0-D05071977FBD}" dt="2026-01-26T20:18:56.585" v="446" actId="114"/>
          <ac:spMkLst>
            <pc:docMk/>
            <pc:sldMk cId="2985878236" sldId="320"/>
            <ac:spMk id="4" creationId="{4A12CB84-6651-5C74-B7DE-A9EFD71AEDC5}"/>
          </ac:spMkLst>
        </pc:spChg>
      </pc:sldChg>
      <pc:sldChg chg="addSp modSp mod">
        <pc:chgData name="Cavalieri Mariarosa" userId="8bf79dcf-ea2d-4c06-ae31-712fc655d752" providerId="ADAL" clId="{880F2E07-B0B6-5F25-96F0-D05071977FBD}" dt="2026-01-26T19:46:54.140" v="308" actId="1076"/>
        <pc:sldMkLst>
          <pc:docMk/>
          <pc:sldMk cId="1317969929" sldId="322"/>
        </pc:sldMkLst>
        <pc:spChg chg="add">
          <ac:chgData name="Cavalieri Mariarosa" userId="8bf79dcf-ea2d-4c06-ae31-712fc655d752" providerId="ADAL" clId="{880F2E07-B0B6-5F25-96F0-D05071977FBD}" dt="2026-01-26T19:39:11.875" v="100"/>
          <ac:spMkLst>
            <pc:docMk/>
            <pc:sldMk cId="1317969929" sldId="322"/>
            <ac:spMk id="4" creationId="{D1047D01-72BC-6CDC-429B-AB7A4F44B25A}"/>
          </ac:spMkLst>
        </pc:spChg>
        <pc:spChg chg="mod">
          <ac:chgData name="Cavalieri Mariarosa" userId="8bf79dcf-ea2d-4c06-ae31-712fc655d752" providerId="ADAL" clId="{880F2E07-B0B6-5F25-96F0-D05071977FBD}" dt="2026-01-26T19:41:09.801" v="288" actId="20577"/>
          <ac:spMkLst>
            <pc:docMk/>
            <pc:sldMk cId="1317969929" sldId="322"/>
            <ac:spMk id="5" creationId="{312C439C-404C-9428-7696-C5315A9223BE}"/>
          </ac:spMkLst>
        </pc:spChg>
        <pc:spChg chg="mod">
          <ac:chgData name="Cavalieri Mariarosa" userId="8bf79dcf-ea2d-4c06-ae31-712fc655d752" providerId="ADAL" clId="{880F2E07-B0B6-5F25-96F0-D05071977FBD}" dt="2026-01-26T19:41:19.190" v="290" actId="14100"/>
          <ac:spMkLst>
            <pc:docMk/>
            <pc:sldMk cId="1317969929" sldId="322"/>
            <ac:spMk id="6" creationId="{EEB16099-A84E-1AD5-8CE3-9A66F6959215}"/>
          </ac:spMkLst>
        </pc:spChg>
        <pc:spChg chg="mod">
          <ac:chgData name="Cavalieri Mariarosa" userId="8bf79dcf-ea2d-4c06-ae31-712fc655d752" providerId="ADAL" clId="{880F2E07-B0B6-5F25-96F0-D05071977FBD}" dt="2026-01-26T19:46:54.140" v="308" actId="1076"/>
          <ac:spMkLst>
            <pc:docMk/>
            <pc:sldMk cId="1317969929" sldId="322"/>
            <ac:spMk id="7" creationId="{FFCC1BEE-7461-409B-E6B7-7F1A169993F5}"/>
          </ac:spMkLst>
        </pc:spChg>
        <pc:spChg chg="mod">
          <ac:chgData name="Cavalieri Mariarosa" userId="8bf79dcf-ea2d-4c06-ae31-712fc655d752" providerId="ADAL" clId="{880F2E07-B0B6-5F25-96F0-D05071977FBD}" dt="2026-01-26T19:41:25.359" v="291" actId="1076"/>
          <ac:spMkLst>
            <pc:docMk/>
            <pc:sldMk cId="1317969929" sldId="322"/>
            <ac:spMk id="9" creationId="{C6135A14-2A37-2EA3-CDB8-8F6FA2EAAE31}"/>
          </ac:spMkLst>
        </pc:spChg>
        <pc:spChg chg="add mod">
          <ac:chgData name="Cavalieri Mariarosa" userId="8bf79dcf-ea2d-4c06-ae31-712fc655d752" providerId="ADAL" clId="{880F2E07-B0B6-5F25-96F0-D05071977FBD}" dt="2026-01-26T19:39:18.278" v="102"/>
          <ac:spMkLst>
            <pc:docMk/>
            <pc:sldMk cId="1317969929" sldId="322"/>
            <ac:spMk id="10" creationId="{0C50419F-FE4E-E945-C960-91A993865D00}"/>
          </ac:spMkLst>
        </pc:spChg>
        <pc:graphicFrameChg chg="mod">
          <ac:chgData name="Cavalieri Mariarosa" userId="8bf79dcf-ea2d-4c06-ae31-712fc655d752" providerId="ADAL" clId="{880F2E07-B0B6-5F25-96F0-D05071977FBD}" dt="2026-01-26T19:36:43.009" v="56" actId="20577"/>
          <ac:graphicFrameMkLst>
            <pc:docMk/>
            <pc:sldMk cId="1317969929" sldId="322"/>
            <ac:graphicFrameMk id="2" creationId="{8E48CEBA-519F-5E09-BDC7-07D5012ABE19}"/>
          </ac:graphicFrameMkLst>
        </pc:graphicFrameChg>
        <pc:picChg chg="mod">
          <ac:chgData name="Cavalieri Mariarosa" userId="8bf79dcf-ea2d-4c06-ae31-712fc655d752" providerId="ADAL" clId="{880F2E07-B0B6-5F25-96F0-D05071977FBD}" dt="2026-01-26T19:46:48.208" v="307" actId="1076"/>
          <ac:picMkLst>
            <pc:docMk/>
            <pc:sldMk cId="1317969929" sldId="322"/>
            <ac:picMk id="8" creationId="{0E13742D-FA28-2F91-8478-A1772D085F2A}"/>
          </ac:picMkLst>
        </pc:picChg>
        <pc:picChg chg="mod">
          <ac:chgData name="Cavalieri Mariarosa" userId="8bf79dcf-ea2d-4c06-ae31-712fc655d752" providerId="ADAL" clId="{880F2E07-B0B6-5F25-96F0-D05071977FBD}" dt="2026-01-26T19:40:46.529" v="281" actId="1076"/>
          <ac:picMkLst>
            <pc:docMk/>
            <pc:sldMk cId="1317969929" sldId="322"/>
            <ac:picMk id="12" creationId="{532C8E0F-83D7-FE1F-2617-56BED297E964}"/>
          </ac:picMkLst>
        </pc:picChg>
      </pc:sldChg>
      <pc:sldChg chg="modSp mod">
        <pc:chgData name="Cavalieri Mariarosa" userId="8bf79dcf-ea2d-4c06-ae31-712fc655d752" providerId="ADAL" clId="{880F2E07-B0B6-5F25-96F0-D05071977FBD}" dt="2026-01-26T19:48:12.248" v="328" actId="20577"/>
        <pc:sldMkLst>
          <pc:docMk/>
          <pc:sldMk cId="3966037051" sldId="323"/>
        </pc:sldMkLst>
        <pc:spChg chg="mod">
          <ac:chgData name="Cavalieri Mariarosa" userId="8bf79dcf-ea2d-4c06-ae31-712fc655d752" providerId="ADAL" clId="{880F2E07-B0B6-5F25-96F0-D05071977FBD}" dt="2026-01-26T19:47:05.212" v="310" actId="20577"/>
          <ac:spMkLst>
            <pc:docMk/>
            <pc:sldMk cId="3966037051" sldId="323"/>
            <ac:spMk id="5" creationId="{645F0816-A4F6-4F92-3D73-0A15CB9B42F9}"/>
          </ac:spMkLst>
        </pc:spChg>
        <pc:spChg chg="mod">
          <ac:chgData name="Cavalieri Mariarosa" userId="8bf79dcf-ea2d-4c06-ae31-712fc655d752" providerId="ADAL" clId="{880F2E07-B0B6-5F25-96F0-D05071977FBD}" dt="2026-01-26T19:47:27.285" v="316" actId="20577"/>
          <ac:spMkLst>
            <pc:docMk/>
            <pc:sldMk cId="3966037051" sldId="323"/>
            <ac:spMk id="6" creationId="{3F30EC8E-B686-1142-1704-3987EE0458ED}"/>
          </ac:spMkLst>
        </pc:spChg>
        <pc:spChg chg="mod">
          <ac:chgData name="Cavalieri Mariarosa" userId="8bf79dcf-ea2d-4c06-ae31-712fc655d752" providerId="ADAL" clId="{880F2E07-B0B6-5F25-96F0-D05071977FBD}" dt="2026-01-26T19:48:12.248" v="328" actId="20577"/>
          <ac:spMkLst>
            <pc:docMk/>
            <pc:sldMk cId="3966037051" sldId="323"/>
            <ac:spMk id="8" creationId="{68A90A6B-B589-2481-5BB9-C9DA04BE890C}"/>
          </ac:spMkLst>
        </pc:spChg>
        <pc:spChg chg="mod">
          <ac:chgData name="Cavalieri Mariarosa" userId="8bf79dcf-ea2d-4c06-ae31-712fc655d752" providerId="ADAL" clId="{880F2E07-B0B6-5F25-96F0-D05071977FBD}" dt="2026-01-26T19:47:24.381" v="314" actId="20577"/>
          <ac:spMkLst>
            <pc:docMk/>
            <pc:sldMk cId="3966037051" sldId="323"/>
            <ac:spMk id="9" creationId="{A7038AB4-DD6B-112A-69F8-17BB1D8DED55}"/>
          </ac:spMkLst>
        </pc:spChg>
        <pc:graphicFrameChg chg="mod modGraphic">
          <ac:chgData name="Cavalieri Mariarosa" userId="8bf79dcf-ea2d-4c06-ae31-712fc655d752" providerId="ADAL" clId="{880F2E07-B0B6-5F25-96F0-D05071977FBD}" dt="2026-01-26T19:47:51.750" v="320" actId="404"/>
          <ac:graphicFrameMkLst>
            <pc:docMk/>
            <pc:sldMk cId="3966037051" sldId="323"/>
            <ac:graphicFrameMk id="2" creationId="{631DA24D-7B7F-4842-2CD7-BFB356D2A6AF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23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image" Target="../media/image38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image" Target="../media/image23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image" Target="../media/image3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BD52ED-848E-4AD0-92C5-2401621FD82E}" type="doc">
      <dgm:prSet loTypeId="urn:microsoft.com/office/officeart/2005/8/layout/pyramid2" loCatId="pyramid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es-ES"/>
        </a:p>
      </dgm:t>
    </dgm:pt>
    <dgm:pt modelId="{C5BD5DF9-1D0A-4A68-8113-8CE53F536815}">
      <dgm:prSet custT="1"/>
      <dgm:spPr>
        <a:solidFill>
          <a:schemeClr val="accent2">
            <a:lumMod val="20000"/>
            <a:lumOff val="8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Ricevere la misericordia di Dio (</a:t>
          </a:r>
          <a:r>
            <a:rPr lang="es-ES" sz="1800" b="1" dirty="0" err="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Sl</a:t>
          </a:r>
          <a:r>
            <a:rPr lang="es-ES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31:7)</a:t>
          </a:r>
          <a:endParaRPr lang="es-ES" sz="1800" dirty="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9057B758-7827-4B26-B152-4E25B953FBFD}" type="parTrans" cxnId="{57CF2C1A-CAB1-43A6-AEC1-8B1A6A3FF0F0}">
      <dgm:prSet/>
      <dgm:spPr/>
      <dgm:t>
        <a:bodyPr/>
        <a:lstStyle/>
        <a:p>
          <a:endParaRPr lang="es-ES" sz="2000"/>
        </a:p>
      </dgm:t>
    </dgm:pt>
    <dgm:pt modelId="{64C42C37-1FAE-471B-9E1E-46117257ED4A}" type="sibTrans" cxnId="{57CF2C1A-CAB1-43A6-AEC1-8B1A6A3FF0F0}">
      <dgm:prSet/>
      <dgm:spPr/>
      <dgm:t>
        <a:bodyPr/>
        <a:lstStyle/>
        <a:p>
          <a:endParaRPr lang="es-ES" sz="2000"/>
        </a:p>
      </dgm:t>
    </dgm:pt>
    <dgm:pt modelId="{F96FEFD5-5D3D-4F49-9482-5463609650C1}">
      <dgm:prSet custT="1"/>
      <dgm:spPr>
        <a:solidFill>
          <a:schemeClr val="accent3">
            <a:lumMod val="20000"/>
            <a:lumOff val="8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Depositare la nostra fiducia in lui (</a:t>
          </a:r>
          <a:r>
            <a:rPr lang="es-ES" sz="1800" b="1" dirty="0" err="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Sl</a:t>
          </a:r>
          <a:r>
            <a:rPr lang="es-ES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5:11)</a:t>
          </a:r>
          <a:endParaRPr lang="es-ES" sz="1800" dirty="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08A8EE4D-57F1-4C65-BE5E-345B69825594}" type="parTrans" cxnId="{11D08DB4-05AF-40EA-B239-7CFC7999B5D0}">
      <dgm:prSet/>
      <dgm:spPr/>
      <dgm:t>
        <a:bodyPr/>
        <a:lstStyle/>
        <a:p>
          <a:endParaRPr lang="es-ES" sz="2000"/>
        </a:p>
      </dgm:t>
    </dgm:pt>
    <dgm:pt modelId="{5D41EBD2-700F-480A-AB8F-3D371ACD87AA}" type="sibTrans" cxnId="{11D08DB4-05AF-40EA-B239-7CFC7999B5D0}">
      <dgm:prSet/>
      <dgm:spPr/>
      <dgm:t>
        <a:bodyPr/>
        <a:lstStyle/>
        <a:p>
          <a:endParaRPr lang="es-ES" sz="2000"/>
        </a:p>
      </dgm:t>
    </dgm:pt>
    <dgm:pt modelId="{4D40C1E6-CD5F-40D1-B72D-78346A5EE926}">
      <dgm:prSet custT="1"/>
      <dgm:spPr>
        <a:solidFill>
          <a:schemeClr val="accent4">
            <a:lumMod val="20000"/>
            <a:lumOff val="80000"/>
          </a:scheme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Ricevere le benedizioni della salvezza (</a:t>
          </a:r>
          <a:r>
            <a:rPr lang="es-ES" sz="1800" b="1" dirty="0" err="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Sl</a:t>
          </a:r>
          <a:r>
            <a:rPr lang="es-ES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9:14)</a:t>
          </a:r>
          <a:endParaRPr lang="es-ES" sz="1800" dirty="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1DBB53BA-035E-468B-B3CD-BEE3750A05F0}" type="parTrans" cxnId="{76235F8E-A1E3-4350-B9F8-1057275C9FD6}">
      <dgm:prSet/>
      <dgm:spPr/>
      <dgm:t>
        <a:bodyPr/>
        <a:lstStyle/>
        <a:p>
          <a:endParaRPr lang="es-ES" sz="2000"/>
        </a:p>
      </dgm:t>
    </dgm:pt>
    <dgm:pt modelId="{E6740775-2933-44BA-80AC-3A20AFA4DB4E}" type="sibTrans" cxnId="{76235F8E-A1E3-4350-B9F8-1057275C9FD6}">
      <dgm:prSet/>
      <dgm:spPr/>
      <dgm:t>
        <a:bodyPr/>
        <a:lstStyle/>
        <a:p>
          <a:endParaRPr lang="es-ES" sz="2000"/>
        </a:p>
      </dgm:t>
    </dgm:pt>
    <dgm:pt modelId="{57AA4D17-DC5D-4177-9D7F-BFFBA065503E}">
      <dgm:prSet custT="1"/>
      <dgm:spPr>
        <a:solidFill>
          <a:srgbClr val="DECDFF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Osservare la </a:t>
          </a:r>
          <a:r>
            <a:rPr lang="es-ES" sz="1800" b="1" dirty="0" err="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legge</a:t>
          </a:r>
          <a:r>
            <a:rPr lang="es-ES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di Dio (</a:t>
          </a:r>
          <a:r>
            <a:rPr lang="es-ES" sz="1800" b="1" dirty="0" err="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Sl</a:t>
          </a:r>
          <a:r>
            <a:rPr lang="es-ES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119:14; </a:t>
          </a:r>
          <a:r>
            <a:rPr lang="es-ES" sz="1800" b="1" dirty="0" err="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Is</a:t>
          </a:r>
          <a:r>
            <a:rPr lang="es-ES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58:13,14)</a:t>
          </a:r>
          <a:endParaRPr lang="es-ES" sz="1800" dirty="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DB03CDDE-0063-41FE-A061-692F3A1BC236}" type="parTrans" cxnId="{2CDA1500-FCE1-449A-8F12-51FECB980E88}">
      <dgm:prSet/>
      <dgm:spPr/>
      <dgm:t>
        <a:bodyPr/>
        <a:lstStyle/>
        <a:p>
          <a:endParaRPr lang="es-ES" sz="2000"/>
        </a:p>
      </dgm:t>
    </dgm:pt>
    <dgm:pt modelId="{4CAAAC1A-2246-4860-876D-28B09E6762C8}" type="sibTrans" cxnId="{2CDA1500-FCE1-449A-8F12-51FECB980E88}">
      <dgm:prSet/>
      <dgm:spPr/>
      <dgm:t>
        <a:bodyPr/>
        <a:lstStyle/>
        <a:p>
          <a:endParaRPr lang="es-ES" sz="2000"/>
        </a:p>
      </dgm:t>
    </dgm:pt>
    <dgm:pt modelId="{3FD29A83-AC33-4D81-B1E0-C8E28EA5AD0D}">
      <dgm:prSet custT="1"/>
      <dgm:spPr>
        <a:solidFill>
          <a:srgbClr val="C1D6FF"/>
        </a:solidFill>
        <a:ln>
          <a:solidFill>
            <a:srgbClr val="003CB4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Credere nella sua Parola (</a:t>
          </a:r>
          <a:r>
            <a:rPr lang="es-ES" sz="1800" b="1" dirty="0" err="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Sl</a:t>
          </a:r>
          <a:r>
            <a:rPr lang="es-ES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119:162)</a:t>
          </a:r>
          <a:endParaRPr lang="es-ES" sz="1800" dirty="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EDE3A49B-7878-495F-A7E7-C1E8F613D4BA}" type="parTrans" cxnId="{928F302E-9F26-443E-BDA6-755E54E06A52}">
      <dgm:prSet/>
      <dgm:spPr/>
      <dgm:t>
        <a:bodyPr/>
        <a:lstStyle/>
        <a:p>
          <a:endParaRPr lang="es-ES" sz="2000"/>
        </a:p>
      </dgm:t>
    </dgm:pt>
    <dgm:pt modelId="{6AADBCCE-9CDE-47DC-A86C-1E457DA6E6C0}" type="sibTrans" cxnId="{928F302E-9F26-443E-BDA6-755E54E06A52}">
      <dgm:prSet/>
      <dgm:spPr/>
      <dgm:t>
        <a:bodyPr/>
        <a:lstStyle/>
        <a:p>
          <a:endParaRPr lang="es-ES" sz="2000"/>
        </a:p>
      </dgm:t>
    </dgm:pt>
    <dgm:pt modelId="{92F53F03-4BBD-4FA6-8F2E-9332755A1961}">
      <dgm:prSet custT="1"/>
      <dgm:spPr>
        <a:solidFill>
          <a:schemeClr val="tx2">
            <a:lumMod val="20000"/>
            <a:lumOff val="80000"/>
          </a:schemeClr>
        </a:solidFill>
        <a:ln>
          <a:solidFill>
            <a:schemeClr val="tx2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Educare figli devoti (Pr 23:24,25)</a:t>
          </a:r>
          <a:endParaRPr lang="es-ES" sz="1800" dirty="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2EF03F82-CAED-489D-A44B-C46603599E59}" type="parTrans" cxnId="{6F471A9F-016F-4C61-AE5C-5A8E9BA8256E}">
      <dgm:prSet/>
      <dgm:spPr/>
      <dgm:t>
        <a:bodyPr/>
        <a:lstStyle/>
        <a:p>
          <a:endParaRPr lang="es-ES" sz="2000"/>
        </a:p>
      </dgm:t>
    </dgm:pt>
    <dgm:pt modelId="{3019B16D-1416-4920-BC91-001C54948C40}" type="sibTrans" cxnId="{6F471A9F-016F-4C61-AE5C-5A8E9BA8256E}">
      <dgm:prSet/>
      <dgm:spPr/>
      <dgm:t>
        <a:bodyPr/>
        <a:lstStyle/>
        <a:p>
          <a:endParaRPr lang="es-ES" sz="2000"/>
        </a:p>
      </dgm:t>
    </dgm:pt>
    <dgm:pt modelId="{5E7C85D4-23DE-4DBB-B7E8-688392A59810}" type="pres">
      <dgm:prSet presAssocID="{C8BD52ED-848E-4AD0-92C5-2401621FD82E}" presName="compositeShape" presStyleCnt="0">
        <dgm:presLayoutVars>
          <dgm:dir/>
          <dgm:resizeHandles/>
        </dgm:presLayoutVars>
      </dgm:prSet>
      <dgm:spPr/>
    </dgm:pt>
    <dgm:pt modelId="{2101B580-243B-4D66-AF64-843AADD95756}" type="pres">
      <dgm:prSet presAssocID="{C8BD52ED-848E-4AD0-92C5-2401621FD82E}" presName="pyramid" presStyleLbl="node1" presStyleIdx="0" presStyleCnt="1" custScaleX="69380" custLinFactNeighborX="-71246"/>
      <dgm:spPr>
        <a:prstGeom prst="roundRect">
          <a:avLst/>
        </a:prstGeom>
        <a:blipFill rotWithShape="0"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F207DEBC-DED7-46A4-8E3F-DC0924CEF5FB}" type="pres">
      <dgm:prSet presAssocID="{C8BD52ED-848E-4AD0-92C5-2401621FD82E}" presName="theList" presStyleCnt="0"/>
      <dgm:spPr/>
    </dgm:pt>
    <dgm:pt modelId="{E2AE7BEF-BAEC-4E0F-A0AC-4537B219A714}" type="pres">
      <dgm:prSet presAssocID="{C5BD5DF9-1D0A-4A68-8113-8CE53F536815}" presName="aNode" presStyleLbl="fgAcc1" presStyleIdx="0" presStyleCnt="6" custScaleX="317057" custScaleY="329176" custLinFactY="-99807" custLinFactNeighborX="49788" custLinFactNeighborY="-100000">
        <dgm:presLayoutVars>
          <dgm:bulletEnabled val="1"/>
        </dgm:presLayoutVars>
      </dgm:prSet>
      <dgm:spPr/>
    </dgm:pt>
    <dgm:pt modelId="{80C3A8D4-B672-4CE4-9C1B-4C109118CF3D}" type="pres">
      <dgm:prSet presAssocID="{C5BD5DF9-1D0A-4A68-8113-8CE53F536815}" presName="aSpace" presStyleCnt="0"/>
      <dgm:spPr/>
    </dgm:pt>
    <dgm:pt modelId="{808F1990-6E95-4E19-8984-EDB82DF32734}" type="pres">
      <dgm:prSet presAssocID="{F96FEFD5-5D3D-4F49-9482-5463609650C1}" presName="aNode" presStyleLbl="fgAcc1" presStyleIdx="1" presStyleCnt="6" custScaleX="317057" custScaleY="329176" custLinFactY="-47973" custLinFactNeighborX="49788" custLinFactNeighborY="-100000">
        <dgm:presLayoutVars>
          <dgm:bulletEnabled val="1"/>
        </dgm:presLayoutVars>
      </dgm:prSet>
      <dgm:spPr/>
    </dgm:pt>
    <dgm:pt modelId="{019C3783-9E0D-4928-B748-8CEEE95CA40E}" type="pres">
      <dgm:prSet presAssocID="{F96FEFD5-5D3D-4F49-9482-5463609650C1}" presName="aSpace" presStyleCnt="0"/>
      <dgm:spPr/>
    </dgm:pt>
    <dgm:pt modelId="{F36D605C-4091-4D7C-850A-9AE01370489E}" type="pres">
      <dgm:prSet presAssocID="{4D40C1E6-CD5F-40D1-B72D-78346A5EE926}" presName="aNode" presStyleLbl="fgAcc1" presStyleIdx="2" presStyleCnt="6" custScaleX="317057" custScaleY="329176" custLinFactNeighborX="49788" custLinFactNeighborY="-69111">
        <dgm:presLayoutVars>
          <dgm:bulletEnabled val="1"/>
        </dgm:presLayoutVars>
      </dgm:prSet>
      <dgm:spPr/>
    </dgm:pt>
    <dgm:pt modelId="{1D6DD025-82ED-4F83-BF10-E1102CE9502D}" type="pres">
      <dgm:prSet presAssocID="{4D40C1E6-CD5F-40D1-B72D-78346A5EE926}" presName="aSpace" presStyleCnt="0"/>
      <dgm:spPr/>
    </dgm:pt>
    <dgm:pt modelId="{8C0CC12C-2034-4F6A-9D72-2319F4BE8B0F}" type="pres">
      <dgm:prSet presAssocID="{57AA4D17-DC5D-4177-9D7F-BFFBA065503E}" presName="aNode" presStyleLbl="fgAcc1" presStyleIdx="3" presStyleCnt="6" custScaleX="317057" custScaleY="329176" custLinFactY="22056" custLinFactNeighborX="49788" custLinFactNeighborY="100000">
        <dgm:presLayoutVars>
          <dgm:bulletEnabled val="1"/>
        </dgm:presLayoutVars>
      </dgm:prSet>
      <dgm:spPr/>
    </dgm:pt>
    <dgm:pt modelId="{3B099BE3-7BB9-444D-8AF5-9CEF423DE06A}" type="pres">
      <dgm:prSet presAssocID="{57AA4D17-DC5D-4177-9D7F-BFFBA065503E}" presName="aSpace" presStyleCnt="0"/>
      <dgm:spPr/>
    </dgm:pt>
    <dgm:pt modelId="{7A7BB961-2256-42CC-B522-27586A53DAD5}" type="pres">
      <dgm:prSet presAssocID="{3FD29A83-AC33-4D81-B1E0-C8E28EA5AD0D}" presName="aNode" presStyleLbl="fgAcc1" presStyleIdx="4" presStyleCnt="6" custScaleX="317057" custScaleY="329176" custLinFactY="91168" custLinFactNeighborX="49788" custLinFactNeighborY="100000">
        <dgm:presLayoutVars>
          <dgm:bulletEnabled val="1"/>
        </dgm:presLayoutVars>
      </dgm:prSet>
      <dgm:spPr/>
    </dgm:pt>
    <dgm:pt modelId="{0219AD80-4426-4AB3-B56B-14E57960010F}" type="pres">
      <dgm:prSet presAssocID="{3FD29A83-AC33-4D81-B1E0-C8E28EA5AD0D}" presName="aSpace" presStyleCnt="0"/>
      <dgm:spPr/>
    </dgm:pt>
    <dgm:pt modelId="{DEA65993-D725-4E74-80AE-E7C4EF8D115F}" type="pres">
      <dgm:prSet presAssocID="{92F53F03-4BBD-4FA6-8F2E-9332755A1961}" presName="aNode" presStyleLbl="fgAcc1" presStyleIdx="5" presStyleCnt="6" custScaleX="317057" custScaleY="329176" custLinFactY="131765" custLinFactNeighborX="49788" custLinFactNeighborY="200000">
        <dgm:presLayoutVars>
          <dgm:bulletEnabled val="1"/>
        </dgm:presLayoutVars>
      </dgm:prSet>
      <dgm:spPr/>
    </dgm:pt>
    <dgm:pt modelId="{DC5EF653-22B6-46E0-864F-243F83BEC57F}" type="pres">
      <dgm:prSet presAssocID="{92F53F03-4BBD-4FA6-8F2E-9332755A1961}" presName="aSpace" presStyleCnt="0"/>
      <dgm:spPr/>
    </dgm:pt>
  </dgm:ptLst>
  <dgm:cxnLst>
    <dgm:cxn modelId="{2CDA1500-FCE1-449A-8F12-51FECB980E88}" srcId="{C8BD52ED-848E-4AD0-92C5-2401621FD82E}" destId="{57AA4D17-DC5D-4177-9D7F-BFFBA065503E}" srcOrd="3" destOrd="0" parTransId="{DB03CDDE-0063-41FE-A061-692F3A1BC236}" sibTransId="{4CAAAC1A-2246-4860-876D-28B09E6762C8}"/>
    <dgm:cxn modelId="{57CF2C1A-CAB1-43A6-AEC1-8B1A6A3FF0F0}" srcId="{C8BD52ED-848E-4AD0-92C5-2401621FD82E}" destId="{C5BD5DF9-1D0A-4A68-8113-8CE53F536815}" srcOrd="0" destOrd="0" parTransId="{9057B758-7827-4B26-B152-4E25B953FBFD}" sibTransId="{64C42C37-1FAE-471B-9E1E-46117257ED4A}"/>
    <dgm:cxn modelId="{AD983527-1F3A-46BE-A111-2C0FFF4C1530}" type="presOf" srcId="{92F53F03-4BBD-4FA6-8F2E-9332755A1961}" destId="{DEA65993-D725-4E74-80AE-E7C4EF8D115F}" srcOrd="0" destOrd="0" presId="urn:microsoft.com/office/officeart/2005/8/layout/pyramid2"/>
    <dgm:cxn modelId="{928F302E-9F26-443E-BDA6-755E54E06A52}" srcId="{C8BD52ED-848E-4AD0-92C5-2401621FD82E}" destId="{3FD29A83-AC33-4D81-B1E0-C8E28EA5AD0D}" srcOrd="4" destOrd="0" parTransId="{EDE3A49B-7878-495F-A7E7-C1E8F613D4BA}" sibTransId="{6AADBCCE-9CDE-47DC-A86C-1E457DA6E6C0}"/>
    <dgm:cxn modelId="{46DB7657-B6C2-4F3B-8BB7-C4F2BF414F05}" type="presOf" srcId="{C5BD5DF9-1D0A-4A68-8113-8CE53F536815}" destId="{E2AE7BEF-BAEC-4E0F-A0AC-4537B219A714}" srcOrd="0" destOrd="0" presId="urn:microsoft.com/office/officeart/2005/8/layout/pyramid2"/>
    <dgm:cxn modelId="{6236E85F-9654-4457-B167-956CFA1C1D48}" type="presOf" srcId="{C8BD52ED-848E-4AD0-92C5-2401621FD82E}" destId="{5E7C85D4-23DE-4DBB-B7E8-688392A59810}" srcOrd="0" destOrd="0" presId="urn:microsoft.com/office/officeart/2005/8/layout/pyramid2"/>
    <dgm:cxn modelId="{A3AE4485-6084-4D96-99A1-3FD0659819D1}" type="presOf" srcId="{57AA4D17-DC5D-4177-9D7F-BFFBA065503E}" destId="{8C0CC12C-2034-4F6A-9D72-2319F4BE8B0F}" srcOrd="0" destOrd="0" presId="urn:microsoft.com/office/officeart/2005/8/layout/pyramid2"/>
    <dgm:cxn modelId="{FCFE8588-C297-4A65-A053-4A973C684FA1}" type="presOf" srcId="{3FD29A83-AC33-4D81-B1E0-C8E28EA5AD0D}" destId="{7A7BB961-2256-42CC-B522-27586A53DAD5}" srcOrd="0" destOrd="0" presId="urn:microsoft.com/office/officeart/2005/8/layout/pyramid2"/>
    <dgm:cxn modelId="{76235F8E-A1E3-4350-B9F8-1057275C9FD6}" srcId="{C8BD52ED-848E-4AD0-92C5-2401621FD82E}" destId="{4D40C1E6-CD5F-40D1-B72D-78346A5EE926}" srcOrd="2" destOrd="0" parTransId="{1DBB53BA-035E-468B-B3CD-BEE3750A05F0}" sibTransId="{E6740775-2933-44BA-80AC-3A20AFA4DB4E}"/>
    <dgm:cxn modelId="{F0C74992-A9DF-4AA6-83FC-1035D37829DA}" type="presOf" srcId="{4D40C1E6-CD5F-40D1-B72D-78346A5EE926}" destId="{F36D605C-4091-4D7C-850A-9AE01370489E}" srcOrd="0" destOrd="0" presId="urn:microsoft.com/office/officeart/2005/8/layout/pyramid2"/>
    <dgm:cxn modelId="{6F471A9F-016F-4C61-AE5C-5A8E9BA8256E}" srcId="{C8BD52ED-848E-4AD0-92C5-2401621FD82E}" destId="{92F53F03-4BBD-4FA6-8F2E-9332755A1961}" srcOrd="5" destOrd="0" parTransId="{2EF03F82-CAED-489D-A44B-C46603599E59}" sibTransId="{3019B16D-1416-4920-BC91-001C54948C40}"/>
    <dgm:cxn modelId="{11D08DB4-05AF-40EA-B239-7CFC7999B5D0}" srcId="{C8BD52ED-848E-4AD0-92C5-2401621FD82E}" destId="{F96FEFD5-5D3D-4F49-9482-5463609650C1}" srcOrd="1" destOrd="0" parTransId="{08A8EE4D-57F1-4C65-BE5E-345B69825594}" sibTransId="{5D41EBD2-700F-480A-AB8F-3D371ACD87AA}"/>
    <dgm:cxn modelId="{B2FEEFE4-80BE-4F57-9924-0DD2AFDA47C8}" type="presOf" srcId="{F96FEFD5-5D3D-4F49-9482-5463609650C1}" destId="{808F1990-6E95-4E19-8984-EDB82DF32734}" srcOrd="0" destOrd="0" presId="urn:microsoft.com/office/officeart/2005/8/layout/pyramid2"/>
    <dgm:cxn modelId="{AC2785DB-E745-423B-A2F5-E7F8F9AEB559}" type="presParOf" srcId="{5E7C85D4-23DE-4DBB-B7E8-688392A59810}" destId="{2101B580-243B-4D66-AF64-843AADD95756}" srcOrd="0" destOrd="0" presId="urn:microsoft.com/office/officeart/2005/8/layout/pyramid2"/>
    <dgm:cxn modelId="{6B91BBE8-A68B-46D3-AD02-0CDEC8D1CA4F}" type="presParOf" srcId="{5E7C85D4-23DE-4DBB-B7E8-688392A59810}" destId="{F207DEBC-DED7-46A4-8E3F-DC0924CEF5FB}" srcOrd="1" destOrd="0" presId="urn:microsoft.com/office/officeart/2005/8/layout/pyramid2"/>
    <dgm:cxn modelId="{8EB620D2-D0A1-4CE1-B8E8-2C26A45078A7}" type="presParOf" srcId="{F207DEBC-DED7-46A4-8E3F-DC0924CEF5FB}" destId="{E2AE7BEF-BAEC-4E0F-A0AC-4537B219A714}" srcOrd="0" destOrd="0" presId="urn:microsoft.com/office/officeart/2005/8/layout/pyramid2"/>
    <dgm:cxn modelId="{2DBDF2A6-2948-4AB6-BEB8-66D5990FBFBC}" type="presParOf" srcId="{F207DEBC-DED7-46A4-8E3F-DC0924CEF5FB}" destId="{80C3A8D4-B672-4CE4-9C1B-4C109118CF3D}" srcOrd="1" destOrd="0" presId="urn:microsoft.com/office/officeart/2005/8/layout/pyramid2"/>
    <dgm:cxn modelId="{C0A62692-9B54-4570-96D7-EF2A447612E9}" type="presParOf" srcId="{F207DEBC-DED7-46A4-8E3F-DC0924CEF5FB}" destId="{808F1990-6E95-4E19-8984-EDB82DF32734}" srcOrd="2" destOrd="0" presId="urn:microsoft.com/office/officeart/2005/8/layout/pyramid2"/>
    <dgm:cxn modelId="{424B3E53-A5F1-4121-8166-8A83F6A7F225}" type="presParOf" srcId="{F207DEBC-DED7-46A4-8E3F-DC0924CEF5FB}" destId="{019C3783-9E0D-4928-B748-8CEEE95CA40E}" srcOrd="3" destOrd="0" presId="urn:microsoft.com/office/officeart/2005/8/layout/pyramid2"/>
    <dgm:cxn modelId="{8E7EEC6F-AF6E-402B-91D6-21C0702FAFE9}" type="presParOf" srcId="{F207DEBC-DED7-46A4-8E3F-DC0924CEF5FB}" destId="{F36D605C-4091-4D7C-850A-9AE01370489E}" srcOrd="4" destOrd="0" presId="urn:microsoft.com/office/officeart/2005/8/layout/pyramid2"/>
    <dgm:cxn modelId="{BD99335A-B05C-41A8-BA7F-7A4CDA5994B7}" type="presParOf" srcId="{F207DEBC-DED7-46A4-8E3F-DC0924CEF5FB}" destId="{1D6DD025-82ED-4F83-BF10-E1102CE9502D}" srcOrd="5" destOrd="0" presId="urn:microsoft.com/office/officeart/2005/8/layout/pyramid2"/>
    <dgm:cxn modelId="{6D553AD1-16C8-4724-8AD7-3C6BD3DC7E6E}" type="presParOf" srcId="{F207DEBC-DED7-46A4-8E3F-DC0924CEF5FB}" destId="{8C0CC12C-2034-4F6A-9D72-2319F4BE8B0F}" srcOrd="6" destOrd="0" presId="urn:microsoft.com/office/officeart/2005/8/layout/pyramid2"/>
    <dgm:cxn modelId="{F2E97B99-DCBF-403A-96D3-DE32A13A554F}" type="presParOf" srcId="{F207DEBC-DED7-46A4-8E3F-DC0924CEF5FB}" destId="{3B099BE3-7BB9-444D-8AF5-9CEF423DE06A}" srcOrd="7" destOrd="0" presId="urn:microsoft.com/office/officeart/2005/8/layout/pyramid2"/>
    <dgm:cxn modelId="{FBE0170D-6A0F-4445-8DF1-3D0C397725D9}" type="presParOf" srcId="{F207DEBC-DED7-46A4-8E3F-DC0924CEF5FB}" destId="{7A7BB961-2256-42CC-B522-27586A53DAD5}" srcOrd="8" destOrd="0" presId="urn:microsoft.com/office/officeart/2005/8/layout/pyramid2"/>
    <dgm:cxn modelId="{FBDF28DE-A536-4E37-B621-DD0461C3B705}" type="presParOf" srcId="{F207DEBC-DED7-46A4-8E3F-DC0924CEF5FB}" destId="{0219AD80-4426-4AB3-B56B-14E57960010F}" srcOrd="9" destOrd="0" presId="urn:microsoft.com/office/officeart/2005/8/layout/pyramid2"/>
    <dgm:cxn modelId="{CEFE979C-914F-4C33-8BED-9E01070AE352}" type="presParOf" srcId="{F207DEBC-DED7-46A4-8E3F-DC0924CEF5FB}" destId="{DEA65993-D725-4E74-80AE-E7C4EF8D115F}" srcOrd="10" destOrd="0" presId="urn:microsoft.com/office/officeart/2005/8/layout/pyramid2"/>
    <dgm:cxn modelId="{6BF7FC28-6748-48EB-80AA-E09E6D354DE9}" type="presParOf" srcId="{F207DEBC-DED7-46A4-8E3F-DC0924CEF5FB}" destId="{DC5EF653-22B6-46E0-864F-243F83BEC57F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C1AE8B-CD16-4070-82E8-741B9CCE8ADA}" type="doc">
      <dgm:prSet loTypeId="urn:microsoft.com/office/officeart/2005/8/layout/hList7#1" loCatId="picture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es-ES"/>
        </a:p>
      </dgm:t>
    </dgm:pt>
    <dgm:pt modelId="{8556B619-560D-44CC-A616-A92342739B25}">
      <dgm:prSet custT="1"/>
      <dgm:spPr>
        <a:solidFill>
          <a:srgbClr val="823A36"/>
        </a:solidFill>
      </dgm:spPr>
      <dgm:t>
        <a:bodyPr/>
        <a:lstStyle/>
        <a:p>
          <a:r>
            <a:rPr lang="es-ES" sz="1800" b="1" dirty="0"/>
            <a:t>Circonciso l’ottavo giorno; figlio di genitori pii</a:t>
          </a:r>
        </a:p>
      </dgm:t>
    </dgm:pt>
    <dgm:pt modelId="{2A2FC95B-09DD-493D-BE8E-D8D465071CBD}" type="parTrans" cxnId="{FAF63574-2169-4A6B-A9F6-107633513C2D}">
      <dgm:prSet/>
      <dgm:spPr/>
      <dgm:t>
        <a:bodyPr/>
        <a:lstStyle/>
        <a:p>
          <a:endParaRPr lang="es-ES" sz="1800" b="1"/>
        </a:p>
      </dgm:t>
    </dgm:pt>
    <dgm:pt modelId="{E4F97F9C-0E8F-43B7-A256-4A2B656619DE}" type="sibTrans" cxnId="{FAF63574-2169-4A6B-A9F6-107633513C2D}">
      <dgm:prSet/>
      <dgm:spPr/>
      <dgm:t>
        <a:bodyPr/>
        <a:lstStyle/>
        <a:p>
          <a:endParaRPr lang="es-ES" sz="1800" b="1"/>
        </a:p>
      </dgm:t>
    </dgm:pt>
    <dgm:pt modelId="{6EE593E0-C4D2-4C4C-BB50-C964C0542760}">
      <dgm:prSet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s-ES" sz="1800" b="1" dirty="0"/>
            <a:t>Ebreo di </a:t>
          </a:r>
          <a:r>
            <a:rPr lang="es-ES" sz="1800" b="1" dirty="0" err="1"/>
            <a:t>Ebrei</a:t>
          </a:r>
          <a:r>
            <a:rPr lang="es-ES" sz="1800" b="1" dirty="0"/>
            <a:t>; beniaminita di razza pura</a:t>
          </a:r>
        </a:p>
      </dgm:t>
    </dgm:pt>
    <dgm:pt modelId="{0A766F9E-7B77-449F-8300-8014DF28621C}" type="parTrans" cxnId="{5BC73E58-A408-47FB-A20F-D46CA774BE73}">
      <dgm:prSet/>
      <dgm:spPr/>
      <dgm:t>
        <a:bodyPr/>
        <a:lstStyle/>
        <a:p>
          <a:endParaRPr lang="es-ES" sz="1800" b="1"/>
        </a:p>
      </dgm:t>
    </dgm:pt>
    <dgm:pt modelId="{F38E25A1-0699-4FD9-88A4-6F41B8030BBD}" type="sibTrans" cxnId="{5BC73E58-A408-47FB-A20F-D46CA774BE73}">
      <dgm:prSet/>
      <dgm:spPr/>
      <dgm:t>
        <a:bodyPr/>
        <a:lstStyle/>
        <a:p>
          <a:endParaRPr lang="es-ES" sz="1800" b="1"/>
        </a:p>
      </dgm:t>
    </dgm:pt>
    <dgm:pt modelId="{B87C5303-5594-4534-9FDE-D1B8B47211C5}">
      <dgm:prSet custT="1"/>
      <dgm:spPr>
        <a:solidFill>
          <a:srgbClr val="002060"/>
        </a:solidFill>
      </dgm:spPr>
      <dgm:t>
        <a:bodyPr/>
        <a:lstStyle/>
        <a:p>
          <a:r>
            <a:rPr lang="es-ES" sz="1800" b="1" dirty="0"/>
            <a:t>In quanto </a:t>
          </a:r>
          <a:r>
            <a:rPr lang="es-ES" sz="1800" b="1" dirty="0" err="1"/>
            <a:t>alla</a:t>
          </a:r>
          <a:r>
            <a:rPr lang="es-ES" sz="1800" b="1" dirty="0"/>
            <a:t> </a:t>
          </a:r>
          <a:r>
            <a:rPr lang="es-ES" sz="1800" b="1" dirty="0" err="1"/>
            <a:t>Legge</a:t>
          </a:r>
          <a:r>
            <a:rPr lang="es-ES" sz="1800" b="1" dirty="0"/>
            <a:t>, il più stretto  fariseo</a:t>
          </a:r>
        </a:p>
      </dgm:t>
    </dgm:pt>
    <dgm:pt modelId="{07659C1A-65B4-4D9E-B884-0C89157FB96B}" type="parTrans" cxnId="{F310AC3D-D7CD-44D9-A7A2-2AC14BF1710A}">
      <dgm:prSet/>
      <dgm:spPr/>
      <dgm:t>
        <a:bodyPr/>
        <a:lstStyle/>
        <a:p>
          <a:endParaRPr lang="es-ES" sz="1800" b="1"/>
        </a:p>
      </dgm:t>
    </dgm:pt>
    <dgm:pt modelId="{570BC0FB-0F11-40FA-8670-3282E1FF95F9}" type="sibTrans" cxnId="{F310AC3D-D7CD-44D9-A7A2-2AC14BF1710A}">
      <dgm:prSet/>
      <dgm:spPr/>
      <dgm:t>
        <a:bodyPr/>
        <a:lstStyle/>
        <a:p>
          <a:endParaRPr lang="es-ES" sz="1800" b="1"/>
        </a:p>
      </dgm:t>
    </dgm:pt>
    <dgm:pt modelId="{BE28ACA5-5E1A-49D5-9928-D0560D72A5D7}">
      <dgm:prSet custT="1"/>
      <dgm:spPr>
        <a:solidFill>
          <a:srgbClr val="C00000"/>
        </a:solidFill>
      </dgm:spPr>
      <dgm:t>
        <a:bodyPr/>
        <a:lstStyle/>
        <a:p>
          <a:r>
            <a:rPr lang="es-ES" sz="1800" b="1" dirty="0"/>
            <a:t>In quando allo zelo, persecutore della chiesa</a:t>
          </a:r>
        </a:p>
      </dgm:t>
    </dgm:pt>
    <dgm:pt modelId="{AA91466C-E167-4C0A-ACCD-227134DA4FFE}" type="parTrans" cxnId="{2EB5829E-3D6F-47FA-A766-011588DA492E}">
      <dgm:prSet/>
      <dgm:spPr/>
      <dgm:t>
        <a:bodyPr/>
        <a:lstStyle/>
        <a:p>
          <a:endParaRPr lang="es-ES" sz="1800" b="1"/>
        </a:p>
      </dgm:t>
    </dgm:pt>
    <dgm:pt modelId="{711073F9-9C6A-4731-8537-F19A2E746FBA}" type="sibTrans" cxnId="{2EB5829E-3D6F-47FA-A766-011588DA492E}">
      <dgm:prSet/>
      <dgm:spPr/>
      <dgm:t>
        <a:bodyPr/>
        <a:lstStyle/>
        <a:p>
          <a:endParaRPr lang="es-ES" sz="1800" b="1"/>
        </a:p>
      </dgm:t>
    </dgm:pt>
    <dgm:pt modelId="{796E9DFB-C527-4278-8559-9572E65D9EF4}">
      <dgm:prSet custT="1"/>
      <dgm:spPr>
        <a:solidFill>
          <a:srgbClr val="7030A0"/>
        </a:solidFill>
      </dgm:spPr>
      <dgm:t>
        <a:bodyPr/>
        <a:lstStyle/>
        <a:p>
          <a:r>
            <a:rPr lang="es-ES" sz="1600" b="1" dirty="0"/>
            <a:t>Irreprensibile</a:t>
          </a:r>
          <a:r>
            <a:rPr lang="es-ES" sz="1800" b="1" dirty="0"/>
            <a:t> osservatore della Legge</a:t>
          </a:r>
        </a:p>
      </dgm:t>
    </dgm:pt>
    <dgm:pt modelId="{535395AE-078C-4D9D-A3CC-A5A2BF0A1E39}" type="parTrans" cxnId="{81422F25-4D55-4FD1-B1FD-54B253A78679}">
      <dgm:prSet/>
      <dgm:spPr/>
      <dgm:t>
        <a:bodyPr/>
        <a:lstStyle/>
        <a:p>
          <a:endParaRPr lang="es-ES" sz="1800" b="1"/>
        </a:p>
      </dgm:t>
    </dgm:pt>
    <dgm:pt modelId="{14C90DAB-225E-4148-A809-235DC434FC8C}" type="sibTrans" cxnId="{81422F25-4D55-4FD1-B1FD-54B253A78679}">
      <dgm:prSet/>
      <dgm:spPr/>
      <dgm:t>
        <a:bodyPr/>
        <a:lstStyle/>
        <a:p>
          <a:endParaRPr lang="es-ES" sz="1800" b="1"/>
        </a:p>
      </dgm:t>
    </dgm:pt>
    <dgm:pt modelId="{5696DB57-28E0-46F5-A67F-D696503F64E1}" type="pres">
      <dgm:prSet presAssocID="{A3C1AE8B-CD16-4070-82E8-741B9CCE8ADA}" presName="Name0" presStyleCnt="0">
        <dgm:presLayoutVars>
          <dgm:dir/>
          <dgm:resizeHandles val="exact"/>
        </dgm:presLayoutVars>
      </dgm:prSet>
      <dgm:spPr/>
    </dgm:pt>
    <dgm:pt modelId="{81B947A8-8222-4D23-91A0-A3DDDFBA911F}" type="pres">
      <dgm:prSet presAssocID="{A3C1AE8B-CD16-4070-82E8-741B9CCE8ADA}" presName="fgShape" presStyleLbl="fgShp" presStyleIdx="0" presStyleCnt="1"/>
      <dgm:spPr/>
    </dgm:pt>
    <dgm:pt modelId="{92D1937D-F96D-4C83-BB98-F48D62D4D192}" type="pres">
      <dgm:prSet presAssocID="{A3C1AE8B-CD16-4070-82E8-741B9CCE8ADA}" presName="linComp" presStyleCnt="0"/>
      <dgm:spPr/>
    </dgm:pt>
    <dgm:pt modelId="{E30B87F1-9D1B-477C-A0CB-5D3C54ADC4BA}" type="pres">
      <dgm:prSet presAssocID="{8556B619-560D-44CC-A616-A92342739B25}" presName="compNode" presStyleCnt="0"/>
      <dgm:spPr/>
    </dgm:pt>
    <dgm:pt modelId="{D128365B-A3FF-474C-8E24-63862A44BE84}" type="pres">
      <dgm:prSet presAssocID="{8556B619-560D-44CC-A616-A92342739B25}" presName="bkgdShape" presStyleLbl="node1" presStyleIdx="0" presStyleCnt="5"/>
      <dgm:spPr/>
    </dgm:pt>
    <dgm:pt modelId="{9BB9DBFF-48FA-4075-83CA-E08889741CF1}" type="pres">
      <dgm:prSet presAssocID="{8556B619-560D-44CC-A616-A92342739B25}" presName="nodeTx" presStyleLbl="node1" presStyleIdx="0" presStyleCnt="5">
        <dgm:presLayoutVars>
          <dgm:bulletEnabled val="1"/>
        </dgm:presLayoutVars>
      </dgm:prSet>
      <dgm:spPr/>
    </dgm:pt>
    <dgm:pt modelId="{9FFF8EF9-D8C5-41B2-85C9-1156CAABE258}" type="pres">
      <dgm:prSet presAssocID="{8556B619-560D-44CC-A616-A92342739B25}" presName="invisiNode" presStyleLbl="node1" presStyleIdx="0" presStyleCnt="5"/>
      <dgm:spPr/>
    </dgm:pt>
    <dgm:pt modelId="{1D9CE686-3970-4C8A-B7F5-25FB1EC212C9}" type="pres">
      <dgm:prSet presAssocID="{8556B619-560D-44CC-A616-A92342739B25}" presName="imagNode" presStyleLbl="fgImgPlace1" presStyleIdx="0" presStyleCnt="5"/>
      <dgm:spPr>
        <a:blipFill rotWithShape="1"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7DF59011-388C-4093-8959-3351DDFC4ADC}" type="pres">
      <dgm:prSet presAssocID="{E4F97F9C-0E8F-43B7-A256-4A2B656619DE}" presName="sibTrans" presStyleLbl="sibTrans2D1" presStyleIdx="0" presStyleCnt="0"/>
      <dgm:spPr/>
    </dgm:pt>
    <dgm:pt modelId="{2EE4C02D-226E-4115-8BAD-78FEF7C84761}" type="pres">
      <dgm:prSet presAssocID="{6EE593E0-C4D2-4C4C-BB50-C964C0542760}" presName="compNode" presStyleCnt="0"/>
      <dgm:spPr/>
    </dgm:pt>
    <dgm:pt modelId="{F26FE41A-DB46-4170-9BF3-AFF9C3323D59}" type="pres">
      <dgm:prSet presAssocID="{6EE593E0-C4D2-4C4C-BB50-C964C0542760}" presName="bkgdShape" presStyleLbl="node1" presStyleIdx="1" presStyleCnt="5" custScaleX="117175"/>
      <dgm:spPr/>
    </dgm:pt>
    <dgm:pt modelId="{670876BB-ED16-4B51-A3A3-3F5B871674C9}" type="pres">
      <dgm:prSet presAssocID="{6EE593E0-C4D2-4C4C-BB50-C964C0542760}" presName="nodeTx" presStyleLbl="node1" presStyleIdx="1" presStyleCnt="5">
        <dgm:presLayoutVars>
          <dgm:bulletEnabled val="1"/>
        </dgm:presLayoutVars>
      </dgm:prSet>
      <dgm:spPr/>
    </dgm:pt>
    <dgm:pt modelId="{2EB23BCD-0484-417C-8218-9E3AF4D9BE90}" type="pres">
      <dgm:prSet presAssocID="{6EE593E0-C4D2-4C4C-BB50-C964C0542760}" presName="invisiNode" presStyleLbl="node1" presStyleIdx="1" presStyleCnt="5"/>
      <dgm:spPr/>
    </dgm:pt>
    <dgm:pt modelId="{A7375061-F62C-4302-9206-8E6BEB0D613F}" type="pres">
      <dgm:prSet presAssocID="{6EE593E0-C4D2-4C4C-BB50-C964C0542760}" presName="imagNode" presStyleLbl="fgImgPlace1" presStyleIdx="1" presStyleCnt="5"/>
      <dgm:spPr>
        <a:blipFill dpi="0" rotWithShape="1"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F525BF5E-4683-4EE0-92A0-67D976FFC188}" type="pres">
      <dgm:prSet presAssocID="{F38E25A1-0699-4FD9-88A4-6F41B8030BBD}" presName="sibTrans" presStyleLbl="sibTrans2D1" presStyleIdx="0" presStyleCnt="0"/>
      <dgm:spPr/>
    </dgm:pt>
    <dgm:pt modelId="{B17BDE78-9A6C-41D9-96F4-F32E6C12AB16}" type="pres">
      <dgm:prSet presAssocID="{B87C5303-5594-4534-9FDE-D1B8B47211C5}" presName="compNode" presStyleCnt="0"/>
      <dgm:spPr/>
    </dgm:pt>
    <dgm:pt modelId="{62D93324-EE7B-4B3A-8467-4EDA33D7AC64}" type="pres">
      <dgm:prSet presAssocID="{B87C5303-5594-4534-9FDE-D1B8B47211C5}" presName="bkgdShape" presStyleLbl="node1" presStyleIdx="2" presStyleCnt="5"/>
      <dgm:spPr/>
    </dgm:pt>
    <dgm:pt modelId="{E240EE9F-9850-4529-8FD4-482E988434B6}" type="pres">
      <dgm:prSet presAssocID="{B87C5303-5594-4534-9FDE-D1B8B47211C5}" presName="nodeTx" presStyleLbl="node1" presStyleIdx="2" presStyleCnt="5">
        <dgm:presLayoutVars>
          <dgm:bulletEnabled val="1"/>
        </dgm:presLayoutVars>
      </dgm:prSet>
      <dgm:spPr/>
    </dgm:pt>
    <dgm:pt modelId="{E85EB9FF-933E-4F03-8179-6FC932E4B237}" type="pres">
      <dgm:prSet presAssocID="{B87C5303-5594-4534-9FDE-D1B8B47211C5}" presName="invisiNode" presStyleLbl="node1" presStyleIdx="2" presStyleCnt="5"/>
      <dgm:spPr/>
    </dgm:pt>
    <dgm:pt modelId="{77956109-AA7E-4306-825B-EF93EC33C5FD}" type="pres">
      <dgm:prSet presAssocID="{B87C5303-5594-4534-9FDE-D1B8B47211C5}" presName="imagNode" presStyleLbl="fgImgPlace1" presStyleIdx="2" presStyleCnt="5"/>
      <dgm:spPr>
        <a:blipFill dpi="0" rotWithShape="1"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E1A2E70E-1800-4135-AB4D-B6F84F8135C0}" type="pres">
      <dgm:prSet presAssocID="{570BC0FB-0F11-40FA-8670-3282E1FF95F9}" presName="sibTrans" presStyleLbl="sibTrans2D1" presStyleIdx="0" presStyleCnt="0"/>
      <dgm:spPr/>
    </dgm:pt>
    <dgm:pt modelId="{177F6904-5A04-4AD7-B17C-3A80B083CB9A}" type="pres">
      <dgm:prSet presAssocID="{BE28ACA5-5E1A-49D5-9928-D0560D72A5D7}" presName="compNode" presStyleCnt="0"/>
      <dgm:spPr/>
    </dgm:pt>
    <dgm:pt modelId="{9ECCE186-ECEE-4E36-9689-7C5607CF3BD4}" type="pres">
      <dgm:prSet presAssocID="{BE28ACA5-5E1A-49D5-9928-D0560D72A5D7}" presName="bkgdShape" presStyleLbl="node1" presStyleIdx="3" presStyleCnt="5"/>
      <dgm:spPr/>
    </dgm:pt>
    <dgm:pt modelId="{3F9C67CF-8923-4295-A709-6F1DD4FFEEE2}" type="pres">
      <dgm:prSet presAssocID="{BE28ACA5-5E1A-49D5-9928-D0560D72A5D7}" presName="nodeTx" presStyleLbl="node1" presStyleIdx="3" presStyleCnt="5">
        <dgm:presLayoutVars>
          <dgm:bulletEnabled val="1"/>
        </dgm:presLayoutVars>
      </dgm:prSet>
      <dgm:spPr/>
    </dgm:pt>
    <dgm:pt modelId="{9A93A012-D821-42EF-B03F-C0913CF05AAA}" type="pres">
      <dgm:prSet presAssocID="{BE28ACA5-5E1A-49D5-9928-D0560D72A5D7}" presName="invisiNode" presStyleLbl="node1" presStyleIdx="3" presStyleCnt="5"/>
      <dgm:spPr/>
    </dgm:pt>
    <dgm:pt modelId="{4FA8565D-20F1-44C2-B921-B09BCCEC5BAF}" type="pres">
      <dgm:prSet presAssocID="{BE28ACA5-5E1A-49D5-9928-D0560D72A5D7}" presName="imagNode" presStyleLbl="fgImgPlace1" presStyleIdx="3" presStyleCnt="5"/>
      <dgm:spPr>
        <a:blipFill dpi="0" rotWithShape="1"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B33E0EB2-6AE5-481D-AD72-93853C115066}" type="pres">
      <dgm:prSet presAssocID="{711073F9-9C6A-4731-8537-F19A2E746FBA}" presName="sibTrans" presStyleLbl="sibTrans2D1" presStyleIdx="0" presStyleCnt="0"/>
      <dgm:spPr/>
    </dgm:pt>
    <dgm:pt modelId="{CBC96ACD-BD3B-47A7-BA79-34B87B266014}" type="pres">
      <dgm:prSet presAssocID="{796E9DFB-C527-4278-8559-9572E65D9EF4}" presName="compNode" presStyleCnt="0"/>
      <dgm:spPr/>
    </dgm:pt>
    <dgm:pt modelId="{FC75B951-F111-4DF9-B6B2-501C44F36F8D}" type="pres">
      <dgm:prSet presAssocID="{796E9DFB-C527-4278-8559-9572E65D9EF4}" presName="bkgdShape" presStyleLbl="node1" presStyleIdx="4" presStyleCnt="5"/>
      <dgm:spPr/>
    </dgm:pt>
    <dgm:pt modelId="{7ACA2C11-E55A-4378-BBE6-DA9EDBBBC433}" type="pres">
      <dgm:prSet presAssocID="{796E9DFB-C527-4278-8559-9572E65D9EF4}" presName="nodeTx" presStyleLbl="node1" presStyleIdx="4" presStyleCnt="5">
        <dgm:presLayoutVars>
          <dgm:bulletEnabled val="1"/>
        </dgm:presLayoutVars>
      </dgm:prSet>
      <dgm:spPr/>
    </dgm:pt>
    <dgm:pt modelId="{F0D90DFB-B52B-4080-B91C-06A907EF62F5}" type="pres">
      <dgm:prSet presAssocID="{796E9DFB-C527-4278-8559-9572E65D9EF4}" presName="invisiNode" presStyleLbl="node1" presStyleIdx="4" presStyleCnt="5"/>
      <dgm:spPr/>
    </dgm:pt>
    <dgm:pt modelId="{4505B560-5A0C-4590-8D92-869AA8ADD0A8}" type="pres">
      <dgm:prSet presAssocID="{796E9DFB-C527-4278-8559-9572E65D9EF4}" presName="imagNode" presStyleLbl="fgImgPlace1" presStyleIdx="4" presStyleCnt="5"/>
      <dgm:spPr>
        <a:blipFill rotWithShape="1"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</dgm:ptLst>
  <dgm:cxnLst>
    <dgm:cxn modelId="{81422F25-4D55-4FD1-B1FD-54B253A78679}" srcId="{A3C1AE8B-CD16-4070-82E8-741B9CCE8ADA}" destId="{796E9DFB-C527-4278-8559-9572E65D9EF4}" srcOrd="4" destOrd="0" parTransId="{535395AE-078C-4D9D-A3CC-A5A2BF0A1E39}" sibTransId="{14C90DAB-225E-4148-A809-235DC434FC8C}"/>
    <dgm:cxn modelId="{EF658936-6F32-4028-BDB6-890802FEED22}" type="presOf" srcId="{796E9DFB-C527-4278-8559-9572E65D9EF4}" destId="{FC75B951-F111-4DF9-B6B2-501C44F36F8D}" srcOrd="0" destOrd="0" presId="urn:microsoft.com/office/officeart/2005/8/layout/hList7#1"/>
    <dgm:cxn modelId="{A1E72238-7168-49CE-93CC-132A2FB3D51B}" type="presOf" srcId="{8556B619-560D-44CC-A616-A92342739B25}" destId="{9BB9DBFF-48FA-4075-83CA-E08889741CF1}" srcOrd="1" destOrd="0" presId="urn:microsoft.com/office/officeart/2005/8/layout/hList7#1"/>
    <dgm:cxn modelId="{43AB7A3D-411F-4CF3-BDE0-0B8788D55C46}" type="presOf" srcId="{796E9DFB-C527-4278-8559-9572E65D9EF4}" destId="{7ACA2C11-E55A-4378-BBE6-DA9EDBBBC433}" srcOrd="1" destOrd="0" presId="urn:microsoft.com/office/officeart/2005/8/layout/hList7#1"/>
    <dgm:cxn modelId="{F310AC3D-D7CD-44D9-A7A2-2AC14BF1710A}" srcId="{A3C1AE8B-CD16-4070-82E8-741B9CCE8ADA}" destId="{B87C5303-5594-4534-9FDE-D1B8B47211C5}" srcOrd="2" destOrd="0" parTransId="{07659C1A-65B4-4D9E-B884-0C89157FB96B}" sibTransId="{570BC0FB-0F11-40FA-8670-3282E1FF95F9}"/>
    <dgm:cxn modelId="{D7501748-11B5-43BA-97AC-546A662CED32}" type="presOf" srcId="{A3C1AE8B-CD16-4070-82E8-741B9CCE8ADA}" destId="{5696DB57-28E0-46F5-A67F-D696503F64E1}" srcOrd="0" destOrd="0" presId="urn:microsoft.com/office/officeart/2005/8/layout/hList7#1"/>
    <dgm:cxn modelId="{5BC73E58-A408-47FB-A20F-D46CA774BE73}" srcId="{A3C1AE8B-CD16-4070-82E8-741B9CCE8ADA}" destId="{6EE593E0-C4D2-4C4C-BB50-C964C0542760}" srcOrd="1" destOrd="0" parTransId="{0A766F9E-7B77-449F-8300-8014DF28621C}" sibTransId="{F38E25A1-0699-4FD9-88A4-6F41B8030BBD}"/>
    <dgm:cxn modelId="{05B1285B-CBEC-4B12-BAB4-0B33CE8C9331}" type="presOf" srcId="{BE28ACA5-5E1A-49D5-9928-D0560D72A5D7}" destId="{9ECCE186-ECEE-4E36-9689-7C5607CF3BD4}" srcOrd="0" destOrd="0" presId="urn:microsoft.com/office/officeart/2005/8/layout/hList7#1"/>
    <dgm:cxn modelId="{B8B74760-5867-4363-99A8-A44FBE3C2761}" type="presOf" srcId="{BE28ACA5-5E1A-49D5-9928-D0560D72A5D7}" destId="{3F9C67CF-8923-4295-A709-6F1DD4FFEEE2}" srcOrd="1" destOrd="0" presId="urn:microsoft.com/office/officeart/2005/8/layout/hList7#1"/>
    <dgm:cxn modelId="{01A93564-0D5B-4AC7-8868-1D8D45BD1C97}" type="presOf" srcId="{E4F97F9C-0E8F-43B7-A256-4A2B656619DE}" destId="{7DF59011-388C-4093-8959-3351DDFC4ADC}" srcOrd="0" destOrd="0" presId="urn:microsoft.com/office/officeart/2005/8/layout/hList7#1"/>
    <dgm:cxn modelId="{FAF63574-2169-4A6B-A9F6-107633513C2D}" srcId="{A3C1AE8B-CD16-4070-82E8-741B9CCE8ADA}" destId="{8556B619-560D-44CC-A616-A92342739B25}" srcOrd="0" destOrd="0" parTransId="{2A2FC95B-09DD-493D-BE8E-D8D465071CBD}" sibTransId="{E4F97F9C-0E8F-43B7-A256-4A2B656619DE}"/>
    <dgm:cxn modelId="{003FC078-E815-40BB-83F3-EF4EEC5098A5}" type="presOf" srcId="{B87C5303-5594-4534-9FDE-D1B8B47211C5}" destId="{E240EE9F-9850-4529-8FD4-482E988434B6}" srcOrd="1" destOrd="0" presId="urn:microsoft.com/office/officeart/2005/8/layout/hList7#1"/>
    <dgm:cxn modelId="{03F49982-3B71-49F5-A453-ECCD8801BD9B}" type="presOf" srcId="{6EE593E0-C4D2-4C4C-BB50-C964C0542760}" destId="{F26FE41A-DB46-4170-9BF3-AFF9C3323D59}" srcOrd="0" destOrd="0" presId="urn:microsoft.com/office/officeart/2005/8/layout/hList7#1"/>
    <dgm:cxn modelId="{67DF0C85-D96A-4730-9B87-2943A7583E20}" type="presOf" srcId="{6EE593E0-C4D2-4C4C-BB50-C964C0542760}" destId="{670876BB-ED16-4B51-A3A3-3F5B871674C9}" srcOrd="1" destOrd="0" presId="urn:microsoft.com/office/officeart/2005/8/layout/hList7#1"/>
    <dgm:cxn modelId="{2EB5829E-3D6F-47FA-A766-011588DA492E}" srcId="{A3C1AE8B-CD16-4070-82E8-741B9CCE8ADA}" destId="{BE28ACA5-5E1A-49D5-9928-D0560D72A5D7}" srcOrd="3" destOrd="0" parTransId="{AA91466C-E167-4C0A-ACCD-227134DA4FFE}" sibTransId="{711073F9-9C6A-4731-8537-F19A2E746FBA}"/>
    <dgm:cxn modelId="{E0C011B1-BB77-4221-90C9-CE7E28F82D33}" type="presOf" srcId="{711073F9-9C6A-4731-8537-F19A2E746FBA}" destId="{B33E0EB2-6AE5-481D-AD72-93853C115066}" srcOrd="0" destOrd="0" presId="urn:microsoft.com/office/officeart/2005/8/layout/hList7#1"/>
    <dgm:cxn modelId="{C22A69B2-54CB-47C3-AAB2-596DB9736BB7}" type="presOf" srcId="{F38E25A1-0699-4FD9-88A4-6F41B8030BBD}" destId="{F525BF5E-4683-4EE0-92A0-67D976FFC188}" srcOrd="0" destOrd="0" presId="urn:microsoft.com/office/officeart/2005/8/layout/hList7#1"/>
    <dgm:cxn modelId="{B3DFB1C8-B69F-4297-9DB5-6C7F2BC0CD36}" type="presOf" srcId="{B87C5303-5594-4534-9FDE-D1B8B47211C5}" destId="{62D93324-EE7B-4B3A-8467-4EDA33D7AC64}" srcOrd="0" destOrd="0" presId="urn:microsoft.com/office/officeart/2005/8/layout/hList7#1"/>
    <dgm:cxn modelId="{63CD10D0-4AF4-42A5-9C7D-FC04B6A2F3EF}" type="presOf" srcId="{8556B619-560D-44CC-A616-A92342739B25}" destId="{D128365B-A3FF-474C-8E24-63862A44BE84}" srcOrd="0" destOrd="0" presId="urn:microsoft.com/office/officeart/2005/8/layout/hList7#1"/>
    <dgm:cxn modelId="{30E8D5FB-87DD-44A8-8B11-7AF76777DA8E}" type="presOf" srcId="{570BC0FB-0F11-40FA-8670-3282E1FF95F9}" destId="{E1A2E70E-1800-4135-AB4D-B6F84F8135C0}" srcOrd="0" destOrd="0" presId="urn:microsoft.com/office/officeart/2005/8/layout/hList7#1"/>
    <dgm:cxn modelId="{FB5DE4DD-AEC5-4B5C-8151-D3A32A68C552}" type="presParOf" srcId="{5696DB57-28E0-46F5-A67F-D696503F64E1}" destId="{81B947A8-8222-4D23-91A0-A3DDDFBA911F}" srcOrd="0" destOrd="0" presId="urn:microsoft.com/office/officeart/2005/8/layout/hList7#1"/>
    <dgm:cxn modelId="{0C30C1B6-D2D5-46CB-98A3-A567F8120D63}" type="presParOf" srcId="{5696DB57-28E0-46F5-A67F-D696503F64E1}" destId="{92D1937D-F96D-4C83-BB98-F48D62D4D192}" srcOrd="1" destOrd="0" presId="urn:microsoft.com/office/officeart/2005/8/layout/hList7#1"/>
    <dgm:cxn modelId="{7E506D43-85AD-4D13-9070-3E1FAD996056}" type="presParOf" srcId="{92D1937D-F96D-4C83-BB98-F48D62D4D192}" destId="{E30B87F1-9D1B-477C-A0CB-5D3C54ADC4BA}" srcOrd="0" destOrd="0" presId="urn:microsoft.com/office/officeart/2005/8/layout/hList7#1"/>
    <dgm:cxn modelId="{A119C12B-6160-4B26-BD49-32A9C496D192}" type="presParOf" srcId="{E30B87F1-9D1B-477C-A0CB-5D3C54ADC4BA}" destId="{D128365B-A3FF-474C-8E24-63862A44BE84}" srcOrd="0" destOrd="0" presId="urn:microsoft.com/office/officeart/2005/8/layout/hList7#1"/>
    <dgm:cxn modelId="{6BAD5829-0773-4398-A95B-7310B2058E9B}" type="presParOf" srcId="{E30B87F1-9D1B-477C-A0CB-5D3C54ADC4BA}" destId="{9BB9DBFF-48FA-4075-83CA-E08889741CF1}" srcOrd="1" destOrd="0" presId="urn:microsoft.com/office/officeart/2005/8/layout/hList7#1"/>
    <dgm:cxn modelId="{6554EDFF-9F6A-4B6E-9409-50ABC1D1793B}" type="presParOf" srcId="{E30B87F1-9D1B-477C-A0CB-5D3C54ADC4BA}" destId="{9FFF8EF9-D8C5-41B2-85C9-1156CAABE258}" srcOrd="2" destOrd="0" presId="urn:microsoft.com/office/officeart/2005/8/layout/hList7#1"/>
    <dgm:cxn modelId="{540DDA07-65FB-42A3-A84C-ABC5D92EF799}" type="presParOf" srcId="{E30B87F1-9D1B-477C-A0CB-5D3C54ADC4BA}" destId="{1D9CE686-3970-4C8A-B7F5-25FB1EC212C9}" srcOrd="3" destOrd="0" presId="urn:microsoft.com/office/officeart/2005/8/layout/hList7#1"/>
    <dgm:cxn modelId="{884257D4-8236-443E-9DA8-EFA4559AA17E}" type="presParOf" srcId="{92D1937D-F96D-4C83-BB98-F48D62D4D192}" destId="{7DF59011-388C-4093-8959-3351DDFC4ADC}" srcOrd="1" destOrd="0" presId="urn:microsoft.com/office/officeart/2005/8/layout/hList7#1"/>
    <dgm:cxn modelId="{BAC72084-AA58-4A51-9456-AD98C69690C1}" type="presParOf" srcId="{92D1937D-F96D-4C83-BB98-F48D62D4D192}" destId="{2EE4C02D-226E-4115-8BAD-78FEF7C84761}" srcOrd="2" destOrd="0" presId="urn:microsoft.com/office/officeart/2005/8/layout/hList7#1"/>
    <dgm:cxn modelId="{17839558-1CA0-4A00-8306-A952CBF05A24}" type="presParOf" srcId="{2EE4C02D-226E-4115-8BAD-78FEF7C84761}" destId="{F26FE41A-DB46-4170-9BF3-AFF9C3323D59}" srcOrd="0" destOrd="0" presId="urn:microsoft.com/office/officeart/2005/8/layout/hList7#1"/>
    <dgm:cxn modelId="{D594B887-C944-4A8A-B416-3C4ABD2C189C}" type="presParOf" srcId="{2EE4C02D-226E-4115-8BAD-78FEF7C84761}" destId="{670876BB-ED16-4B51-A3A3-3F5B871674C9}" srcOrd="1" destOrd="0" presId="urn:microsoft.com/office/officeart/2005/8/layout/hList7#1"/>
    <dgm:cxn modelId="{43F11249-4493-4865-A773-9247520BE1A1}" type="presParOf" srcId="{2EE4C02D-226E-4115-8BAD-78FEF7C84761}" destId="{2EB23BCD-0484-417C-8218-9E3AF4D9BE90}" srcOrd="2" destOrd="0" presId="urn:microsoft.com/office/officeart/2005/8/layout/hList7#1"/>
    <dgm:cxn modelId="{6DA2680F-C06E-4B82-B72D-6372350C3FF0}" type="presParOf" srcId="{2EE4C02D-226E-4115-8BAD-78FEF7C84761}" destId="{A7375061-F62C-4302-9206-8E6BEB0D613F}" srcOrd="3" destOrd="0" presId="urn:microsoft.com/office/officeart/2005/8/layout/hList7#1"/>
    <dgm:cxn modelId="{8A58D5DC-FAD1-4B28-83FB-09054D9C2817}" type="presParOf" srcId="{92D1937D-F96D-4C83-BB98-F48D62D4D192}" destId="{F525BF5E-4683-4EE0-92A0-67D976FFC188}" srcOrd="3" destOrd="0" presId="urn:microsoft.com/office/officeart/2005/8/layout/hList7#1"/>
    <dgm:cxn modelId="{B167700D-7791-46A4-82F8-57FD6B776390}" type="presParOf" srcId="{92D1937D-F96D-4C83-BB98-F48D62D4D192}" destId="{B17BDE78-9A6C-41D9-96F4-F32E6C12AB16}" srcOrd="4" destOrd="0" presId="urn:microsoft.com/office/officeart/2005/8/layout/hList7#1"/>
    <dgm:cxn modelId="{CEC94198-256A-4C56-A86B-078583089849}" type="presParOf" srcId="{B17BDE78-9A6C-41D9-96F4-F32E6C12AB16}" destId="{62D93324-EE7B-4B3A-8467-4EDA33D7AC64}" srcOrd="0" destOrd="0" presId="urn:microsoft.com/office/officeart/2005/8/layout/hList7#1"/>
    <dgm:cxn modelId="{BFE3F4EB-783D-45B3-84E7-F468FFB8D332}" type="presParOf" srcId="{B17BDE78-9A6C-41D9-96F4-F32E6C12AB16}" destId="{E240EE9F-9850-4529-8FD4-482E988434B6}" srcOrd="1" destOrd="0" presId="urn:microsoft.com/office/officeart/2005/8/layout/hList7#1"/>
    <dgm:cxn modelId="{564AEC1E-D2BB-4629-83AB-EF8AF8994D58}" type="presParOf" srcId="{B17BDE78-9A6C-41D9-96F4-F32E6C12AB16}" destId="{E85EB9FF-933E-4F03-8179-6FC932E4B237}" srcOrd="2" destOrd="0" presId="urn:microsoft.com/office/officeart/2005/8/layout/hList7#1"/>
    <dgm:cxn modelId="{E082A906-77EB-49E2-8870-756AFC784808}" type="presParOf" srcId="{B17BDE78-9A6C-41D9-96F4-F32E6C12AB16}" destId="{77956109-AA7E-4306-825B-EF93EC33C5FD}" srcOrd="3" destOrd="0" presId="urn:microsoft.com/office/officeart/2005/8/layout/hList7#1"/>
    <dgm:cxn modelId="{02852046-1078-4AA5-9352-9A7E565FDE24}" type="presParOf" srcId="{92D1937D-F96D-4C83-BB98-F48D62D4D192}" destId="{E1A2E70E-1800-4135-AB4D-B6F84F8135C0}" srcOrd="5" destOrd="0" presId="urn:microsoft.com/office/officeart/2005/8/layout/hList7#1"/>
    <dgm:cxn modelId="{ADC10F8F-9432-4717-9F32-B316D2B50C3F}" type="presParOf" srcId="{92D1937D-F96D-4C83-BB98-F48D62D4D192}" destId="{177F6904-5A04-4AD7-B17C-3A80B083CB9A}" srcOrd="6" destOrd="0" presId="urn:microsoft.com/office/officeart/2005/8/layout/hList7#1"/>
    <dgm:cxn modelId="{316B3FAA-439F-43B4-AEEF-16D8F35DF0D9}" type="presParOf" srcId="{177F6904-5A04-4AD7-B17C-3A80B083CB9A}" destId="{9ECCE186-ECEE-4E36-9689-7C5607CF3BD4}" srcOrd="0" destOrd="0" presId="urn:microsoft.com/office/officeart/2005/8/layout/hList7#1"/>
    <dgm:cxn modelId="{577C686C-4E13-4FE0-8FAB-9699DF82FB3E}" type="presParOf" srcId="{177F6904-5A04-4AD7-B17C-3A80B083CB9A}" destId="{3F9C67CF-8923-4295-A709-6F1DD4FFEEE2}" srcOrd="1" destOrd="0" presId="urn:microsoft.com/office/officeart/2005/8/layout/hList7#1"/>
    <dgm:cxn modelId="{91260415-4157-40D4-B4F6-BA8B967536A4}" type="presParOf" srcId="{177F6904-5A04-4AD7-B17C-3A80B083CB9A}" destId="{9A93A012-D821-42EF-B03F-C0913CF05AAA}" srcOrd="2" destOrd="0" presId="urn:microsoft.com/office/officeart/2005/8/layout/hList7#1"/>
    <dgm:cxn modelId="{6446CCF7-061D-405B-9D4C-5A2E70FBE4A7}" type="presParOf" srcId="{177F6904-5A04-4AD7-B17C-3A80B083CB9A}" destId="{4FA8565D-20F1-44C2-B921-B09BCCEC5BAF}" srcOrd="3" destOrd="0" presId="urn:microsoft.com/office/officeart/2005/8/layout/hList7#1"/>
    <dgm:cxn modelId="{7B4D980A-B381-4A71-B1FD-FA69D87ADB68}" type="presParOf" srcId="{92D1937D-F96D-4C83-BB98-F48D62D4D192}" destId="{B33E0EB2-6AE5-481D-AD72-93853C115066}" srcOrd="7" destOrd="0" presId="urn:microsoft.com/office/officeart/2005/8/layout/hList7#1"/>
    <dgm:cxn modelId="{819DAD69-90CD-4558-9474-EE322B897157}" type="presParOf" srcId="{92D1937D-F96D-4C83-BB98-F48D62D4D192}" destId="{CBC96ACD-BD3B-47A7-BA79-34B87B266014}" srcOrd="8" destOrd="0" presId="urn:microsoft.com/office/officeart/2005/8/layout/hList7#1"/>
    <dgm:cxn modelId="{F8847646-192E-486D-AF6C-C9821A52F6C9}" type="presParOf" srcId="{CBC96ACD-BD3B-47A7-BA79-34B87B266014}" destId="{FC75B951-F111-4DF9-B6B2-501C44F36F8D}" srcOrd="0" destOrd="0" presId="urn:microsoft.com/office/officeart/2005/8/layout/hList7#1"/>
    <dgm:cxn modelId="{042F54F8-F93F-4237-878B-B10B0E77C8A4}" type="presParOf" srcId="{CBC96ACD-BD3B-47A7-BA79-34B87B266014}" destId="{7ACA2C11-E55A-4378-BBE6-DA9EDBBBC433}" srcOrd="1" destOrd="0" presId="urn:microsoft.com/office/officeart/2005/8/layout/hList7#1"/>
    <dgm:cxn modelId="{839C2977-D143-45E5-A1F4-91BDB1A5ADBD}" type="presParOf" srcId="{CBC96ACD-BD3B-47A7-BA79-34B87B266014}" destId="{F0D90DFB-B52B-4080-B91C-06A907EF62F5}" srcOrd="2" destOrd="0" presId="urn:microsoft.com/office/officeart/2005/8/layout/hList7#1"/>
    <dgm:cxn modelId="{058456E2-57B6-43B9-AD5E-72A33C6EC602}" type="presParOf" srcId="{CBC96ACD-BD3B-47A7-BA79-34B87B266014}" destId="{4505B560-5A0C-4590-8D92-869AA8ADD0A8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185B89-B181-4820-BA43-038F7C17BCAE}" type="doc">
      <dgm:prSet loTypeId="urn:microsoft.com/office/officeart/2008/layout/AscendingPictureAccentProcess" loCatId="process" qsTypeId="urn:microsoft.com/office/officeart/2005/8/quickstyle/3d2#1" qsCatId="3D" csTypeId="urn:microsoft.com/office/officeart/2005/8/colors/colorful1#2" csCatId="colorful" phldr="1"/>
      <dgm:spPr/>
      <dgm:t>
        <a:bodyPr/>
        <a:lstStyle/>
        <a:p>
          <a:endParaRPr lang="es-ES"/>
        </a:p>
      </dgm:t>
    </dgm:pt>
    <dgm:pt modelId="{448A3522-569F-4115-808A-97250B50EB64}">
      <dgm:prSet phldrT="[Texto]" phldr="0" custT="1"/>
      <dgm:spPr/>
      <dgm:t>
        <a:bodyPr/>
        <a:lstStyle/>
        <a:p>
          <a:endParaRPr lang="es-ES" sz="1800" b="1" dirty="0"/>
        </a:p>
      </dgm:t>
    </dgm:pt>
    <dgm:pt modelId="{9B8BBC67-6817-4202-BE09-4F29EB92D2E1}" type="parTrans" cxnId="{47410672-9360-4435-B189-BD6BD880811B}">
      <dgm:prSet/>
      <dgm:spPr/>
      <dgm:t>
        <a:bodyPr/>
        <a:lstStyle/>
        <a:p>
          <a:endParaRPr lang="es-ES" sz="1800" b="1"/>
        </a:p>
      </dgm:t>
    </dgm:pt>
    <dgm:pt modelId="{9A9EB299-1D08-4344-9D1C-8488FA5C9869}" type="sibTrans" cxnId="{47410672-9360-4435-B189-BD6BD880811B}">
      <dgm:prSet/>
      <dgm:spPr>
        <a:blipFill dpi="0" rotWithShape="1"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ES" sz="1800" b="1"/>
        </a:p>
      </dgm:t>
    </dgm:pt>
    <dgm:pt modelId="{8B561930-967E-45F9-9F85-8377336CE3F6}">
      <dgm:prSet phldrT="[Texto]" phldr="0" custT="1"/>
      <dgm:spPr/>
      <dgm:t>
        <a:bodyPr/>
        <a:lstStyle/>
        <a:p>
          <a:endParaRPr lang="es-ES" sz="1800" b="1" dirty="0"/>
        </a:p>
      </dgm:t>
    </dgm:pt>
    <dgm:pt modelId="{375B5106-C22A-4148-A6AE-5FD0825BAFBD}" type="parTrans" cxnId="{C354374A-786A-4A15-809F-9C8372F38C7D}">
      <dgm:prSet/>
      <dgm:spPr/>
      <dgm:t>
        <a:bodyPr/>
        <a:lstStyle/>
        <a:p>
          <a:endParaRPr lang="es-ES" sz="1800" b="1"/>
        </a:p>
      </dgm:t>
    </dgm:pt>
    <dgm:pt modelId="{CB071004-1894-474E-BAF8-C4FF6445B57C}" type="sibTrans" cxnId="{C354374A-786A-4A15-809F-9C8372F38C7D}">
      <dgm:prSet/>
      <dgm:spPr>
        <a:blipFill rotWithShape="1"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ES" sz="1800" b="1"/>
        </a:p>
      </dgm:t>
    </dgm:pt>
    <dgm:pt modelId="{5025C069-AB05-46C7-ABEF-633E9AA54BF9}">
      <dgm:prSet phldrT="[Texto]" phldr="0" custT="1"/>
      <dgm:spPr/>
      <dgm:t>
        <a:bodyPr/>
        <a:lstStyle/>
        <a:p>
          <a:endParaRPr lang="es-ES" sz="1800" b="1" dirty="0"/>
        </a:p>
      </dgm:t>
    </dgm:pt>
    <dgm:pt modelId="{367E656B-447E-46A1-9189-B8BCC6D8BBFD}" type="parTrans" cxnId="{4EE6E1FA-82DD-49FD-A7C1-611A21E78054}">
      <dgm:prSet/>
      <dgm:spPr/>
      <dgm:t>
        <a:bodyPr/>
        <a:lstStyle/>
        <a:p>
          <a:endParaRPr lang="es-ES" sz="1800" b="1"/>
        </a:p>
      </dgm:t>
    </dgm:pt>
    <dgm:pt modelId="{FF8E6E55-E84F-49A8-99EC-27F0F1F70357}" type="sibTrans" cxnId="{4EE6E1FA-82DD-49FD-A7C1-611A21E78054}">
      <dgm:prSet/>
      <dgm:spPr>
        <a:blipFill dpi="0" rotWithShape="1"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s-ES" sz="1800" b="1"/>
        </a:p>
      </dgm:t>
    </dgm:pt>
    <dgm:pt modelId="{2EF8B40A-0521-4F99-B01C-E4C45F476D5E}" type="pres">
      <dgm:prSet presAssocID="{9D185B89-B181-4820-BA43-038F7C17BCAE}" presName="Name0" presStyleCnt="0">
        <dgm:presLayoutVars>
          <dgm:chMax val="7"/>
          <dgm:chPref val="7"/>
          <dgm:dir/>
        </dgm:presLayoutVars>
      </dgm:prSet>
      <dgm:spPr/>
    </dgm:pt>
    <dgm:pt modelId="{DF7B9908-6391-42AC-A252-95679DF19CDA}" type="pres">
      <dgm:prSet presAssocID="{9D185B89-B181-4820-BA43-038F7C17BCAE}" presName="dot1" presStyleLbl="alignNode1" presStyleIdx="0" presStyleCnt="12" custLinFactX="-100000" custLinFactNeighborX="-164900" custLinFactNeighborY="99336"/>
      <dgm:spPr/>
    </dgm:pt>
    <dgm:pt modelId="{A2917D7A-E091-46D1-874C-DE074DF26231}" type="pres">
      <dgm:prSet presAssocID="{9D185B89-B181-4820-BA43-038F7C17BCAE}" presName="dot2" presStyleLbl="alignNode1" presStyleIdx="1" presStyleCnt="12" custLinFactX="-100000" custLinFactY="49004" custLinFactNeighborX="-164900" custLinFactNeighborY="100000"/>
      <dgm:spPr/>
    </dgm:pt>
    <dgm:pt modelId="{051C9F95-AAFA-4605-9B35-E5DAE02AEFAF}" type="pres">
      <dgm:prSet presAssocID="{9D185B89-B181-4820-BA43-038F7C17BCAE}" presName="dot3" presStyleLbl="alignNode1" presStyleIdx="2" presStyleCnt="12" custLinFactX="-100000" custLinFactNeighborX="-164900" custLinFactNeighborY="99336"/>
      <dgm:spPr/>
    </dgm:pt>
    <dgm:pt modelId="{BFDD2237-DF10-40A7-8E88-F58EE4DDBE97}" type="pres">
      <dgm:prSet presAssocID="{9D185B89-B181-4820-BA43-038F7C17BCAE}" presName="dot4" presStyleLbl="alignNode1" presStyleIdx="3" presStyleCnt="12" custLinFactX="100000" custLinFactNeighborX="131791" custLinFactNeighborY="99336"/>
      <dgm:spPr/>
    </dgm:pt>
    <dgm:pt modelId="{239B7314-134B-48E1-9E3C-789D3C4A7E6B}" type="pres">
      <dgm:prSet presAssocID="{9D185B89-B181-4820-BA43-038F7C17BCAE}" presName="dot5" presStyleLbl="alignNode1" presStyleIdx="4" presStyleCnt="12" custLinFactX="100000" custLinFactNeighborX="131791" custLinFactNeighborY="99336"/>
      <dgm:spPr/>
    </dgm:pt>
    <dgm:pt modelId="{B3DE2EF1-E274-4A6A-805C-481B309EF86E}" type="pres">
      <dgm:prSet presAssocID="{9D185B89-B181-4820-BA43-038F7C17BCAE}" presName="dotArrow1" presStyleLbl="alignNode1" presStyleIdx="5" presStyleCnt="12" custLinFactX="361588" custLinFactY="-131125" custLinFactNeighborX="400000" custLinFactNeighborY="-200000"/>
      <dgm:spPr/>
    </dgm:pt>
    <dgm:pt modelId="{30935DB6-EECA-4293-9146-CA4C9EB1C943}" type="pres">
      <dgm:prSet presAssocID="{9D185B89-B181-4820-BA43-038F7C17BCAE}" presName="dotArrow2" presStyleLbl="alignNode1" presStyleIdx="6" presStyleCnt="12" custLinFactX="361588" custLinFactY="-131125" custLinFactNeighborX="400000" custLinFactNeighborY="-200000"/>
      <dgm:spPr/>
    </dgm:pt>
    <dgm:pt modelId="{D8DBF1D0-5B09-4DFA-96B9-467E90BD90E1}" type="pres">
      <dgm:prSet presAssocID="{9D185B89-B181-4820-BA43-038F7C17BCAE}" presName="dotArrow3" presStyleLbl="alignNode1" presStyleIdx="7" presStyleCnt="12" custLinFactX="361588" custLinFactY="-131125" custLinFactNeighborX="400000" custLinFactNeighborY="-200000"/>
      <dgm:spPr/>
    </dgm:pt>
    <dgm:pt modelId="{E7612AF6-D874-49DE-B70D-5B9C424FB3B0}" type="pres">
      <dgm:prSet presAssocID="{9D185B89-B181-4820-BA43-038F7C17BCAE}" presName="dotArrow4" presStyleLbl="alignNode1" presStyleIdx="8" presStyleCnt="12" custLinFactX="361588" custLinFactY="-131125" custLinFactNeighborX="400000" custLinFactNeighborY="-200000"/>
      <dgm:spPr/>
    </dgm:pt>
    <dgm:pt modelId="{8CA91671-85C8-4287-81AF-9353B719781A}" type="pres">
      <dgm:prSet presAssocID="{9D185B89-B181-4820-BA43-038F7C17BCAE}" presName="dotArrow5" presStyleLbl="alignNode1" presStyleIdx="9" presStyleCnt="12" custLinFactX="361588" custLinFactY="-100000" custLinFactNeighborX="400000" custLinFactNeighborY="-198011"/>
      <dgm:spPr/>
    </dgm:pt>
    <dgm:pt modelId="{6CD877A9-5B96-423A-AD41-F7160D878F73}" type="pres">
      <dgm:prSet presAssocID="{9D185B89-B181-4820-BA43-038F7C17BCAE}" presName="dotArrow6" presStyleLbl="alignNode1" presStyleIdx="10" presStyleCnt="12" custLinFactX="361589" custLinFactY="-100000" custLinFactNeighborX="400000" custLinFactNeighborY="-115232"/>
      <dgm:spPr/>
    </dgm:pt>
    <dgm:pt modelId="{7A7CABA2-BA43-49CB-84EB-36FA15857EF4}" type="pres">
      <dgm:prSet presAssocID="{9D185B89-B181-4820-BA43-038F7C17BCAE}" presName="dotArrow7" presStyleLbl="alignNode1" presStyleIdx="11" presStyleCnt="12" custLinFactX="100000" custLinFactY="460261" custLinFactNeighborX="164900" custLinFactNeighborY="500000"/>
      <dgm:spPr/>
    </dgm:pt>
    <dgm:pt modelId="{F3B67D04-FA94-40C2-9969-D7426470ADC2}" type="pres">
      <dgm:prSet presAssocID="{448A3522-569F-4115-808A-97250B50EB64}" presName="parTx1" presStyleLbl="node1" presStyleIdx="0" presStyleCnt="3" custScaleX="2901" custScaleY="10820" custLinFactY="-100000" custLinFactNeighborX="22260" custLinFactNeighborY="-191993"/>
      <dgm:spPr/>
    </dgm:pt>
    <dgm:pt modelId="{7BFEE343-7445-4E76-B536-6A7F91A41FDF}" type="pres">
      <dgm:prSet presAssocID="{9A9EB299-1D08-4344-9D1C-8488FA5C9869}" presName="picture1" presStyleCnt="0"/>
      <dgm:spPr/>
    </dgm:pt>
    <dgm:pt modelId="{A235F25A-81F1-400D-B1E2-C289B1F5F14F}" type="pres">
      <dgm:prSet presAssocID="{9A9EB299-1D08-4344-9D1C-8488FA5C9869}" presName="imageRepeatNode" presStyleLbl="fgImgPlace1" presStyleIdx="0" presStyleCnt="3" custScaleX="162695" custScaleY="162706" custLinFactNeighborX="-51327" custLinFactNeighborY="38081"/>
      <dgm:spPr/>
    </dgm:pt>
    <dgm:pt modelId="{1A6B97CA-18F1-4530-8F79-A01E8E5E6170}" type="pres">
      <dgm:prSet presAssocID="{8B561930-967E-45F9-9F85-8377336CE3F6}" presName="parTx2" presStyleLbl="node1" presStyleIdx="1" presStyleCnt="3" custScaleX="2901" custScaleY="10820" custLinFactNeighborX="-61407" custLinFactNeighborY="-5726"/>
      <dgm:spPr/>
    </dgm:pt>
    <dgm:pt modelId="{6F8BAD4F-AEBA-4126-9072-54C9BE091B30}" type="pres">
      <dgm:prSet presAssocID="{CB071004-1894-474E-BAF8-C4FF6445B57C}" presName="picture2" presStyleCnt="0"/>
      <dgm:spPr/>
    </dgm:pt>
    <dgm:pt modelId="{01DBECC5-EFA4-44DE-B589-7D5E19152295}" type="pres">
      <dgm:prSet presAssocID="{CB071004-1894-474E-BAF8-C4FF6445B57C}" presName="imageRepeatNode" presStyleLbl="fgImgPlace1" presStyleIdx="1" presStyleCnt="3" custScaleX="162695" custScaleY="162706" custLinFactNeighborX="10322" custLinFactNeighborY="41027"/>
      <dgm:spPr/>
    </dgm:pt>
    <dgm:pt modelId="{B444A002-CFA7-4477-AA6E-14D41186A3AF}" type="pres">
      <dgm:prSet presAssocID="{5025C069-AB05-46C7-ABEF-633E9AA54BF9}" presName="parTx3" presStyleLbl="node1" presStyleIdx="2" presStyleCnt="3" custScaleX="2901" custScaleY="10820" custLinFactY="-91798" custLinFactNeighborX="-20726" custLinFactNeighborY="-100000"/>
      <dgm:spPr/>
    </dgm:pt>
    <dgm:pt modelId="{E3B6117D-1A16-48CF-9CD6-CB20045A9B8F}" type="pres">
      <dgm:prSet presAssocID="{FF8E6E55-E84F-49A8-99EC-27F0F1F70357}" presName="picture3" presStyleCnt="0"/>
      <dgm:spPr/>
    </dgm:pt>
    <dgm:pt modelId="{1D774E81-82A5-4176-8501-4C3E2A6F230E}" type="pres">
      <dgm:prSet presAssocID="{FF8E6E55-E84F-49A8-99EC-27F0F1F70357}" presName="imageRepeatNode" presStyleLbl="fgImgPlace1" presStyleIdx="2" presStyleCnt="3" custScaleX="162695" custScaleY="162706" custLinFactNeighborX="60875" custLinFactNeighborY="-10451"/>
      <dgm:spPr/>
    </dgm:pt>
  </dgm:ptLst>
  <dgm:cxnLst>
    <dgm:cxn modelId="{3F52C115-B462-4AA5-8420-FD83B689DABB}" type="presOf" srcId="{9A9EB299-1D08-4344-9D1C-8488FA5C9869}" destId="{A235F25A-81F1-400D-B1E2-C289B1F5F14F}" srcOrd="0" destOrd="0" presId="urn:microsoft.com/office/officeart/2008/layout/AscendingPictureAccentProcess"/>
    <dgm:cxn modelId="{7542423A-93F2-4546-A628-56CE23523393}" type="presOf" srcId="{9D185B89-B181-4820-BA43-038F7C17BCAE}" destId="{2EF8B40A-0521-4F99-B01C-E4C45F476D5E}" srcOrd="0" destOrd="0" presId="urn:microsoft.com/office/officeart/2008/layout/AscendingPictureAccentProcess"/>
    <dgm:cxn modelId="{C354374A-786A-4A15-809F-9C8372F38C7D}" srcId="{9D185B89-B181-4820-BA43-038F7C17BCAE}" destId="{8B561930-967E-45F9-9F85-8377336CE3F6}" srcOrd="1" destOrd="0" parTransId="{375B5106-C22A-4148-A6AE-5FD0825BAFBD}" sibTransId="{CB071004-1894-474E-BAF8-C4FF6445B57C}"/>
    <dgm:cxn modelId="{14C2844D-4BF0-4E36-A8D5-F9926F0F5825}" type="presOf" srcId="{CB071004-1894-474E-BAF8-C4FF6445B57C}" destId="{01DBECC5-EFA4-44DE-B589-7D5E19152295}" srcOrd="0" destOrd="0" presId="urn:microsoft.com/office/officeart/2008/layout/AscendingPictureAccentProcess"/>
    <dgm:cxn modelId="{CEF66F5B-E30B-4847-9982-3E48F320E324}" type="presOf" srcId="{FF8E6E55-E84F-49A8-99EC-27F0F1F70357}" destId="{1D774E81-82A5-4176-8501-4C3E2A6F230E}" srcOrd="0" destOrd="0" presId="urn:microsoft.com/office/officeart/2008/layout/AscendingPictureAccentProcess"/>
    <dgm:cxn modelId="{7B902E67-F882-44CA-8999-9CD2C52FF712}" type="presOf" srcId="{8B561930-967E-45F9-9F85-8377336CE3F6}" destId="{1A6B97CA-18F1-4530-8F79-A01E8E5E6170}" srcOrd="0" destOrd="0" presId="urn:microsoft.com/office/officeart/2008/layout/AscendingPictureAccentProcess"/>
    <dgm:cxn modelId="{47410672-9360-4435-B189-BD6BD880811B}" srcId="{9D185B89-B181-4820-BA43-038F7C17BCAE}" destId="{448A3522-569F-4115-808A-97250B50EB64}" srcOrd="0" destOrd="0" parTransId="{9B8BBC67-6817-4202-BE09-4F29EB92D2E1}" sibTransId="{9A9EB299-1D08-4344-9D1C-8488FA5C9869}"/>
    <dgm:cxn modelId="{F1124697-5672-4D63-B7D5-1148EDCA01AD}" type="presOf" srcId="{5025C069-AB05-46C7-ABEF-633E9AA54BF9}" destId="{B444A002-CFA7-4477-AA6E-14D41186A3AF}" srcOrd="0" destOrd="0" presId="urn:microsoft.com/office/officeart/2008/layout/AscendingPictureAccentProcess"/>
    <dgm:cxn modelId="{0916B1A4-0FA9-4E2F-BC6E-BF23EFAB3F09}" type="presOf" srcId="{448A3522-569F-4115-808A-97250B50EB64}" destId="{F3B67D04-FA94-40C2-9969-D7426470ADC2}" srcOrd="0" destOrd="0" presId="urn:microsoft.com/office/officeart/2008/layout/AscendingPictureAccentProcess"/>
    <dgm:cxn modelId="{4EE6E1FA-82DD-49FD-A7C1-611A21E78054}" srcId="{9D185B89-B181-4820-BA43-038F7C17BCAE}" destId="{5025C069-AB05-46C7-ABEF-633E9AA54BF9}" srcOrd="2" destOrd="0" parTransId="{367E656B-447E-46A1-9189-B8BCC6D8BBFD}" sibTransId="{FF8E6E55-E84F-49A8-99EC-27F0F1F70357}"/>
    <dgm:cxn modelId="{90BD3E84-84EA-48C0-8C29-24B9C40A6E7F}" type="presParOf" srcId="{2EF8B40A-0521-4F99-B01C-E4C45F476D5E}" destId="{DF7B9908-6391-42AC-A252-95679DF19CDA}" srcOrd="0" destOrd="0" presId="urn:microsoft.com/office/officeart/2008/layout/AscendingPictureAccentProcess"/>
    <dgm:cxn modelId="{80C110E2-5847-4D96-B386-F8B7D91FD004}" type="presParOf" srcId="{2EF8B40A-0521-4F99-B01C-E4C45F476D5E}" destId="{A2917D7A-E091-46D1-874C-DE074DF26231}" srcOrd="1" destOrd="0" presId="urn:microsoft.com/office/officeart/2008/layout/AscendingPictureAccentProcess"/>
    <dgm:cxn modelId="{089AB17B-B6B0-4177-9233-3BAE0D326DBF}" type="presParOf" srcId="{2EF8B40A-0521-4F99-B01C-E4C45F476D5E}" destId="{051C9F95-AAFA-4605-9B35-E5DAE02AEFAF}" srcOrd="2" destOrd="0" presId="urn:microsoft.com/office/officeart/2008/layout/AscendingPictureAccentProcess"/>
    <dgm:cxn modelId="{90BA00A7-A916-4854-95C9-3BB49F0F6472}" type="presParOf" srcId="{2EF8B40A-0521-4F99-B01C-E4C45F476D5E}" destId="{BFDD2237-DF10-40A7-8E88-F58EE4DDBE97}" srcOrd="3" destOrd="0" presId="urn:microsoft.com/office/officeart/2008/layout/AscendingPictureAccentProcess"/>
    <dgm:cxn modelId="{B83A68F0-2B2A-4B45-BA0F-1200D48783D6}" type="presParOf" srcId="{2EF8B40A-0521-4F99-B01C-E4C45F476D5E}" destId="{239B7314-134B-48E1-9E3C-789D3C4A7E6B}" srcOrd="4" destOrd="0" presId="urn:microsoft.com/office/officeart/2008/layout/AscendingPictureAccentProcess"/>
    <dgm:cxn modelId="{D126551A-9632-45F5-9D44-2C7F627EF89C}" type="presParOf" srcId="{2EF8B40A-0521-4F99-B01C-E4C45F476D5E}" destId="{B3DE2EF1-E274-4A6A-805C-481B309EF86E}" srcOrd="5" destOrd="0" presId="urn:microsoft.com/office/officeart/2008/layout/AscendingPictureAccentProcess"/>
    <dgm:cxn modelId="{F53CB5CB-2CC0-4B00-909B-99FAB18A8868}" type="presParOf" srcId="{2EF8B40A-0521-4F99-B01C-E4C45F476D5E}" destId="{30935DB6-EECA-4293-9146-CA4C9EB1C943}" srcOrd="6" destOrd="0" presId="urn:microsoft.com/office/officeart/2008/layout/AscendingPictureAccentProcess"/>
    <dgm:cxn modelId="{79578B16-CFBE-438C-AE8A-5A4184819BDB}" type="presParOf" srcId="{2EF8B40A-0521-4F99-B01C-E4C45F476D5E}" destId="{D8DBF1D0-5B09-4DFA-96B9-467E90BD90E1}" srcOrd="7" destOrd="0" presId="urn:microsoft.com/office/officeart/2008/layout/AscendingPictureAccentProcess"/>
    <dgm:cxn modelId="{809FD2BC-09B1-439D-932D-6024604FD89E}" type="presParOf" srcId="{2EF8B40A-0521-4F99-B01C-E4C45F476D5E}" destId="{E7612AF6-D874-49DE-B70D-5B9C424FB3B0}" srcOrd="8" destOrd="0" presId="urn:microsoft.com/office/officeart/2008/layout/AscendingPictureAccentProcess"/>
    <dgm:cxn modelId="{8FB254E6-DBC7-4D67-B755-6A075022549F}" type="presParOf" srcId="{2EF8B40A-0521-4F99-B01C-E4C45F476D5E}" destId="{8CA91671-85C8-4287-81AF-9353B719781A}" srcOrd="9" destOrd="0" presId="urn:microsoft.com/office/officeart/2008/layout/AscendingPictureAccentProcess"/>
    <dgm:cxn modelId="{9DC181F5-8C3E-4354-BA80-78A5B9F9DE72}" type="presParOf" srcId="{2EF8B40A-0521-4F99-B01C-E4C45F476D5E}" destId="{6CD877A9-5B96-423A-AD41-F7160D878F73}" srcOrd="10" destOrd="0" presId="urn:microsoft.com/office/officeart/2008/layout/AscendingPictureAccentProcess"/>
    <dgm:cxn modelId="{4E862913-6EE7-4B18-8925-855D299E5687}" type="presParOf" srcId="{2EF8B40A-0521-4F99-B01C-E4C45F476D5E}" destId="{7A7CABA2-BA43-49CB-84EB-36FA15857EF4}" srcOrd="11" destOrd="0" presId="urn:microsoft.com/office/officeart/2008/layout/AscendingPictureAccentProcess"/>
    <dgm:cxn modelId="{ED20F5BC-2A5E-4144-A729-986CFB038971}" type="presParOf" srcId="{2EF8B40A-0521-4F99-B01C-E4C45F476D5E}" destId="{F3B67D04-FA94-40C2-9969-D7426470ADC2}" srcOrd="12" destOrd="0" presId="urn:microsoft.com/office/officeart/2008/layout/AscendingPictureAccentProcess"/>
    <dgm:cxn modelId="{4FF12CC3-FA1C-4F8C-A02F-B79D3A2027AC}" type="presParOf" srcId="{2EF8B40A-0521-4F99-B01C-E4C45F476D5E}" destId="{7BFEE343-7445-4E76-B536-6A7F91A41FDF}" srcOrd="13" destOrd="0" presId="urn:microsoft.com/office/officeart/2008/layout/AscendingPictureAccentProcess"/>
    <dgm:cxn modelId="{4A04C992-550E-4250-815C-B73C7B0EA059}" type="presParOf" srcId="{7BFEE343-7445-4E76-B536-6A7F91A41FDF}" destId="{A235F25A-81F1-400D-B1E2-C289B1F5F14F}" srcOrd="0" destOrd="0" presId="urn:microsoft.com/office/officeart/2008/layout/AscendingPictureAccentProcess"/>
    <dgm:cxn modelId="{86938332-D3B7-4417-8AE9-606AD5C21503}" type="presParOf" srcId="{2EF8B40A-0521-4F99-B01C-E4C45F476D5E}" destId="{1A6B97CA-18F1-4530-8F79-A01E8E5E6170}" srcOrd="14" destOrd="0" presId="urn:microsoft.com/office/officeart/2008/layout/AscendingPictureAccentProcess"/>
    <dgm:cxn modelId="{F3F8EE6D-2D2E-4D37-BF59-E85A2931BC7A}" type="presParOf" srcId="{2EF8B40A-0521-4F99-B01C-E4C45F476D5E}" destId="{6F8BAD4F-AEBA-4126-9072-54C9BE091B30}" srcOrd="15" destOrd="0" presId="urn:microsoft.com/office/officeart/2008/layout/AscendingPictureAccentProcess"/>
    <dgm:cxn modelId="{E4CD1746-AF38-41EE-82D1-60D6D70DE191}" type="presParOf" srcId="{6F8BAD4F-AEBA-4126-9072-54C9BE091B30}" destId="{01DBECC5-EFA4-44DE-B589-7D5E19152295}" srcOrd="0" destOrd="0" presId="urn:microsoft.com/office/officeart/2008/layout/AscendingPictureAccentProcess"/>
    <dgm:cxn modelId="{99779E80-C55F-44BB-9C1F-D63B308CF79B}" type="presParOf" srcId="{2EF8B40A-0521-4F99-B01C-E4C45F476D5E}" destId="{B444A002-CFA7-4477-AA6E-14D41186A3AF}" srcOrd="16" destOrd="0" presId="urn:microsoft.com/office/officeart/2008/layout/AscendingPictureAccentProcess"/>
    <dgm:cxn modelId="{331C3C8A-8661-43DF-89DD-94F9B6D23F56}" type="presParOf" srcId="{2EF8B40A-0521-4F99-B01C-E4C45F476D5E}" destId="{E3B6117D-1A16-48CF-9CD6-CB20045A9B8F}" srcOrd="17" destOrd="0" presId="urn:microsoft.com/office/officeart/2008/layout/AscendingPictureAccentProcess"/>
    <dgm:cxn modelId="{352472CA-2F69-472B-975A-253D229C84B0}" type="presParOf" srcId="{E3B6117D-1A16-48CF-9CD6-CB20045A9B8F}" destId="{1D774E81-82A5-4176-8501-4C3E2A6F230E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6E7CE2-F839-4366-9135-BDE9C90ECF0B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7F2D7185-B4D0-4FBA-8F36-096A259608E6}">
      <dgm:prSet custT="1"/>
      <dgm:spPr/>
      <dgm:t>
        <a:bodyPr/>
        <a:lstStyle/>
        <a:p>
          <a:pPr algn="ctr"/>
          <a:r>
            <a:rPr lang="es-ES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Quando studiamo la sua Parola</a:t>
          </a:r>
          <a:endParaRPr lang="es-ES" sz="2000" dirty="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82A5A1BB-8C70-4AFB-889D-24B9B011BEC6}" type="parTrans" cxnId="{F3AB1503-4AF3-45B6-9D1B-A0D057C7166B}">
      <dgm:prSet/>
      <dgm:spPr/>
      <dgm:t>
        <a:bodyPr/>
        <a:lstStyle/>
        <a:p>
          <a:pPr algn="ctr"/>
          <a:endParaRPr lang="es-ES" sz="2000"/>
        </a:p>
      </dgm:t>
    </dgm:pt>
    <dgm:pt modelId="{EDD1072E-1F9A-4884-9D48-88616068150B}" type="sibTrans" cxnId="{F3AB1503-4AF3-45B6-9D1B-A0D057C7166B}">
      <dgm:prSet/>
      <dgm:spPr/>
      <dgm:t>
        <a:bodyPr/>
        <a:lstStyle/>
        <a:p>
          <a:pPr algn="ctr"/>
          <a:endParaRPr lang="es-ES" sz="2000"/>
        </a:p>
      </dgm:t>
    </dgm:pt>
    <dgm:pt modelId="{6E025113-65F4-40E8-9B72-6E97343FB2DD}">
      <dgm:prSet custT="1"/>
      <dgm:spPr/>
      <dgm:t>
        <a:bodyPr/>
        <a:lstStyle/>
        <a:p>
          <a:pPr algn="ctr"/>
          <a:r>
            <a:rPr lang="es-ES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Quando siamo guidati dallo Spirito Santo</a:t>
          </a:r>
          <a:endParaRPr lang="es-ES" sz="2000" dirty="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EC299778-E3CF-4977-98CA-CE5D5E2FBD23}" type="parTrans" cxnId="{45748671-226D-42EA-BD0D-AE3A93543F52}">
      <dgm:prSet/>
      <dgm:spPr/>
      <dgm:t>
        <a:bodyPr/>
        <a:lstStyle/>
        <a:p>
          <a:pPr algn="ctr"/>
          <a:endParaRPr lang="es-ES" sz="2000"/>
        </a:p>
      </dgm:t>
    </dgm:pt>
    <dgm:pt modelId="{D3D5F4D1-5967-4B1F-9336-142BFD21F185}" type="sibTrans" cxnId="{45748671-226D-42EA-BD0D-AE3A93543F52}">
      <dgm:prSet/>
      <dgm:spPr/>
      <dgm:t>
        <a:bodyPr/>
        <a:lstStyle/>
        <a:p>
          <a:pPr algn="ctr"/>
          <a:endParaRPr lang="es-ES" sz="2000"/>
        </a:p>
      </dgm:t>
    </dgm:pt>
    <dgm:pt modelId="{D554C7DD-81A3-49D2-9DF1-AAF02E789D60}">
      <dgm:prSet custT="1"/>
      <dgm:spPr/>
      <dgm:t>
        <a:bodyPr/>
        <a:lstStyle/>
        <a:p>
          <a:pPr algn="ctr"/>
          <a:r>
            <a:rPr lang="es-ES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Quando partecipiam</a:t>
          </a:r>
          <a:r>
            <a:rPr lang="es-ES" sz="2000" b="1" dirty="0"/>
            <a:t>o alle sue sofferenze</a:t>
          </a:r>
          <a:endParaRPr lang="es-ES" sz="2000" dirty="0"/>
        </a:p>
      </dgm:t>
    </dgm:pt>
    <dgm:pt modelId="{247EA8DC-3458-4FD1-AC3A-E8531430DB06}" type="parTrans" cxnId="{EE8CFE03-5B91-415B-B8B8-C0D542FEE239}">
      <dgm:prSet/>
      <dgm:spPr/>
      <dgm:t>
        <a:bodyPr/>
        <a:lstStyle/>
        <a:p>
          <a:pPr algn="ctr"/>
          <a:endParaRPr lang="es-ES" sz="2000"/>
        </a:p>
      </dgm:t>
    </dgm:pt>
    <dgm:pt modelId="{AB96EEFF-E243-4208-A2F7-2C1BC026BAAE}" type="sibTrans" cxnId="{EE8CFE03-5B91-415B-B8B8-C0D542FEE239}">
      <dgm:prSet/>
      <dgm:spPr/>
      <dgm:t>
        <a:bodyPr/>
        <a:lstStyle/>
        <a:p>
          <a:pPr algn="ctr"/>
          <a:endParaRPr lang="es-ES" sz="2000"/>
        </a:p>
      </dgm:t>
    </dgm:pt>
    <dgm:pt modelId="{7C3CBCFC-AD19-401E-A48E-C1D5278D5579}">
      <dgm:prSet custT="1"/>
      <dgm:spPr/>
      <dgm:t>
        <a:bodyPr/>
        <a:lstStyle/>
        <a:p>
          <a:pPr algn="ctr"/>
          <a:r>
            <a:rPr lang="es-ES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Quando procediamo verso la meta</a:t>
          </a:r>
          <a:endParaRPr lang="es-ES" sz="2000" dirty="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gm:t>
    </dgm:pt>
    <dgm:pt modelId="{C0F77DD7-CF3D-4A83-8610-889B52899898}" type="parTrans" cxnId="{D5173F69-DFB0-46CB-BC3C-B6E9882BCF65}">
      <dgm:prSet/>
      <dgm:spPr/>
      <dgm:t>
        <a:bodyPr/>
        <a:lstStyle/>
        <a:p>
          <a:pPr algn="ctr"/>
          <a:endParaRPr lang="es-ES" sz="2000"/>
        </a:p>
      </dgm:t>
    </dgm:pt>
    <dgm:pt modelId="{02C3A1FE-0259-4B90-9BEE-4F92A3AF84E5}" type="sibTrans" cxnId="{D5173F69-DFB0-46CB-BC3C-B6E9882BCF65}">
      <dgm:prSet/>
      <dgm:spPr/>
      <dgm:t>
        <a:bodyPr/>
        <a:lstStyle/>
        <a:p>
          <a:pPr algn="ctr"/>
          <a:endParaRPr lang="es-ES" sz="2000"/>
        </a:p>
      </dgm:t>
    </dgm:pt>
    <dgm:pt modelId="{8D36610C-24F3-4FFA-A63E-A7D91408BCC9}" type="pres">
      <dgm:prSet presAssocID="{486E7CE2-F839-4366-9135-BDE9C90ECF0B}" presName="linear" presStyleCnt="0">
        <dgm:presLayoutVars>
          <dgm:animLvl val="lvl"/>
          <dgm:resizeHandles val="exact"/>
        </dgm:presLayoutVars>
      </dgm:prSet>
      <dgm:spPr/>
    </dgm:pt>
    <dgm:pt modelId="{539175F7-0B8A-4A1C-AF03-88C74FCB411F}" type="pres">
      <dgm:prSet presAssocID="{7F2D7185-B4D0-4FBA-8F36-096A259608E6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1846973F-3D42-4361-B5CB-AF8278B39F77}" type="pres">
      <dgm:prSet presAssocID="{EDD1072E-1F9A-4884-9D48-88616068150B}" presName="spacer" presStyleCnt="0"/>
      <dgm:spPr/>
    </dgm:pt>
    <dgm:pt modelId="{AC2183AB-1788-4257-BAEC-8F86DBF54A97}" type="pres">
      <dgm:prSet presAssocID="{6E025113-65F4-40E8-9B72-6E97343FB2DD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8D418675-9A63-42CB-8986-9B825290EA5C}" type="pres">
      <dgm:prSet presAssocID="{D3D5F4D1-5967-4B1F-9336-142BFD21F185}" presName="spacer" presStyleCnt="0"/>
      <dgm:spPr/>
    </dgm:pt>
    <dgm:pt modelId="{98181CE8-058B-4900-B30A-3A1C2A9FA89B}" type="pres">
      <dgm:prSet presAssocID="{D554C7DD-81A3-49D2-9DF1-AAF02E789D6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3870E65F-153E-4873-A996-4D63DB4A925B}" type="pres">
      <dgm:prSet presAssocID="{AB96EEFF-E243-4208-A2F7-2C1BC026BAAE}" presName="spacer" presStyleCnt="0"/>
      <dgm:spPr/>
    </dgm:pt>
    <dgm:pt modelId="{AE6B2F7C-9832-47C0-AE96-1FC8C025600F}" type="pres">
      <dgm:prSet presAssocID="{7C3CBCFC-AD19-401E-A48E-C1D5278D5579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F3AB1503-4AF3-45B6-9D1B-A0D057C7166B}" srcId="{486E7CE2-F839-4366-9135-BDE9C90ECF0B}" destId="{7F2D7185-B4D0-4FBA-8F36-096A259608E6}" srcOrd="0" destOrd="0" parTransId="{82A5A1BB-8C70-4AFB-889D-24B9B011BEC6}" sibTransId="{EDD1072E-1F9A-4884-9D48-88616068150B}"/>
    <dgm:cxn modelId="{EE8CFE03-5B91-415B-B8B8-C0D542FEE239}" srcId="{486E7CE2-F839-4366-9135-BDE9C90ECF0B}" destId="{D554C7DD-81A3-49D2-9DF1-AAF02E789D60}" srcOrd="2" destOrd="0" parTransId="{247EA8DC-3458-4FD1-AC3A-E8531430DB06}" sibTransId="{AB96EEFF-E243-4208-A2F7-2C1BC026BAAE}"/>
    <dgm:cxn modelId="{221AF112-DB4F-4824-8C65-A2C3765FE80D}" type="presOf" srcId="{D554C7DD-81A3-49D2-9DF1-AAF02E789D60}" destId="{98181CE8-058B-4900-B30A-3A1C2A9FA89B}" srcOrd="0" destOrd="0" presId="urn:microsoft.com/office/officeart/2005/8/layout/vList2"/>
    <dgm:cxn modelId="{7567B514-BDB8-48E7-BC13-E33A1816C344}" type="presOf" srcId="{7F2D7185-B4D0-4FBA-8F36-096A259608E6}" destId="{539175F7-0B8A-4A1C-AF03-88C74FCB411F}" srcOrd="0" destOrd="0" presId="urn:microsoft.com/office/officeart/2005/8/layout/vList2"/>
    <dgm:cxn modelId="{31539B1E-78A2-4F0E-86E2-E0B25A378F9A}" type="presOf" srcId="{7C3CBCFC-AD19-401E-A48E-C1D5278D5579}" destId="{AE6B2F7C-9832-47C0-AE96-1FC8C025600F}" srcOrd="0" destOrd="0" presId="urn:microsoft.com/office/officeart/2005/8/layout/vList2"/>
    <dgm:cxn modelId="{D5173F69-DFB0-46CB-BC3C-B6E9882BCF65}" srcId="{486E7CE2-F839-4366-9135-BDE9C90ECF0B}" destId="{7C3CBCFC-AD19-401E-A48E-C1D5278D5579}" srcOrd="3" destOrd="0" parTransId="{C0F77DD7-CF3D-4A83-8610-889B52899898}" sibTransId="{02C3A1FE-0259-4B90-9BEE-4F92A3AF84E5}"/>
    <dgm:cxn modelId="{45748671-226D-42EA-BD0D-AE3A93543F52}" srcId="{486E7CE2-F839-4366-9135-BDE9C90ECF0B}" destId="{6E025113-65F4-40E8-9B72-6E97343FB2DD}" srcOrd="1" destOrd="0" parTransId="{EC299778-E3CF-4977-98CA-CE5D5E2FBD23}" sibTransId="{D3D5F4D1-5967-4B1F-9336-142BFD21F185}"/>
    <dgm:cxn modelId="{962E689E-B0DE-452A-8FB2-0CD00C10D645}" type="presOf" srcId="{6E025113-65F4-40E8-9B72-6E97343FB2DD}" destId="{AC2183AB-1788-4257-BAEC-8F86DBF54A97}" srcOrd="0" destOrd="0" presId="urn:microsoft.com/office/officeart/2005/8/layout/vList2"/>
    <dgm:cxn modelId="{4D382BCA-E256-4F36-A484-54198EDCD2CC}" type="presOf" srcId="{486E7CE2-F839-4366-9135-BDE9C90ECF0B}" destId="{8D36610C-24F3-4FFA-A63E-A7D91408BCC9}" srcOrd="0" destOrd="0" presId="urn:microsoft.com/office/officeart/2005/8/layout/vList2"/>
    <dgm:cxn modelId="{E622C04D-4FA8-4D84-A9BB-DAD451089CFD}" type="presParOf" srcId="{8D36610C-24F3-4FFA-A63E-A7D91408BCC9}" destId="{539175F7-0B8A-4A1C-AF03-88C74FCB411F}" srcOrd="0" destOrd="0" presId="urn:microsoft.com/office/officeart/2005/8/layout/vList2"/>
    <dgm:cxn modelId="{EE4727D0-2F18-455B-8173-44BFE563598E}" type="presParOf" srcId="{8D36610C-24F3-4FFA-A63E-A7D91408BCC9}" destId="{1846973F-3D42-4361-B5CB-AF8278B39F77}" srcOrd="1" destOrd="0" presId="urn:microsoft.com/office/officeart/2005/8/layout/vList2"/>
    <dgm:cxn modelId="{24443FD6-D077-4710-937F-908B42B68531}" type="presParOf" srcId="{8D36610C-24F3-4FFA-A63E-A7D91408BCC9}" destId="{AC2183AB-1788-4257-BAEC-8F86DBF54A97}" srcOrd="2" destOrd="0" presId="urn:microsoft.com/office/officeart/2005/8/layout/vList2"/>
    <dgm:cxn modelId="{0C4010C9-A0A3-4141-A73D-21F7C3B18D87}" type="presParOf" srcId="{8D36610C-24F3-4FFA-A63E-A7D91408BCC9}" destId="{8D418675-9A63-42CB-8986-9B825290EA5C}" srcOrd="3" destOrd="0" presId="urn:microsoft.com/office/officeart/2005/8/layout/vList2"/>
    <dgm:cxn modelId="{71D6F9AD-45C5-4D76-87C0-317BD1D919E2}" type="presParOf" srcId="{8D36610C-24F3-4FFA-A63E-A7D91408BCC9}" destId="{98181CE8-058B-4900-B30A-3A1C2A9FA89B}" srcOrd="4" destOrd="0" presId="urn:microsoft.com/office/officeart/2005/8/layout/vList2"/>
    <dgm:cxn modelId="{FA2C1536-1054-407D-BCE9-DEA28594F77C}" type="presParOf" srcId="{8D36610C-24F3-4FFA-A63E-A7D91408BCC9}" destId="{3870E65F-153E-4873-A996-4D63DB4A925B}" srcOrd="5" destOrd="0" presId="urn:microsoft.com/office/officeart/2005/8/layout/vList2"/>
    <dgm:cxn modelId="{EE7AAD3D-3FF1-4703-AB92-F01BE3E0B0FB}" type="presParOf" srcId="{8D36610C-24F3-4FFA-A63E-A7D91408BCC9}" destId="{AE6B2F7C-9832-47C0-AE96-1FC8C025600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01B580-243B-4D66-AF64-843AADD95756}">
      <dsp:nvSpPr>
        <dsp:cNvPr id="0" name=""/>
        <dsp:cNvSpPr/>
      </dsp:nvSpPr>
      <dsp:spPr>
        <a:xfrm>
          <a:off x="0" y="0"/>
          <a:ext cx="2023965" cy="2917217"/>
        </a:xfrm>
        <a:prstGeom prst="roundRect">
          <a:avLst/>
        </a:prstGeom>
        <a:blipFill rotWithShape="0"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2AE7BEF-BAEC-4E0F-A0AC-4537B219A714}">
      <dsp:nvSpPr>
        <dsp:cNvPr id="0" name=""/>
        <dsp:cNvSpPr/>
      </dsp:nvSpPr>
      <dsp:spPr>
        <a:xfrm>
          <a:off x="1907017" y="164192"/>
          <a:ext cx="6012006" cy="374639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Ricevere la misericordia di Dio (</a:t>
          </a:r>
          <a:r>
            <a:rPr lang="es-ES" sz="1800" b="1" kern="1200" dirty="0" err="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Sl</a:t>
          </a:r>
          <a:r>
            <a:rPr lang="es-ES" sz="1800" b="1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31:7)</a:t>
          </a:r>
          <a:endParaRPr lang="es-ES" sz="1800" kern="1200" dirty="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925305" y="182480"/>
        <a:ext cx="5975430" cy="338063"/>
      </dsp:txXfrm>
    </dsp:sp>
    <dsp:sp modelId="{808F1990-6E95-4E19-8984-EDB82DF32734}">
      <dsp:nvSpPr>
        <dsp:cNvPr id="0" name=""/>
        <dsp:cNvSpPr/>
      </dsp:nvSpPr>
      <dsp:spPr>
        <a:xfrm>
          <a:off x="1907017" y="612051"/>
          <a:ext cx="6012006" cy="374639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Depositare la nostra fiducia in lui (</a:t>
          </a:r>
          <a:r>
            <a:rPr lang="es-ES" sz="1800" b="1" kern="1200" dirty="0" err="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Sl</a:t>
          </a:r>
          <a:r>
            <a:rPr lang="es-ES" sz="1800" b="1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5:11)</a:t>
          </a:r>
          <a:endParaRPr lang="es-ES" sz="1800" kern="1200" dirty="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925305" y="630339"/>
        <a:ext cx="5975430" cy="338063"/>
      </dsp:txXfrm>
    </dsp:sp>
    <dsp:sp modelId="{F36D605C-4091-4D7C-850A-9AE01370489E}">
      <dsp:nvSpPr>
        <dsp:cNvPr id="0" name=""/>
        <dsp:cNvSpPr/>
      </dsp:nvSpPr>
      <dsp:spPr>
        <a:xfrm>
          <a:off x="1907017" y="1059910"/>
          <a:ext cx="6012006" cy="374639"/>
        </a:xfrm>
        <a:prstGeom prst="roundRect">
          <a:avLst/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Ricevere le benedizioni della salvezza (</a:t>
          </a:r>
          <a:r>
            <a:rPr lang="es-ES" sz="1800" b="1" kern="1200" dirty="0" err="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Sl</a:t>
          </a:r>
          <a:r>
            <a:rPr lang="es-ES" sz="1800" b="1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9:14)</a:t>
          </a:r>
          <a:endParaRPr lang="es-ES" sz="1800" kern="1200" dirty="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925305" y="1078198"/>
        <a:ext cx="5975430" cy="338063"/>
      </dsp:txXfrm>
    </dsp:sp>
    <dsp:sp modelId="{8C0CC12C-2034-4F6A-9D72-2319F4BE8B0F}">
      <dsp:nvSpPr>
        <dsp:cNvPr id="0" name=""/>
        <dsp:cNvSpPr/>
      </dsp:nvSpPr>
      <dsp:spPr>
        <a:xfrm>
          <a:off x="1907017" y="1497937"/>
          <a:ext cx="6012006" cy="374639"/>
        </a:xfrm>
        <a:prstGeom prst="roundRect">
          <a:avLst/>
        </a:prstGeom>
        <a:solidFill>
          <a:srgbClr val="DECDFF"/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Osservare la </a:t>
          </a:r>
          <a:r>
            <a:rPr lang="es-ES" sz="1800" b="1" kern="1200" dirty="0" err="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legge</a:t>
          </a:r>
          <a:r>
            <a:rPr lang="es-ES" sz="1800" b="1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di Dio (</a:t>
          </a:r>
          <a:r>
            <a:rPr lang="es-ES" sz="1800" b="1" kern="1200" dirty="0" err="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Sl</a:t>
          </a:r>
          <a:r>
            <a:rPr lang="es-ES" sz="1800" b="1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119:14; </a:t>
          </a:r>
          <a:r>
            <a:rPr lang="es-ES" sz="1800" b="1" kern="1200" dirty="0" err="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Is</a:t>
          </a:r>
          <a:r>
            <a:rPr lang="es-ES" sz="1800" b="1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58:13,14)</a:t>
          </a:r>
          <a:endParaRPr lang="es-ES" sz="1800" kern="1200" dirty="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925305" y="1516225"/>
        <a:ext cx="5975430" cy="338063"/>
      </dsp:txXfrm>
    </dsp:sp>
    <dsp:sp modelId="{7A7BB961-2256-42CC-B522-27586A53DAD5}">
      <dsp:nvSpPr>
        <dsp:cNvPr id="0" name=""/>
        <dsp:cNvSpPr/>
      </dsp:nvSpPr>
      <dsp:spPr>
        <a:xfrm>
          <a:off x="1907017" y="1965460"/>
          <a:ext cx="6012006" cy="374639"/>
        </a:xfrm>
        <a:prstGeom prst="roundRect">
          <a:avLst/>
        </a:prstGeom>
        <a:solidFill>
          <a:srgbClr val="C1D6FF"/>
        </a:solidFill>
        <a:ln w="12700" cap="flat" cmpd="sng" algn="ctr">
          <a:solidFill>
            <a:srgbClr val="003CB4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Credere nella sua Parola (</a:t>
          </a:r>
          <a:r>
            <a:rPr lang="es-ES" sz="1800" b="1" kern="1200" dirty="0" err="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Sl</a:t>
          </a:r>
          <a:r>
            <a:rPr lang="es-ES" sz="1800" b="1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119:162)</a:t>
          </a:r>
          <a:endParaRPr lang="es-ES" sz="1800" kern="1200" dirty="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925305" y="1983748"/>
        <a:ext cx="5975430" cy="338063"/>
      </dsp:txXfrm>
    </dsp:sp>
    <dsp:sp modelId="{DEA65993-D725-4E74-80AE-E7C4EF8D115F}">
      <dsp:nvSpPr>
        <dsp:cNvPr id="0" name=""/>
        <dsp:cNvSpPr/>
      </dsp:nvSpPr>
      <dsp:spPr>
        <a:xfrm>
          <a:off x="1907017" y="2414756"/>
          <a:ext cx="6012006" cy="374639"/>
        </a:xfrm>
        <a:prstGeom prst="roundRect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tx2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Educare figli devoti (Pr 23:24,25)</a:t>
          </a:r>
          <a:endParaRPr lang="es-ES" sz="1800" kern="1200" dirty="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925305" y="2433044"/>
        <a:ext cx="5975430" cy="3380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28365B-A3FF-474C-8E24-63862A44BE84}">
      <dsp:nvSpPr>
        <dsp:cNvPr id="0" name=""/>
        <dsp:cNvSpPr/>
      </dsp:nvSpPr>
      <dsp:spPr>
        <a:xfrm>
          <a:off x="197" y="0"/>
          <a:ext cx="1644171" cy="3581669"/>
        </a:xfrm>
        <a:prstGeom prst="roundRect">
          <a:avLst>
            <a:gd name="adj" fmla="val 10000"/>
          </a:avLst>
        </a:prstGeom>
        <a:solidFill>
          <a:srgbClr val="823A36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Circonciso l’ottavo giorno; figlio di genitori pii</a:t>
          </a:r>
        </a:p>
      </dsp:txBody>
      <dsp:txXfrm>
        <a:off x="197" y="1432667"/>
        <a:ext cx="1644171" cy="1432667"/>
      </dsp:txXfrm>
    </dsp:sp>
    <dsp:sp modelId="{1D9CE686-3970-4C8A-B7F5-25FB1EC212C9}">
      <dsp:nvSpPr>
        <dsp:cNvPr id="0" name=""/>
        <dsp:cNvSpPr/>
      </dsp:nvSpPr>
      <dsp:spPr>
        <a:xfrm>
          <a:off x="225934" y="214900"/>
          <a:ext cx="1192695" cy="1192695"/>
        </a:xfrm>
        <a:prstGeom prst="ellipse">
          <a:avLst/>
        </a:prstGeom>
        <a:blipFill rotWithShape="1"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26FE41A-DB46-4170-9BF3-AFF9C3323D59}">
      <dsp:nvSpPr>
        <dsp:cNvPr id="0" name=""/>
        <dsp:cNvSpPr/>
      </dsp:nvSpPr>
      <dsp:spPr>
        <a:xfrm>
          <a:off x="1693693" y="0"/>
          <a:ext cx="1926557" cy="3581669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Ebreo di </a:t>
          </a:r>
          <a:r>
            <a:rPr lang="es-ES" sz="1800" b="1" kern="1200" dirty="0" err="1"/>
            <a:t>Ebrei</a:t>
          </a:r>
          <a:r>
            <a:rPr lang="es-ES" sz="1800" b="1" kern="1200" dirty="0"/>
            <a:t>; beniaminita di razza pura</a:t>
          </a:r>
        </a:p>
      </dsp:txBody>
      <dsp:txXfrm>
        <a:off x="1693693" y="1432667"/>
        <a:ext cx="1926557" cy="1432667"/>
      </dsp:txXfrm>
    </dsp:sp>
    <dsp:sp modelId="{A7375061-F62C-4302-9206-8E6BEB0D613F}">
      <dsp:nvSpPr>
        <dsp:cNvPr id="0" name=""/>
        <dsp:cNvSpPr/>
      </dsp:nvSpPr>
      <dsp:spPr>
        <a:xfrm>
          <a:off x="2060624" y="214900"/>
          <a:ext cx="1192695" cy="1192695"/>
        </a:xfrm>
        <a:prstGeom prst="ellipse">
          <a:avLst/>
        </a:prstGeom>
        <a:blipFill dpi="0" rotWithShape="1"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2D93324-EE7B-4B3A-8467-4EDA33D7AC64}">
      <dsp:nvSpPr>
        <dsp:cNvPr id="0" name=""/>
        <dsp:cNvSpPr/>
      </dsp:nvSpPr>
      <dsp:spPr>
        <a:xfrm>
          <a:off x="3669576" y="0"/>
          <a:ext cx="1644171" cy="3581669"/>
        </a:xfrm>
        <a:prstGeom prst="roundRect">
          <a:avLst>
            <a:gd name="adj" fmla="val 10000"/>
          </a:avLst>
        </a:prstGeom>
        <a:solidFill>
          <a:srgbClr val="00206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In quanto </a:t>
          </a:r>
          <a:r>
            <a:rPr lang="es-ES" sz="1800" b="1" kern="1200" dirty="0" err="1"/>
            <a:t>alla</a:t>
          </a:r>
          <a:r>
            <a:rPr lang="es-ES" sz="1800" b="1" kern="1200" dirty="0"/>
            <a:t> </a:t>
          </a:r>
          <a:r>
            <a:rPr lang="es-ES" sz="1800" b="1" kern="1200" dirty="0" err="1"/>
            <a:t>Legge</a:t>
          </a:r>
          <a:r>
            <a:rPr lang="es-ES" sz="1800" b="1" kern="1200" dirty="0"/>
            <a:t>, il più stretto  fariseo</a:t>
          </a:r>
        </a:p>
      </dsp:txBody>
      <dsp:txXfrm>
        <a:off x="3669576" y="1432667"/>
        <a:ext cx="1644171" cy="1432667"/>
      </dsp:txXfrm>
    </dsp:sp>
    <dsp:sp modelId="{77956109-AA7E-4306-825B-EF93EC33C5FD}">
      <dsp:nvSpPr>
        <dsp:cNvPr id="0" name=""/>
        <dsp:cNvSpPr/>
      </dsp:nvSpPr>
      <dsp:spPr>
        <a:xfrm>
          <a:off x="3895313" y="214900"/>
          <a:ext cx="1192695" cy="1192695"/>
        </a:xfrm>
        <a:prstGeom prst="ellipse">
          <a:avLst/>
        </a:prstGeom>
        <a:blipFill dpi="0" rotWithShape="1"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9ECCE186-ECEE-4E36-9689-7C5607CF3BD4}">
      <dsp:nvSpPr>
        <dsp:cNvPr id="0" name=""/>
        <dsp:cNvSpPr/>
      </dsp:nvSpPr>
      <dsp:spPr>
        <a:xfrm>
          <a:off x="5363072" y="0"/>
          <a:ext cx="1644171" cy="3581669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b="1" kern="1200" dirty="0"/>
            <a:t>In quando allo zelo, persecutore della chiesa</a:t>
          </a:r>
        </a:p>
      </dsp:txBody>
      <dsp:txXfrm>
        <a:off x="5363072" y="1432667"/>
        <a:ext cx="1644171" cy="1432667"/>
      </dsp:txXfrm>
    </dsp:sp>
    <dsp:sp modelId="{4FA8565D-20F1-44C2-B921-B09BCCEC5BAF}">
      <dsp:nvSpPr>
        <dsp:cNvPr id="0" name=""/>
        <dsp:cNvSpPr/>
      </dsp:nvSpPr>
      <dsp:spPr>
        <a:xfrm>
          <a:off x="5588810" y="214900"/>
          <a:ext cx="1192695" cy="1192695"/>
        </a:xfrm>
        <a:prstGeom prst="ellipse">
          <a:avLst/>
        </a:prstGeom>
        <a:blipFill dpi="0" rotWithShape="1"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C75B951-F111-4DF9-B6B2-501C44F36F8D}">
      <dsp:nvSpPr>
        <dsp:cNvPr id="0" name=""/>
        <dsp:cNvSpPr/>
      </dsp:nvSpPr>
      <dsp:spPr>
        <a:xfrm>
          <a:off x="7056568" y="0"/>
          <a:ext cx="1644171" cy="3581669"/>
        </a:xfrm>
        <a:prstGeom prst="roundRect">
          <a:avLst>
            <a:gd name="adj" fmla="val 10000"/>
          </a:avLst>
        </a:prstGeom>
        <a:solidFill>
          <a:srgbClr val="7030A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 dirty="0"/>
            <a:t>Irreprensibile</a:t>
          </a:r>
          <a:r>
            <a:rPr lang="es-ES" sz="1800" b="1" kern="1200" dirty="0"/>
            <a:t> osservatore della Legge</a:t>
          </a:r>
        </a:p>
      </dsp:txBody>
      <dsp:txXfrm>
        <a:off x="7056568" y="1432667"/>
        <a:ext cx="1644171" cy="1432667"/>
      </dsp:txXfrm>
    </dsp:sp>
    <dsp:sp modelId="{4505B560-5A0C-4590-8D92-869AA8ADD0A8}">
      <dsp:nvSpPr>
        <dsp:cNvPr id="0" name=""/>
        <dsp:cNvSpPr/>
      </dsp:nvSpPr>
      <dsp:spPr>
        <a:xfrm>
          <a:off x="7282306" y="214900"/>
          <a:ext cx="1192695" cy="1192695"/>
        </a:xfrm>
        <a:prstGeom prst="ellipse">
          <a:avLst/>
        </a:prstGeom>
        <a:blipFill rotWithShape="1"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1B947A8-8222-4D23-91A0-A3DDDFBA911F}">
      <dsp:nvSpPr>
        <dsp:cNvPr id="0" name=""/>
        <dsp:cNvSpPr/>
      </dsp:nvSpPr>
      <dsp:spPr>
        <a:xfrm>
          <a:off x="348037" y="2865335"/>
          <a:ext cx="8004862" cy="537250"/>
        </a:xfrm>
        <a:prstGeom prst="leftRightArrow">
          <a:avLst/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7B9908-6391-42AC-A252-95679DF19CDA}">
      <dsp:nvSpPr>
        <dsp:cNvPr id="0" name=""/>
        <dsp:cNvSpPr/>
      </dsp:nvSpPr>
      <dsp:spPr>
        <a:xfrm>
          <a:off x="1149005" y="1842531"/>
          <a:ext cx="57531" cy="5753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2917D7A-E091-46D1-874C-DE074DF26231}">
      <dsp:nvSpPr>
        <dsp:cNvPr id="0" name=""/>
        <dsp:cNvSpPr/>
      </dsp:nvSpPr>
      <dsp:spPr>
        <a:xfrm>
          <a:off x="1040560" y="1923310"/>
          <a:ext cx="57531" cy="5753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51C9F95-AAFA-4605-9B35-E5DAE02AEFAF}">
      <dsp:nvSpPr>
        <dsp:cNvPr id="0" name=""/>
        <dsp:cNvSpPr/>
      </dsp:nvSpPr>
      <dsp:spPr>
        <a:xfrm>
          <a:off x="926936" y="1935972"/>
          <a:ext cx="57531" cy="5753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DD2237-DF10-40A7-8E88-F58EE4DDBE97}">
      <dsp:nvSpPr>
        <dsp:cNvPr id="0" name=""/>
        <dsp:cNvSpPr/>
      </dsp:nvSpPr>
      <dsp:spPr>
        <a:xfrm>
          <a:off x="1955413" y="1238213"/>
          <a:ext cx="57531" cy="5753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39B7314-134B-48E1-9E3C-789D3C4A7E6B}">
      <dsp:nvSpPr>
        <dsp:cNvPr id="0" name=""/>
        <dsp:cNvSpPr/>
      </dsp:nvSpPr>
      <dsp:spPr>
        <a:xfrm>
          <a:off x="1911689" y="1344451"/>
          <a:ext cx="57531" cy="57531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3DE2EF1-E274-4A6A-805C-481B309EF86E}">
      <dsp:nvSpPr>
        <dsp:cNvPr id="0" name=""/>
        <dsp:cNvSpPr/>
      </dsp:nvSpPr>
      <dsp:spPr>
        <a:xfrm>
          <a:off x="2185420" y="190835"/>
          <a:ext cx="57531" cy="5753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0935DB6-EECA-4293-9146-CA4C9EB1C943}">
      <dsp:nvSpPr>
        <dsp:cNvPr id="0" name=""/>
        <dsp:cNvSpPr/>
      </dsp:nvSpPr>
      <dsp:spPr>
        <a:xfrm>
          <a:off x="2265388" y="140052"/>
          <a:ext cx="57531" cy="5753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8DBF1D0-5B09-4DFA-96B9-467E90BD90E1}">
      <dsp:nvSpPr>
        <dsp:cNvPr id="0" name=""/>
        <dsp:cNvSpPr/>
      </dsp:nvSpPr>
      <dsp:spPr>
        <a:xfrm>
          <a:off x="2345356" y="89269"/>
          <a:ext cx="57531" cy="5753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7612AF6-D874-49DE-B70D-5B9C424FB3B0}">
      <dsp:nvSpPr>
        <dsp:cNvPr id="0" name=""/>
        <dsp:cNvSpPr/>
      </dsp:nvSpPr>
      <dsp:spPr>
        <a:xfrm>
          <a:off x="2425324" y="140052"/>
          <a:ext cx="57531" cy="5753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A91671-85C8-4287-81AF-9353B719781A}">
      <dsp:nvSpPr>
        <dsp:cNvPr id="0" name=""/>
        <dsp:cNvSpPr/>
      </dsp:nvSpPr>
      <dsp:spPr>
        <a:xfrm>
          <a:off x="2505292" y="209885"/>
          <a:ext cx="57531" cy="57531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CD877A9-5B96-423A-AD41-F7160D878F73}">
      <dsp:nvSpPr>
        <dsp:cNvPr id="0" name=""/>
        <dsp:cNvSpPr/>
      </dsp:nvSpPr>
      <dsp:spPr>
        <a:xfrm>
          <a:off x="2345357" y="262993"/>
          <a:ext cx="57531" cy="5753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A7CABA2-BA43-49CB-84EB-36FA15857EF4}">
      <dsp:nvSpPr>
        <dsp:cNvPr id="0" name=""/>
        <dsp:cNvSpPr/>
      </dsp:nvSpPr>
      <dsp:spPr>
        <a:xfrm>
          <a:off x="2059606" y="1046520"/>
          <a:ext cx="57531" cy="5753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B67D04-FA94-40C2-9969-D7426470ADC2}">
      <dsp:nvSpPr>
        <dsp:cNvPr id="0" name=""/>
        <dsp:cNvSpPr/>
      </dsp:nvSpPr>
      <dsp:spPr>
        <a:xfrm>
          <a:off x="1677578" y="1178048"/>
          <a:ext cx="35999" cy="3600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2667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800" b="1" kern="1200" dirty="0"/>
        </a:p>
      </dsp:txBody>
      <dsp:txXfrm>
        <a:off x="1679335" y="1179805"/>
        <a:ext cx="32485" cy="32487"/>
      </dsp:txXfrm>
    </dsp:sp>
    <dsp:sp modelId="{A235F25A-81F1-400D-B1E2-C289B1F5F14F}">
      <dsp:nvSpPr>
        <dsp:cNvPr id="0" name=""/>
        <dsp:cNvSpPr/>
      </dsp:nvSpPr>
      <dsp:spPr>
        <a:xfrm>
          <a:off x="0" y="1713706"/>
          <a:ext cx="936000" cy="935998"/>
        </a:xfrm>
        <a:prstGeom prst="ellipse">
          <a:avLst/>
        </a:prstGeom>
        <a:blipFill dpi="0" rotWithShape="1"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6B97CA-18F1-4530-8F79-A01E8E5E6170}">
      <dsp:nvSpPr>
        <dsp:cNvPr id="0" name=""/>
        <dsp:cNvSpPr/>
      </dsp:nvSpPr>
      <dsp:spPr>
        <a:xfrm>
          <a:off x="1437560" y="1698483"/>
          <a:ext cx="35999" cy="36001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2667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800" b="1" kern="1200" dirty="0"/>
        </a:p>
      </dsp:txBody>
      <dsp:txXfrm>
        <a:off x="1439317" y="1700240"/>
        <a:ext cx="32485" cy="32487"/>
      </dsp:txXfrm>
    </dsp:sp>
    <dsp:sp modelId="{01DBECC5-EFA4-44DE-B589-7D5E19152295}">
      <dsp:nvSpPr>
        <dsp:cNvPr id="0" name=""/>
        <dsp:cNvSpPr/>
      </dsp:nvSpPr>
      <dsp:spPr>
        <a:xfrm>
          <a:off x="1132117" y="1298592"/>
          <a:ext cx="936000" cy="935998"/>
        </a:xfrm>
        <a:prstGeom prst="ellipse">
          <a:avLst/>
        </a:prstGeom>
        <a:blipFill rotWithShape="1"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44A002-CFA7-4477-AA6E-14D41186A3AF}">
      <dsp:nvSpPr>
        <dsp:cNvPr id="0" name=""/>
        <dsp:cNvSpPr/>
      </dsp:nvSpPr>
      <dsp:spPr>
        <a:xfrm>
          <a:off x="2308861" y="424061"/>
          <a:ext cx="35999" cy="36001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2667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800" b="1" kern="1200" dirty="0"/>
        </a:p>
      </dsp:txBody>
      <dsp:txXfrm>
        <a:off x="2310618" y="425818"/>
        <a:ext cx="32485" cy="32487"/>
      </dsp:txXfrm>
    </dsp:sp>
    <dsp:sp modelId="{1D774E81-82A5-4176-8501-4C3E2A6F230E}">
      <dsp:nvSpPr>
        <dsp:cNvPr id="0" name=""/>
        <dsp:cNvSpPr/>
      </dsp:nvSpPr>
      <dsp:spPr>
        <a:xfrm>
          <a:off x="1789426" y="347151"/>
          <a:ext cx="936000" cy="935998"/>
        </a:xfrm>
        <a:prstGeom prst="ellipse">
          <a:avLst/>
        </a:prstGeom>
        <a:blipFill dpi="0" rotWithShape="1"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9175F7-0B8A-4A1C-AF03-88C74FCB411F}">
      <dsp:nvSpPr>
        <dsp:cNvPr id="0" name=""/>
        <dsp:cNvSpPr/>
      </dsp:nvSpPr>
      <dsp:spPr>
        <a:xfrm>
          <a:off x="0" y="105"/>
          <a:ext cx="5821620" cy="3183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Quando studiamo la sua Parola</a:t>
          </a:r>
          <a:endParaRPr lang="es-ES" sz="2000" kern="1200" dirty="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5541" y="15646"/>
        <a:ext cx="5790538" cy="287278"/>
      </dsp:txXfrm>
    </dsp:sp>
    <dsp:sp modelId="{AC2183AB-1788-4257-BAEC-8F86DBF54A97}">
      <dsp:nvSpPr>
        <dsp:cNvPr id="0" name=""/>
        <dsp:cNvSpPr/>
      </dsp:nvSpPr>
      <dsp:spPr>
        <a:xfrm>
          <a:off x="0" y="327733"/>
          <a:ext cx="5821620" cy="318360"/>
        </a:xfrm>
        <a:prstGeom prst="roundRect">
          <a:avLst/>
        </a:prstGeom>
        <a:gradFill rotWithShape="0">
          <a:gsLst>
            <a:gs pos="0">
              <a:schemeClr val="accent3">
                <a:hueOff val="-3999999"/>
                <a:satOff val="0"/>
                <a:lumOff val="-1000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-3999999"/>
                <a:satOff val="0"/>
                <a:lumOff val="-1000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-3999999"/>
                <a:satOff val="0"/>
                <a:lumOff val="-1000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Quando siamo guidati dallo Spirito Santo</a:t>
          </a:r>
          <a:endParaRPr lang="es-ES" sz="2000" kern="1200" dirty="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5541" y="343274"/>
        <a:ext cx="5790538" cy="287278"/>
      </dsp:txXfrm>
    </dsp:sp>
    <dsp:sp modelId="{98181CE8-058B-4900-B30A-3A1C2A9FA89B}">
      <dsp:nvSpPr>
        <dsp:cNvPr id="0" name=""/>
        <dsp:cNvSpPr/>
      </dsp:nvSpPr>
      <dsp:spPr>
        <a:xfrm>
          <a:off x="0" y="655361"/>
          <a:ext cx="5821620" cy="318360"/>
        </a:xfrm>
        <a:prstGeom prst="roundRect">
          <a:avLst/>
        </a:prstGeom>
        <a:gradFill rotWithShape="0">
          <a:gsLst>
            <a:gs pos="0">
              <a:schemeClr val="accent3">
                <a:hueOff val="-7999998"/>
                <a:satOff val="0"/>
                <a:lumOff val="-2000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-7999998"/>
                <a:satOff val="0"/>
                <a:lumOff val="-2000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-7999998"/>
                <a:satOff val="0"/>
                <a:lumOff val="-2000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Quando partecipiam</a:t>
          </a:r>
          <a:r>
            <a:rPr lang="es-ES" sz="2000" b="1" kern="1200" dirty="0"/>
            <a:t>o alle sue sofferenze</a:t>
          </a:r>
          <a:endParaRPr lang="es-ES" sz="2000" kern="1200" dirty="0"/>
        </a:p>
      </dsp:txBody>
      <dsp:txXfrm>
        <a:off x="15541" y="670902"/>
        <a:ext cx="5790538" cy="287278"/>
      </dsp:txXfrm>
    </dsp:sp>
    <dsp:sp modelId="{AE6B2F7C-9832-47C0-AE96-1FC8C025600F}">
      <dsp:nvSpPr>
        <dsp:cNvPr id="0" name=""/>
        <dsp:cNvSpPr/>
      </dsp:nvSpPr>
      <dsp:spPr>
        <a:xfrm>
          <a:off x="0" y="982988"/>
          <a:ext cx="5821620" cy="318360"/>
        </a:xfrm>
        <a:prstGeom prst="roundRect">
          <a:avLst/>
        </a:prstGeom>
        <a:gradFill rotWithShape="0">
          <a:gsLst>
            <a:gs pos="0">
              <a:schemeClr val="accent3">
                <a:hueOff val="-11999996"/>
                <a:satOff val="0"/>
                <a:lumOff val="-3000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-11999996"/>
                <a:satOff val="0"/>
                <a:lumOff val="-3000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-11999996"/>
                <a:satOff val="0"/>
                <a:lumOff val="-3000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Quando procediamo verso la meta</a:t>
          </a:r>
          <a:endParaRPr lang="es-ES" sz="2000" kern="1200" dirty="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endParaRPr>
        </a:p>
      </dsp:txBody>
      <dsp:txXfrm>
        <a:off x="15541" y="998529"/>
        <a:ext cx="5790538" cy="2872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6B5C54-2419-46EF-AD65-BD55506C7A58}" type="datetimeFigureOut">
              <a:rPr lang="es-ES_tradnl" smtClean="0"/>
              <a:pPr/>
              <a:t>26/1/26</a:t>
            </a:fld>
            <a:endParaRPr lang="es-ES_tradnl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s-ES_tradnl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25C7B-83D7-4A38-BE58-073C1B365F45}" type="slidenum">
              <a:rPr lang="es-ES_tradnl" smtClean="0"/>
              <a:pPr/>
              <a:t>‹N›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74903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25C7B-83D7-4A38-BE58-073C1B365F45}" type="slidenum">
              <a:rPr lang="es-ES_tradnl" smtClean="0"/>
              <a:pPr/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89789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25C7B-83D7-4A38-BE58-073C1B365F45}" type="slidenum">
              <a:rPr lang="es-ES_tradnl" smtClean="0"/>
              <a:pPr/>
              <a:t>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56719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101DB2-D936-87D1-4EF4-6CE393C22F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BC7BD47-4B44-2D30-BFBA-823A9A40D1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81FE41E-8F65-C0F9-6E87-4D0515DAF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C7DC-4B94-4830-8C96-3591849522E6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AEA0412-779F-DE54-2055-DDC9767A6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C36B507-6F21-159B-18CB-351F19964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EC2C3-3A58-43D8-BA11-E8B3F5E3873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1453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A62788-FF9D-9EFA-9865-F445060A9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D6DF172-9FEC-3D34-071B-13147A7558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BEFA88D-FC0A-CB1B-7810-DAD4A2CE0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C7DC-4B94-4830-8C96-3591849522E6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D0113E3-B546-F443-FE37-69B93B286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52C7A79-12CE-62BF-5128-AC5F4016D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EC2C3-3A58-43D8-BA11-E8B3F5E3873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332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51D0623-C490-7C7D-4673-06820E7F5B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1C5C918-CECC-1B1F-2F0B-F09B5FDFC4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EE6B6CE-6876-4829-55AE-3F85C28A3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C7DC-4B94-4830-8C96-3591849522E6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B12F980-53AD-3A00-A324-7357A393C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839B5F3-7B40-83B1-FE54-FE06E0CBC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EC2C3-3A58-43D8-BA11-E8B3F5E3873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101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6ACD53-015A-1B50-5619-1692E09713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194D81D-9BCE-BA18-A48F-DE4B1552A7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CE0CBD-0920-4381-A70F-6808DB8C7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A45BAE7-2D58-6EAC-494D-FA1663477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65C693-D397-8F01-E7DD-0EB2A3BBA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480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0A532A-E4DA-6159-3570-C266082D6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709E60-A379-2E5F-E987-295173E186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5CF6E2-C3B0-A159-4DDC-E951511D0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89F430B-693A-7FFF-3A49-482CEE4FC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5EBB4B-9EC6-E14B-C96E-6BCC9A4CF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856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18DB00-0B81-2173-2715-117BD9970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025F0A-A287-AD90-5AED-69CB8A4D4C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4994869-D5A6-1E76-4F97-03AE078B5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C74855-86CD-013E-5DA0-3F3C03F5F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7799E-69FD-45A5-3C99-9B994CF81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0815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BF5C7E-F16B-AD10-2C40-6FF8445B7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493D549-6727-1F01-FA69-9652A11CC5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25C804-D858-A05C-639B-3F75AB120B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A0D192-DE8D-5E90-CFE1-B3196912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B3943E4-FE97-DA4C-EF0F-560BE5ABA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51E95C7-2EFD-2B8E-ADB3-7CA2A3E12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386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B2E16D-05D6-743F-D22F-73907E729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F192FE9-1356-0580-E4D2-402CC21C2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890E71B-A63F-B96C-C918-D74A104F96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076C492-BB7A-DC45-B1DD-FABB183035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8DBB07C-72D4-023D-F525-B269406B83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26ABA5C-A219-4019-7B41-6336CD13A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CF65710-F1E8-26EA-7106-E580EB4C3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9E6B9AA-21FA-72F1-4FA0-2C61B6BCB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443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66274F-174A-D3C1-88CD-48175A6D4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42175ED-FFFC-EAD5-B176-B2732A010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DBF41FE-87D2-6AB3-1323-3A324A822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95253C5-6CD5-994B-F84D-9A9CF624E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5978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98B9883-A442-E281-B077-F15129C84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922A0E7-F30E-476A-307B-0A3CC76EA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038A671-C115-CCF9-13FE-C3D2627AC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5361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CA609B-3B70-41AD-EA54-01F63977F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3D1BA2-207D-3382-968B-B2D06C592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B455BD7-E68C-900D-34C7-A20E34A56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50AEB5F-3ABC-FB7B-7E62-62927CCAB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F13EFA3-06F7-1B21-7FD0-1CB9376B4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8F6CEC9-D47B-DA67-0ACA-96CBC10B4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5868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F8A07E-5339-A00D-B1D9-E54D7B0B3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010B88B-B9AC-5610-3346-6D30D6B121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5A2B935-4346-6A80-55A7-920F54C8D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C7DC-4B94-4830-8C96-3591849522E6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48E1CBC-09FC-3383-A819-E6EE48925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BE0608-9046-BD1D-40D3-2B3F8C1B1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EC2C3-3A58-43D8-BA11-E8B3F5E3873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925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C02CA-48CC-0A67-2119-4B28A9AA2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180754F-D385-7B3D-2A1C-81151224F9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3633B77-4BAB-F7EC-DA65-427328C78C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C21ECEE-D50F-4F06-1D51-4E8B450F8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0D9EA87-DD77-CE02-4973-53CA4DCA3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00E1D12-BC63-2DFB-2210-B7C1F2349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732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1ADA4F-BCF4-94A7-A59A-A97950794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6FF65D5-C420-C901-4B68-31C018AD8D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775CC69-D6EC-2B6F-30A3-2D995B7E0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D3CA59-A2E9-D243-8379-C3276A8F5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73BD7D6-3839-240F-E880-D567062ED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3812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2D2DBCC-35F2-F6AC-B749-524BFC2610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38D330E-4382-1AB7-BCC4-6FF4AB49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95679D-B37D-516F-0111-DD7BCAF30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C77A74-E560-F281-F898-FF724CE8A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830C324-E168-9E20-EFC3-9B18A847B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2158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BC1F76-C56B-059F-2D86-8904D26F8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6538AC2-BF9E-4A90-E47F-AC12E06182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CB388B9-3005-EC94-3690-7AE5B376B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C7DC-4B94-4830-8C96-3591849522E6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079F5A-DB99-BFDD-0AFF-5570FB0CB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42DFED2-4A05-2242-B894-D801F4D71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EC2C3-3A58-43D8-BA11-E8B3F5E3873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8437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0C46FF-D693-5E31-1594-49EBA8541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3CB93F-6583-CC3E-2EA0-6157F4FA73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C017A15-37DC-F849-C4BB-A271771B0E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AF01712-F085-FD44-E5DB-8F2EA51DF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C7DC-4B94-4830-8C96-3591849522E6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2EF228E-96FC-6E27-B8C0-89B5E77CF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4966647-E74A-EA27-2BBD-74077C8B8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EC2C3-3A58-43D8-BA11-E8B3F5E3873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332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9BF33C-3054-2153-AD24-C490DEF86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57B9FE3-EC5F-8D95-6056-1CC4D71C78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015678F-24B0-5E18-0772-6463A913BA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F056669-5E1B-7B2D-03C1-F423353B7D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2C5DE8E-21BA-6E1B-2C34-B8D17B1347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8ED5DDE-2832-0769-194E-B9C14C073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C7DC-4B94-4830-8C96-3591849522E6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502F790-F38C-D080-0537-D9F296F3B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89D6F3C-EE24-BE70-F64E-896BB6A91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EC2C3-3A58-43D8-BA11-E8B3F5E3873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076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249C3A-F76C-7F33-17AF-F8C0E58D3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54A3683-7485-A78E-08EC-6A24C4323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C7DC-4B94-4830-8C96-3591849522E6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CCDBAA3-1D6B-F855-8DA1-B975AB63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7E41D51-6E61-3AE3-A260-93049F8E6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EC2C3-3A58-43D8-BA11-E8B3F5E3873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5577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E9F836B-3109-CAFB-5F0C-D705C8316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C7DC-4B94-4830-8C96-3591849522E6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BE87A2F-C00A-80CC-C975-CA1EB7A75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C3EABCB-F81C-7E56-9CBA-F63FFB81E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EC2C3-3A58-43D8-BA11-E8B3F5E3873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5033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5F111A-0797-3881-6F7A-ED97886F5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41D4FB2-C564-42A5-89D0-386B57EEB4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3F15AB8-6C8F-CBD9-5660-833C1F841A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2A91528-3674-0B3F-5926-7BE40149A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C7DC-4B94-4830-8C96-3591849522E6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BDA1363-F76D-F452-67AC-752E3FA39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6A2EE24-54F1-F753-B33B-E49FE4750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EC2C3-3A58-43D8-BA11-E8B3F5E3873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9426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2AFA7A-FF63-35D1-0F5C-F0DDF82C2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07FAA64-C9D4-A4D8-73FA-ADF76EF93D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02D895C-AFB0-17D5-1BFC-263124ADAE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2102E6C-9B10-202E-1940-ECE7C8BF3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C7DC-4B94-4830-8C96-3591849522E6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9A54E23-CF2F-CD71-A9D3-0ACDFCD0D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02A29FD-251B-A854-A4E8-C004A7993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EC2C3-3A58-43D8-BA11-E8B3F5E3873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613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8E7DEE9-A0ED-755A-7007-557317BAE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EED98DD-BF24-35C6-0551-AAF21F4075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D6E5118-098D-1FDD-5F9E-B267D8A8D0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C0C7DC-4B94-4830-8C96-3591849522E6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54F834F-C38B-5497-365A-B655BA47FF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17CE8E1-3884-04CB-DDB5-6A5E8FF552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98EC2C3-3A58-43D8-BA11-E8B3F5E3873A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1052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786E2ED-DCB2-E340-84AD-B30F0B252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05C67FD-3F5E-375F-C131-AD22879A5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BAB6407-EA01-C876-EE0B-4C008A522D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2E8027-C3E3-4EBF-8ECC-94EC8C4D01B0}" type="datetimeFigureOut">
              <a:rPr lang="es-ES" smtClean="0"/>
              <a:pPr/>
              <a:t>26/1/26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2AB7995-E9C5-0E5A-9B3C-33AADB2E92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080D52C-4F34-D2AD-5FFB-DF23D09A84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2EB92A-8172-4890-967D-66CB773D8995}" type="slidenum">
              <a:rPr lang="es-ES" smtClean="0"/>
              <a:pPr/>
              <a:t>‹N›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8074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image" Target="../media/image47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46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45.pn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44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4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8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21.jpeg"/><Relationship Id="rId4" Type="http://schemas.openxmlformats.org/officeDocument/2006/relationships/diagramData" Target="../diagrams/data1.xml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image" Target="../media/image35.jpeg"/><Relationship Id="rId7" Type="http://schemas.openxmlformats.org/officeDocument/2006/relationships/diagramLayout" Target="../diagrams/layou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3.xml"/><Relationship Id="rId5" Type="http://schemas.openxmlformats.org/officeDocument/2006/relationships/image" Target="../media/image37.jpeg"/><Relationship Id="rId10" Type="http://schemas.microsoft.com/office/2007/relationships/diagramDrawing" Target="../diagrams/drawing3.xml"/><Relationship Id="rId4" Type="http://schemas.openxmlformats.org/officeDocument/2006/relationships/image" Target="../media/image36.jpeg"/><Relationship Id="rId9" Type="http://schemas.openxmlformats.org/officeDocument/2006/relationships/diagramColors" Target="../diagrams/colors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ATOS PC CLAUDIO\IGLESIA\Escuela Sabatica - ppt lecciones\2026\1 TRIMESTRE\leccion 2\17668803368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8074" y="11564"/>
            <a:ext cx="12200074" cy="6846435"/>
          </a:xfrm>
          <a:prstGeom prst="rect">
            <a:avLst/>
          </a:prstGeom>
          <a:noFill/>
        </p:spPr>
      </p:pic>
      <p:sp>
        <p:nvSpPr>
          <p:cNvPr id="3" name="Rettangolo arrotondato 2"/>
          <p:cNvSpPr/>
          <p:nvPr/>
        </p:nvSpPr>
        <p:spPr>
          <a:xfrm>
            <a:off x="304801" y="132641"/>
            <a:ext cx="11549742" cy="1151873"/>
          </a:xfrm>
          <a:prstGeom prst="roundRect">
            <a:avLst/>
          </a:prstGeom>
          <a:gradFill flip="none" rotWithShape="1">
            <a:gsLst>
              <a:gs pos="82000">
                <a:schemeClr val="accent1">
                  <a:lumMod val="60000"/>
                  <a:lumOff val="4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21914" tIns="60957" rIns="121914" bIns="60957" rtlCol="0" anchor="ctr"/>
          <a:lstStyle/>
          <a:p>
            <a:pPr algn="ctr"/>
            <a:endParaRPr lang="it-IT" sz="27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0118271" y="1316157"/>
            <a:ext cx="1538151" cy="4924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innerShdw dist="1943100" dir="135000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121914" tIns="60957" rIns="121914" bIns="60957" rtlCol="0">
            <a:spAutoFit/>
          </a:bodyPr>
          <a:lstStyle/>
          <a:p>
            <a:pPr algn="ctr"/>
            <a:r>
              <a:rPr lang="es-ES" sz="1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</a:rPr>
              <a:t>1 TRIMESTRE 2026</a:t>
            </a:r>
            <a:endParaRPr lang="it-IT" sz="1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</a:endParaRPr>
          </a:p>
        </p:txBody>
      </p:sp>
      <p:sp>
        <p:nvSpPr>
          <p:cNvPr id="5" name="Text Box 5">
            <a:extLst>
              <a:ext uri="{FF2B5EF4-FFF2-40B4-BE49-F238E27FC236}">
                <a16:creationId xmlns:a16="http://schemas.microsoft.com/office/drawing/2014/main" id="{E88B29BE-9242-473D-A56B-64D155C91C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1" y="355348"/>
            <a:ext cx="11443062" cy="707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1914" tIns="60957" rIns="121914" bIns="60957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3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Arial" charset="0"/>
              </a:rPr>
              <a:t>LEZIONE 6 DELLA SCUOLA DEL SABATO</a:t>
            </a:r>
          </a:p>
        </p:txBody>
      </p:sp>
      <p:sp>
        <p:nvSpPr>
          <p:cNvPr id="6" name="Rettangolo arrotondato 5"/>
          <p:cNvSpPr/>
          <p:nvPr/>
        </p:nvSpPr>
        <p:spPr>
          <a:xfrm>
            <a:off x="457200" y="5693229"/>
            <a:ext cx="11549743" cy="1077815"/>
          </a:xfrm>
          <a:prstGeom prst="roundRect">
            <a:avLst/>
          </a:prstGeom>
          <a:gradFill flip="none" rotWithShape="1">
            <a:gsLst>
              <a:gs pos="82000">
                <a:schemeClr val="accent1">
                  <a:lumMod val="60000"/>
                  <a:lumOff val="40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121914" tIns="60957" rIns="121914" bIns="60957" rtlCol="0" anchor="ctr"/>
          <a:lstStyle/>
          <a:p>
            <a:pPr algn="ctr"/>
            <a:endParaRPr lang="it-IT" sz="2700" dirty="0"/>
          </a:p>
        </p:txBody>
      </p:sp>
      <p:sp>
        <p:nvSpPr>
          <p:cNvPr id="9" name="CuadroTexto 4">
            <a:extLst>
              <a:ext uri="{FF2B5EF4-FFF2-40B4-BE49-F238E27FC236}">
                <a16:creationId xmlns:a16="http://schemas.microsoft.com/office/drawing/2014/main" id="{4CB3EE98-247C-4F61-BF86-8B6275695A74}"/>
              </a:ext>
            </a:extLst>
          </p:cNvPr>
          <p:cNvSpPr txBox="1"/>
          <p:nvPr/>
        </p:nvSpPr>
        <p:spPr>
          <a:xfrm>
            <a:off x="1099457" y="5787891"/>
            <a:ext cx="10254343" cy="954101"/>
          </a:xfrm>
          <a:prstGeom prst="rect">
            <a:avLst/>
          </a:prstGeom>
          <a:noFill/>
        </p:spPr>
        <p:txBody>
          <a:bodyPr wrap="square" lIns="121914" tIns="60957" rIns="121914" bIns="60957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convex"/>
              <a:contourClr>
                <a:schemeClr val="accent6">
                  <a:lumMod val="50000"/>
                </a:schemeClr>
              </a:contourClr>
            </a:sp3d>
          </a:bodyPr>
          <a:lstStyle>
            <a:defPPr>
              <a:defRPr lang="es-ES"/>
            </a:defPPr>
            <a:lvl1pPr algn="ctr" defTabSz="914400">
              <a:defRPr sz="44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defRPr>
            </a:lvl1pPr>
            <a:lvl2pPr defTabSz="914400"/>
            <a:lvl3pPr defTabSz="914400"/>
            <a:lvl4pPr defTabSz="914400"/>
            <a:lvl5pPr defTabSz="914400"/>
            <a:lvl6pPr defTabSz="914400"/>
            <a:lvl7pPr defTabSz="914400"/>
            <a:lvl8pPr defTabSz="914400"/>
            <a:lvl9pPr defTabSz="914400"/>
          </a:lstStyle>
          <a:p>
            <a:r>
              <a:rPr lang="es-ES" sz="54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98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FIDUCIA SOLO IN CRISTO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72143" y="1228967"/>
            <a:ext cx="8229600" cy="4526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CasellaDiTesto 10"/>
          <p:cNvSpPr txBox="1"/>
          <p:nvPr/>
        </p:nvSpPr>
        <p:spPr>
          <a:xfrm>
            <a:off x="10166168" y="5113093"/>
            <a:ext cx="1538151" cy="4924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innerShdw dist="1943100" dir="135000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121914" tIns="60957" rIns="121914" bIns="60957" rtlCol="0">
            <a:spAutoFit/>
          </a:bodyPr>
          <a:lstStyle/>
          <a:p>
            <a:pPr algn="ctr"/>
            <a:r>
              <a:rPr lang="es-ES" sz="1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</a:rPr>
              <a:t>7 FEBBRAIO 2026</a:t>
            </a:r>
            <a:endParaRPr lang="it-IT" sz="1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F56DFF7B-558B-1A20-0AAA-55AB22252218}"/>
              </a:ext>
            </a:extLst>
          </p:cNvPr>
          <p:cNvSpPr txBox="1"/>
          <p:nvPr/>
        </p:nvSpPr>
        <p:spPr>
          <a:xfrm>
            <a:off x="0" y="0"/>
            <a:ext cx="12191999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400" b="1" dirty="0">
                <a:ln/>
                <a:solidFill>
                  <a:srgbClr val="954ECA"/>
                </a:solidFill>
              </a:rPr>
              <a:t>LA CONOSCENZA DI CRISTO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E35DF82-87FA-CCFF-7ACB-7B291D1291FD}"/>
              </a:ext>
            </a:extLst>
          </p:cNvPr>
          <p:cNvSpPr txBox="1"/>
          <p:nvPr/>
        </p:nvSpPr>
        <p:spPr>
          <a:xfrm>
            <a:off x="676274" y="655141"/>
            <a:ext cx="108394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Tutto questo allo scopo di conoscere Cristo, la potenza della sua risurrezione, la comunione delle sue sofferenze, divenendo conforme a lui nella sua morte</a:t>
            </a: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” </a:t>
            </a:r>
            <a:r>
              <a:rPr lang="es-ES" sz="1400" b="1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(Filippesi 3:10)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2019ACE-F79C-11E2-96C2-A450A96BDC9C}"/>
              </a:ext>
            </a:extLst>
          </p:cNvPr>
          <p:cNvSpPr txBox="1"/>
          <p:nvPr/>
        </p:nvSpPr>
        <p:spPr>
          <a:xfrm>
            <a:off x="2872555" y="1339669"/>
            <a:ext cx="7202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s-ES" sz="2000" b="1" dirty="0"/>
              <a:t>Come possiamo conoscere Cristo? (</a:t>
            </a:r>
            <a:r>
              <a:rPr lang="es-ES" sz="2000" b="1" dirty="0" err="1"/>
              <a:t>Fl</a:t>
            </a:r>
            <a:r>
              <a:rPr lang="es-ES" sz="2000" b="1" dirty="0"/>
              <a:t> 3:10-16)</a:t>
            </a:r>
          </a:p>
        </p:txBody>
      </p:sp>
      <p:graphicFrame>
        <p:nvGraphicFramePr>
          <p:cNvPr id="13" name="Diagrama 12">
            <a:extLst>
              <a:ext uri="{FF2B5EF4-FFF2-40B4-BE49-F238E27FC236}">
                <a16:creationId xmlns:a16="http://schemas.microsoft.com/office/drawing/2014/main" id="{09269FFD-7180-03E1-8F09-DC2DBB5FD4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9675496"/>
              </p:ext>
            </p:extLst>
          </p:nvPr>
        </p:nvGraphicFramePr>
        <p:xfrm>
          <a:off x="4253345" y="1801091"/>
          <a:ext cx="5821620" cy="1301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FDCEF564-09C1-D122-8282-5D571C0ECF81}"/>
              </a:ext>
            </a:extLst>
          </p:cNvPr>
          <p:cNvSpPr txBox="1"/>
          <p:nvPr/>
        </p:nvSpPr>
        <p:spPr>
          <a:xfrm>
            <a:off x="162225" y="3554820"/>
            <a:ext cx="593377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vita cristiana è come una corsa. Dobbiamo avere ben chiaro in mente il nostro obiettivo. Non viviamo per restare qui e goderci semplicemente questa vita. Aspettiamo di giungere alla risurrezione dei morti (</a:t>
            </a:r>
            <a:r>
              <a:rPr lang="es-ES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3:11).</a:t>
            </a:r>
          </a:p>
        </p:txBody>
      </p:sp>
      <p:pic>
        <p:nvPicPr>
          <p:cNvPr id="10" name="Imagen 9" descr="Una caricatura de una persona&#10;&#10;El contenido generado por IA puede ser incorrecto.">
            <a:extLst>
              <a:ext uri="{FF2B5EF4-FFF2-40B4-BE49-F238E27FC236}">
                <a16:creationId xmlns:a16="http://schemas.microsoft.com/office/drawing/2014/main" id="{634E87AC-80A3-0DBC-C6CF-0D8D91489DA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47075" y="3268646"/>
            <a:ext cx="5582700" cy="3495006"/>
          </a:xfrm>
          <a:prstGeom prst="rect">
            <a:avLst/>
          </a:prstGeom>
          <a:ln w="38100" cap="sq">
            <a:solidFill>
              <a:srgbClr val="954ECA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Imagen 11" descr="Un hombre en al aire con una tabla de skateboard&#10;&#10;El contenido generado por IA puede ser incorrecto.">
            <a:extLst>
              <a:ext uri="{FF2B5EF4-FFF2-40B4-BE49-F238E27FC236}">
                <a16:creationId xmlns:a16="http://schemas.microsoft.com/office/drawing/2014/main" id="{0D0122DA-738E-DEF9-96EC-37EAAA296F2E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930" y="1487342"/>
            <a:ext cx="2588877" cy="1941658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15" name="Imagen 14" descr="Imagen que contiene cuchillo&#10;&#10;El contenido generado por IA puede ser incorrecto.">
            <a:extLst>
              <a:ext uri="{FF2B5EF4-FFF2-40B4-BE49-F238E27FC236}">
                <a16:creationId xmlns:a16="http://schemas.microsoft.com/office/drawing/2014/main" id="{622B7F32-B270-8B06-64D7-E3C30A8A3BF7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53885">
            <a:off x="2883645" y="1942378"/>
            <a:ext cx="1174006" cy="4480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Imagen 18" descr="Dibujo de ave de color blanco&#10;&#10;El contenido generado por IA puede ser incorrecto.">
            <a:extLst>
              <a:ext uri="{FF2B5EF4-FFF2-40B4-BE49-F238E27FC236}">
                <a16:creationId xmlns:a16="http://schemas.microsoft.com/office/drawing/2014/main" id="{B5A1D719-DAAD-F4B0-2610-3ED036291C70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6824" y="2382205"/>
            <a:ext cx="1203136" cy="9209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Imagen 20" descr="Una persona con los brazos extendidos&#10;&#10;El contenido generado por IA puede ser incorrecto.">
            <a:extLst>
              <a:ext uri="{FF2B5EF4-FFF2-40B4-BE49-F238E27FC236}">
                <a16:creationId xmlns:a16="http://schemas.microsoft.com/office/drawing/2014/main" id="{BB0820E5-3621-3E06-9508-A20217A18A9A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1087" y="1530224"/>
            <a:ext cx="1163830" cy="9875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Imagen 24" descr="Hombre con la mano en la noche&#10;&#10;El contenido generado por IA puede ser incorrecto.">
            <a:extLst>
              <a:ext uri="{FF2B5EF4-FFF2-40B4-BE49-F238E27FC236}">
                <a16:creationId xmlns:a16="http://schemas.microsoft.com/office/drawing/2014/main" id="{95C0BC9F-86F5-EDF4-843A-C9EC85F298F9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8206">
            <a:off x="11176745" y="1720856"/>
            <a:ext cx="931153" cy="14143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1253162B-F45C-8F14-5955-3E55C3EDB91B}"/>
              </a:ext>
            </a:extLst>
          </p:cNvPr>
          <p:cNvSpPr txBox="1"/>
          <p:nvPr/>
        </p:nvSpPr>
        <p:spPr>
          <a:xfrm>
            <a:off x="157930" y="5186036"/>
            <a:ext cx="611483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Fino a quando non arriverà quel momento, ci sforziamo di “raggiungere ciò per cui Cristo Gesù mi ha conquistato” (</a:t>
            </a:r>
            <a:r>
              <a:rPr lang="it-IT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</a:t>
            </a: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3:12). Gesù mi ha conquistato per darmi una città; un premio; una vita senza fine da vivere con lui (</a:t>
            </a:r>
            <a:r>
              <a:rPr lang="it-IT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Eb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11:10; </a:t>
            </a:r>
            <a:r>
              <a:rPr lang="es-ES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3:14; 1 Te 4:17)</a:t>
            </a:r>
          </a:p>
        </p:txBody>
      </p:sp>
    </p:spTree>
    <p:extLst>
      <p:ext uri="{BB962C8B-B14F-4D97-AF65-F5344CB8AC3E}">
        <p14:creationId xmlns:p14="http://schemas.microsoft.com/office/powerpoint/2010/main" val="195111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539175F7-0B8A-4A1C-AF03-88C74FCB41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>
                                            <p:graphicEl>
                                              <a:dgm id="{539175F7-0B8A-4A1C-AF03-88C74FCB41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>
                                            <p:graphicEl>
                                              <a:dgm id="{539175F7-0B8A-4A1C-AF03-88C74FCB41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>
                                            <p:graphicEl>
                                              <a:dgm id="{539175F7-0B8A-4A1C-AF03-88C74FCB41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AC2183AB-1788-4257-BAEC-8F86DBF54A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>
                                            <p:graphicEl>
                                              <a:dgm id="{AC2183AB-1788-4257-BAEC-8F86DBF54A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>
                                            <p:graphicEl>
                                              <a:dgm id="{AC2183AB-1788-4257-BAEC-8F86DBF54A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>
                                            <p:graphicEl>
                                              <a:dgm id="{AC2183AB-1788-4257-BAEC-8F86DBF54A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98181CE8-058B-4900-B30A-3A1C2A9FA8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>
                                            <p:graphicEl>
                                              <a:dgm id="{98181CE8-058B-4900-B30A-3A1C2A9FA8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>
                                            <p:graphicEl>
                                              <a:dgm id="{98181CE8-058B-4900-B30A-3A1C2A9FA8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graphicEl>
                                              <a:dgm id="{98181CE8-058B-4900-B30A-3A1C2A9FA8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graphicEl>
                                              <a:dgm id="{AE6B2F7C-9832-47C0-AE96-1FC8C02560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">
                                            <p:graphicEl>
                                              <a:dgm id="{AE6B2F7C-9832-47C0-AE96-1FC8C02560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">
                                            <p:graphicEl>
                                              <a:dgm id="{AE6B2F7C-9832-47C0-AE96-1FC8C02560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">
                                            <p:graphicEl>
                                              <a:dgm id="{AE6B2F7C-9832-47C0-AE96-1FC8C02560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Graphic spid="13" grpId="0" uiExpand="1">
        <p:bldSub>
          <a:bldDgm bld="one"/>
        </p:bldSub>
      </p:bldGraphic>
      <p:bldP spid="8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0FD776B4-74FA-36A0-09E7-AA55E7EAAC5F}"/>
              </a:ext>
            </a:extLst>
          </p:cNvPr>
          <p:cNvSpPr txBox="1"/>
          <p:nvPr/>
        </p:nvSpPr>
        <p:spPr>
          <a:xfrm>
            <a:off x="2416630" y="1371600"/>
            <a:ext cx="9775370" cy="54476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s-ES" sz="2600" b="1" dirty="0">
                <a:latin typeface="Comic Sans MS" pitchFamily="66" charset="0"/>
              </a:rPr>
              <a:t>“</a:t>
            </a:r>
            <a:r>
              <a:rPr lang="it-IT" sz="2600" b="1" dirty="0">
                <a:latin typeface="Comic Sans MS" pitchFamily="66" charset="0"/>
              </a:rPr>
              <a:t>Il grande proposito che costringeva [Paolo] ad andare avanti di fronte alle pene e alle difficoltà, deve indurre ogni operaio cristiano a consacrarsi interamente al servizio di Dio. Vi saranno presentate attrazioni mondane per distogliere la vostra attenzione dal Salvatore, ma dovete avanzare verso l'obiettivo, mostrando al mondo, agli angeli e agli uomini che la speranza di vedere il volto di Dio è degna di tutto lo sforzo e il sacrificio che richiede il raggiungimento di questa speranza</a:t>
            </a:r>
            <a:r>
              <a:rPr lang="es-ES" sz="2600" b="1" dirty="0">
                <a:latin typeface="Comic Sans MS" pitchFamily="66" charset="0"/>
              </a:rPr>
              <a:t>.</a:t>
            </a:r>
          </a:p>
          <a:p>
            <a:pPr algn="ctr">
              <a:spcBef>
                <a:spcPts val="600"/>
              </a:spcBef>
            </a:pPr>
            <a:r>
              <a:rPr lang="it-IT" sz="2600" b="1" dirty="0">
                <a:latin typeface="Comic Sans MS" pitchFamily="66" charset="0"/>
              </a:rPr>
              <a:t>Il discepolo più umile di Cristo può diventare un abitante del cielo, un erede di Dio di un'eredità incorruttibile e immortale"</a:t>
            </a:r>
          </a:p>
          <a:p>
            <a:pPr algn="ctr">
              <a:spcBef>
                <a:spcPts val="600"/>
              </a:spcBef>
            </a:pPr>
            <a:endParaRPr lang="es-ES" sz="2600" b="1" dirty="0">
              <a:latin typeface="Comic Sans MS" pitchFamily="66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A12CB84-6651-5C74-B7DE-A9EFD71AEDC5}"/>
              </a:ext>
            </a:extLst>
          </p:cNvPr>
          <p:cNvSpPr txBox="1"/>
          <p:nvPr/>
        </p:nvSpPr>
        <p:spPr>
          <a:xfrm>
            <a:off x="2351234" y="6519446"/>
            <a:ext cx="7112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600" b="1" dirty="0"/>
              <a:t>(E.G. White, </a:t>
            </a:r>
            <a:r>
              <a:rPr lang="es-ES" sz="1600" b="1" i="1" dirty="0" err="1"/>
              <a:t>Conflitto</a:t>
            </a:r>
            <a:r>
              <a:rPr lang="es-ES" sz="1600" b="1" i="1" dirty="0"/>
              <a:t> e </a:t>
            </a:r>
            <a:r>
              <a:rPr lang="es-ES" sz="1600" b="1" i="1" dirty="0" err="1"/>
              <a:t>coraggio</a:t>
            </a:r>
            <a:r>
              <a:rPr lang="es-ES" sz="1600" b="1" dirty="0"/>
              <a:t>, 13 </a:t>
            </a:r>
            <a:r>
              <a:rPr lang="es-ES" sz="1600" b="1" dirty="0" err="1"/>
              <a:t>dicembre</a:t>
            </a:r>
            <a:r>
              <a:rPr lang="es-ES" sz="1600" b="1" dirty="0"/>
              <a:t>, libera </a:t>
            </a:r>
            <a:r>
              <a:rPr lang="es-ES" sz="1600" b="1" dirty="0" err="1"/>
              <a:t>traduzione</a:t>
            </a:r>
            <a:r>
              <a:rPr lang="es-ES" sz="1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8587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7F55000-96B4-EDCD-86FB-533E634529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5278130-DFE0-457B-8698-88DF69019D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027" name="Picture 3" descr="C:\DATOS PC CLAUDIO\IGLESIA\Escuela Sabatica - ppt lecciones\2026\1 TRIMESTRE\leccion 6\Immagine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2701" y="0"/>
            <a:ext cx="12204701" cy="6870700"/>
          </a:xfrm>
          <a:prstGeom prst="rect">
            <a:avLst/>
          </a:prstGeom>
          <a:noFill/>
        </p:spPr>
      </p:pic>
      <p:pic>
        <p:nvPicPr>
          <p:cNvPr id="1026" name="Picture 2" descr="C:\DATOS PC CLAUDIO\IGLESIA\Escuela Sabatica - ppt lecciones\2026\1 TRIMESTRE\leccion 6\Immagine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2041" y="696459"/>
            <a:ext cx="12215813" cy="5443537"/>
          </a:xfrm>
          <a:prstGeom prst="rect">
            <a:avLst/>
          </a:prstGeom>
          <a:noFill/>
        </p:spPr>
      </p:pic>
      <p:pic>
        <p:nvPicPr>
          <p:cNvPr id="5" name="Imagen 4" descr="Imagen que contiene exterior, vaca, pasto, parado&#10;&#10;El contenido generado por IA puede ser incorrecto.">
            <a:extLst>
              <a:ext uri="{FF2B5EF4-FFF2-40B4-BE49-F238E27FC236}">
                <a16:creationId xmlns:a16="http://schemas.microsoft.com/office/drawing/2014/main" id="{E546FEC2-1C9B-793E-910F-4E951942433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100" y="1243372"/>
            <a:ext cx="2449601" cy="4899202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pic>
        <p:nvPicPr>
          <p:cNvPr id="3" name="Imagen 2" descr="Imagen que contiene estrella, tabla, animal, hombre&#10;&#10;El contenido generado por IA puede ser incorrecto.">
            <a:extLst>
              <a:ext uri="{FF2B5EF4-FFF2-40B4-BE49-F238E27FC236}">
                <a16:creationId xmlns:a16="http://schemas.microsoft.com/office/drawing/2014/main" id="{5F828409-C1D5-F7C4-9F3A-B13D9205F09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8439" y="706068"/>
            <a:ext cx="2770207" cy="4899929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5443840-A796-4C43-8DC1-1B738EFEC5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51930"/>
            <a:ext cx="12192000" cy="0"/>
          </a:xfrm>
          <a:prstGeom prst="line">
            <a:avLst/>
          </a:prstGeom>
          <a:ln w="19050" cap="rnd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21">
            <a:extLst>
              <a:ext uri="{FF2B5EF4-FFF2-40B4-BE49-F238E27FC236}">
                <a16:creationId xmlns:a16="http://schemas.microsoft.com/office/drawing/2014/main" id="{A775F321-4736-8FDD-10B2-B02E3AC05C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94105"/>
            <a:ext cx="12192000" cy="0"/>
          </a:xfrm>
          <a:prstGeom prst="line">
            <a:avLst/>
          </a:prstGeom>
          <a:ln w="19050" cap="rnd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085D7B9-E066-4923-8CB7-294BF3062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9070465" y="5610"/>
            <a:ext cx="0" cy="6858000"/>
          </a:xfrm>
          <a:prstGeom prst="line">
            <a:avLst/>
          </a:prstGeom>
          <a:ln w="19050" cap="rnd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19">
            <a:extLst>
              <a:ext uri="{FF2B5EF4-FFF2-40B4-BE49-F238E27FC236}">
                <a16:creationId xmlns:a16="http://schemas.microsoft.com/office/drawing/2014/main" id="{C2644195-C211-DFE7-02D5-46CBEFDFA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2755390" y="5610"/>
            <a:ext cx="0" cy="6858000"/>
          </a:xfrm>
          <a:prstGeom prst="line">
            <a:avLst/>
          </a:prstGeom>
          <a:ln w="19050" cap="rnd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:a16="http://schemas.microsoft.com/office/drawing/2014/main" id="{FBB46E0E-7A90-2490-A28A-DECEF7136C53}"/>
              </a:ext>
            </a:extLst>
          </p:cNvPr>
          <p:cNvSpPr txBox="1"/>
          <p:nvPr/>
        </p:nvSpPr>
        <p:spPr>
          <a:xfrm>
            <a:off x="2910784" y="766733"/>
            <a:ext cx="6004287" cy="467820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lvl="0" algn="ctr">
              <a:spcBef>
                <a:spcPts val="1200"/>
              </a:spcBef>
              <a:defRPr/>
            </a:pPr>
            <a:r>
              <a:rPr kumimoji="0" lang="es-ES" sz="3600" b="1" i="0" u="none" strike="noStrike" kern="1200" cap="none" spc="0" normalizeH="0" baseline="0" noProof="0" dirty="0">
                <a:ln w="12700" cmpd="sng">
                  <a:noFill/>
                  <a:prstDash val="solid"/>
                </a:ln>
                <a:solidFill>
                  <a:srgbClr val="A02B93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“Per</a:t>
            </a:r>
            <a:r>
              <a:rPr lang="it-IT" sz="3600" b="1" dirty="0">
                <a:ln w="12700" cmpd="sng">
                  <a:noFill/>
                  <a:prstDash val="solid"/>
                </a:ln>
                <a:solidFill>
                  <a:srgbClr val="A02B93">
                    <a:lumMod val="75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conoscere lui, Cristo, la potenza della sua risurrezione e la comunione delle sue sofferenze, essendo reso conforme alla sua morte, se in qualche modo possa giungere alla risurrezione dai morti</a:t>
            </a:r>
            <a:r>
              <a:rPr kumimoji="0" lang="es-ES" sz="3600" b="1" i="0" u="none" strike="noStrike" kern="1200" cap="none" spc="0" normalizeH="0" baseline="0" noProof="0" dirty="0">
                <a:ln w="12700" cmpd="sng">
                  <a:noFill/>
                  <a:prstDash val="solid"/>
                </a:ln>
                <a:solidFill>
                  <a:srgbClr val="A02B93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 </a:t>
            </a:r>
          </a:p>
          <a:p>
            <a:pPr lvl="0" algn="ctr">
              <a:spcBef>
                <a:spcPts val="1200"/>
              </a:spcBef>
              <a:defRPr/>
            </a:pPr>
            <a:r>
              <a:rPr kumimoji="0" lang="es-ES" sz="3600" b="1" i="0" u="none" strike="noStrike" kern="1200" cap="none" spc="0" normalizeH="0" baseline="0" noProof="0" dirty="0" err="1">
                <a:ln w="12700" cmpd="sng">
                  <a:noFill/>
                  <a:prstDash val="solid"/>
                </a:ln>
                <a:solidFill>
                  <a:srgbClr val="A02B93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Filippesi</a:t>
            </a:r>
            <a:r>
              <a:rPr kumimoji="0" lang="es-ES" sz="3600" b="1" i="0" u="none" strike="noStrike" kern="1200" cap="none" spc="0" normalizeH="0" baseline="0" noProof="0" dirty="0">
                <a:ln w="12700" cmpd="sng">
                  <a:noFill/>
                  <a:prstDash val="solid"/>
                </a:ln>
                <a:solidFill>
                  <a:srgbClr val="A02B93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3:10,11</a:t>
            </a:r>
          </a:p>
        </p:txBody>
      </p:sp>
    </p:spTree>
    <p:extLst>
      <p:ext uri="{BB962C8B-B14F-4D97-AF65-F5344CB8AC3E}">
        <p14:creationId xmlns:p14="http://schemas.microsoft.com/office/powerpoint/2010/main" val="321176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041E8885-F3DD-97B0-8F14-117AB94918D2}"/>
              </a:ext>
            </a:extLst>
          </p:cNvPr>
          <p:cNvSpPr txBox="1"/>
          <p:nvPr/>
        </p:nvSpPr>
        <p:spPr>
          <a:xfrm>
            <a:off x="846804" y="3833659"/>
            <a:ext cx="6229350" cy="28623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spcBef>
                <a:spcPts val="600"/>
              </a:spcBef>
            </a:pPr>
            <a:r>
              <a:rPr lang="es-ES" sz="2000" b="1" dirty="0">
                <a:solidFill>
                  <a:srgbClr val="2B436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Consigli per evitare di perdere la salvezza:</a:t>
            </a:r>
          </a:p>
          <a:p>
            <a:pPr lvl="1">
              <a:spcBef>
                <a:spcPts val="600"/>
              </a:spcBef>
            </a:pP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Quello che bisogna evitare (Filippesi 3:1-3)</a:t>
            </a:r>
          </a:p>
          <a:p>
            <a:pPr lvl="1">
              <a:spcBef>
                <a:spcPts val="600"/>
              </a:spcBef>
            </a:pP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Quello che rimane indietro (Filippesi 3:4-6)</a:t>
            </a:r>
          </a:p>
          <a:p>
            <a:pPr lvl="1">
              <a:spcBef>
                <a:spcPts val="600"/>
              </a:spcBef>
            </a:pP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Ciò che è importante (</a:t>
            </a:r>
            <a:r>
              <a:rPr lang="es-ES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Filippesi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3:7,8)</a:t>
            </a:r>
          </a:p>
          <a:p>
            <a:pPr>
              <a:spcBef>
                <a:spcPts val="1800"/>
              </a:spcBef>
            </a:pPr>
            <a:r>
              <a:rPr lang="es-ES" sz="2000" b="1" dirty="0">
                <a:solidFill>
                  <a:srgbClr val="28724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Consigli per persistere nella salvezza:</a:t>
            </a:r>
          </a:p>
          <a:p>
            <a:pPr lvl="1">
              <a:spcBef>
                <a:spcPts val="600"/>
              </a:spcBef>
            </a:pP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fede di Cristo (</a:t>
            </a:r>
            <a:r>
              <a:rPr lang="es-ES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Filippesi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3:9)</a:t>
            </a:r>
          </a:p>
          <a:p>
            <a:pPr lvl="1">
              <a:spcBef>
                <a:spcPts val="600"/>
              </a:spcBef>
            </a:pP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conoscenza di Cristo (Filippesi 3:10-16)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BBA0E96-39AF-EB61-7139-173E8E852A30}"/>
              </a:ext>
            </a:extLst>
          </p:cNvPr>
          <p:cNvSpPr txBox="1"/>
          <p:nvPr/>
        </p:nvSpPr>
        <p:spPr>
          <a:xfrm>
            <a:off x="2300491" y="216890"/>
            <a:ext cx="47756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Filippesi conoscevano la via della salvezza; Paolo e Sila l'avevano già chiaramente spiegata a uno dei primi convertiti di quella città: il carceriere 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s-ES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Atti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16:30,31)</a:t>
            </a:r>
          </a:p>
        </p:txBody>
      </p:sp>
      <p:pic>
        <p:nvPicPr>
          <p:cNvPr id="7" name="Imagen 6" descr="Imagen que contiene interior, cama, hombre, viendo&#10;&#10;El contenido generado por IA puede ser incorrecto.">
            <a:extLst>
              <a:ext uri="{FF2B5EF4-FFF2-40B4-BE49-F238E27FC236}">
                <a16:creationId xmlns:a16="http://schemas.microsoft.com/office/drawing/2014/main" id="{5831D8C8-BFB0-8413-0615-4CEC857E39D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51814" y="162019"/>
            <a:ext cx="1944692" cy="3343923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Imagen 8" descr="Grupo de personas de pie&#10;&#10;El contenido generado por IA puede ser incorrecto.">
            <a:extLst>
              <a:ext uri="{FF2B5EF4-FFF2-40B4-BE49-F238E27FC236}">
                <a16:creationId xmlns:a16="http://schemas.microsoft.com/office/drawing/2014/main" id="{450A388E-3D9C-401E-180C-2F0818E7798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2824" y="210397"/>
            <a:ext cx="4779626" cy="6437206"/>
          </a:xfrm>
          <a:prstGeom prst="rect">
            <a:avLst/>
          </a:prstGeom>
          <a:ln w="88900" cap="sq" cmpd="thickThin">
            <a:solidFill>
              <a:srgbClr val="823A36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3" name="Imagen 12" descr="Icono&#10;&#10;El contenido generado por IA puede ser incorrecto.">
            <a:extLst>
              <a:ext uri="{FF2B5EF4-FFF2-40B4-BE49-F238E27FC236}">
                <a16:creationId xmlns:a16="http://schemas.microsoft.com/office/drawing/2014/main" id="{66272196-8CA4-57C9-EF69-85AAE00EF5A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66154" flipH="1" flipV="1">
            <a:off x="480232" y="5438777"/>
            <a:ext cx="338304" cy="362291"/>
          </a:xfrm>
          <a:prstGeom prst="rect">
            <a:avLst/>
          </a:prstGeom>
        </p:spPr>
      </p:pic>
      <p:pic>
        <p:nvPicPr>
          <p:cNvPr id="15" name="Imagen 14" descr="Icono&#10;&#10;El contenido generado por IA puede ser incorrecto.">
            <a:extLst>
              <a:ext uri="{FF2B5EF4-FFF2-40B4-BE49-F238E27FC236}">
                <a16:creationId xmlns:a16="http://schemas.microsoft.com/office/drawing/2014/main" id="{C36D0E2D-D29B-DEBF-2CFF-979A3B80B94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66154" flipH="1" flipV="1">
            <a:off x="480232" y="3748663"/>
            <a:ext cx="338304" cy="362291"/>
          </a:xfrm>
          <a:prstGeom prst="rect">
            <a:avLst/>
          </a:prstGeom>
        </p:spPr>
      </p:pic>
      <p:pic>
        <p:nvPicPr>
          <p:cNvPr id="21" name="Imagen 20" descr="Forma&#10;&#10;El contenido generado por IA puede ser incorrecto.">
            <a:extLst>
              <a:ext uri="{FF2B5EF4-FFF2-40B4-BE49-F238E27FC236}">
                <a16:creationId xmlns:a16="http://schemas.microsoft.com/office/drawing/2014/main" id="{23B584BB-4205-43CC-CFDE-45AE9B520D2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203" y="5922378"/>
            <a:ext cx="324634" cy="32355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5" name="Imagen 24" descr="Forma&#10;&#10;El contenido generado por IA puede ser incorrecto.">
            <a:extLst>
              <a:ext uri="{FF2B5EF4-FFF2-40B4-BE49-F238E27FC236}">
                <a16:creationId xmlns:a16="http://schemas.microsoft.com/office/drawing/2014/main" id="{A665205E-2DB5-27EF-9665-B2FB9130AB7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203" y="6312140"/>
            <a:ext cx="324634" cy="32355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7" name="Imagen 26" descr="Forma&#10;&#10;El contenido generado por IA puede ser incorrecto.">
            <a:extLst>
              <a:ext uri="{FF2B5EF4-FFF2-40B4-BE49-F238E27FC236}">
                <a16:creationId xmlns:a16="http://schemas.microsoft.com/office/drawing/2014/main" id="{F9272335-0490-4255-11D7-E59F2D070519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203" y="4626239"/>
            <a:ext cx="324634" cy="32355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32" name="Imagen 31" descr="Forma&#10;&#10;El contenido generado por IA puede ser incorrecto.">
            <a:extLst>
              <a:ext uri="{FF2B5EF4-FFF2-40B4-BE49-F238E27FC236}">
                <a16:creationId xmlns:a16="http://schemas.microsoft.com/office/drawing/2014/main" id="{E62DDCC7-969C-12B3-D5CD-6310DCA5AAEC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203" y="5001641"/>
            <a:ext cx="324634" cy="32355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34" name="Imagen 33" descr="Forma&#10;&#10;El contenido generado por IA puede ser incorrecto.">
            <a:extLst>
              <a:ext uri="{FF2B5EF4-FFF2-40B4-BE49-F238E27FC236}">
                <a16:creationId xmlns:a16="http://schemas.microsoft.com/office/drawing/2014/main" id="{47841736-3F26-C500-8BF4-CAB50CFC163C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203" y="4269578"/>
            <a:ext cx="324634" cy="32355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07F50B7B-6DFF-2768-8E4F-7E254042206F}"/>
              </a:ext>
            </a:extLst>
          </p:cNvPr>
          <p:cNvSpPr txBox="1"/>
          <p:nvPr/>
        </p:nvSpPr>
        <p:spPr>
          <a:xfrm>
            <a:off x="2300491" y="2555992"/>
            <a:ext cx="477566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 questo motivo Paolo ricorda loro i pilastri fondamentali della salvezza per fede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2AF245A-4198-0C53-7E2F-6D12F7BB4AB5}"/>
              </a:ext>
            </a:extLst>
          </p:cNvPr>
          <p:cNvSpPr txBox="1"/>
          <p:nvPr/>
        </p:nvSpPr>
        <p:spPr>
          <a:xfrm>
            <a:off x="2300491" y="1540329"/>
            <a:ext cx="477566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Ora che la chiesa era saldamente stabilita, correvano il rischio di essere sviati dal cammino della salvezza.</a:t>
            </a:r>
            <a:endParaRPr lang="es-ES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226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5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3" grpId="0"/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3D6D2D32-0EDA-9968-75F6-66ED1C2095AC}"/>
              </a:ext>
            </a:extLst>
          </p:cNvPr>
          <p:cNvSpPr txBox="1"/>
          <p:nvPr/>
        </p:nvSpPr>
        <p:spPr>
          <a:xfrm>
            <a:off x="1" y="2475329"/>
            <a:ext cx="12191999" cy="2123658"/>
          </a:xfrm>
          <a:prstGeom prst="rect">
            <a:avLst/>
          </a:prstGeom>
          <a:noFill/>
          <a:effectLst>
            <a:outerShdw blurRad="50800" dir="5400000" algn="ctr" rotWithShape="0">
              <a:schemeClr val="tx1"/>
            </a:outerShdw>
          </a:effectLst>
        </p:spPr>
        <p:txBody>
          <a:bodyPr wrap="square">
            <a:spAutoFit/>
            <a:scene3d>
              <a:camera prst="orthographicFront"/>
              <a:lightRig rig="two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es-ES" sz="6600" b="1" spc="3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dist="38100" dir="2700000" algn="tl" rotWithShape="0">
                    <a:srgbClr val="A87F2A"/>
                  </a:outerShdw>
                </a:effectLst>
              </a:rPr>
              <a:t>CONSIGLI PER EVITARE DI PERDERE LA SALVEZZA</a:t>
            </a:r>
          </a:p>
        </p:txBody>
      </p:sp>
    </p:spTree>
    <p:extLst>
      <p:ext uri="{BB962C8B-B14F-4D97-AF65-F5344CB8AC3E}">
        <p14:creationId xmlns:p14="http://schemas.microsoft.com/office/powerpoint/2010/main" val="265247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6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3873236-348B-6874-17D6-BB6C9822E8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75A75D36-EBBB-3FB4-93B5-56CD68E0C3E5}"/>
              </a:ext>
            </a:extLst>
          </p:cNvPr>
          <p:cNvSpPr txBox="1"/>
          <p:nvPr/>
        </p:nvSpPr>
        <p:spPr>
          <a:xfrm>
            <a:off x="0" y="-39328"/>
            <a:ext cx="12192000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4800" b="1" spc="300" dirty="0">
                <a:ln/>
                <a:solidFill>
                  <a:schemeClr val="accent3"/>
                </a:solidFill>
              </a:rPr>
              <a:t>QUELLO CHE BISOGNA EVITARE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12C439C-404C-9428-7696-C5315A9223BE}"/>
              </a:ext>
            </a:extLst>
          </p:cNvPr>
          <p:cNvSpPr txBox="1"/>
          <p:nvPr/>
        </p:nvSpPr>
        <p:spPr>
          <a:xfrm>
            <a:off x="581025" y="712291"/>
            <a:ext cx="11029950" cy="58477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it-IT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«</a:t>
            </a:r>
            <a:r>
              <a:rPr lang="it-IT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Guardatevi dai cani, guardatevi dai cattivi operai, guardatevi da quelli che si fanno mutilare</a:t>
            </a:r>
            <a:r>
              <a:rPr lang="it-IT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»</a:t>
            </a:r>
            <a:r>
              <a:rPr lang="es-ES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es-ES" sz="1400" b="1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(Filippesi 3:2)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EB16099-A84E-1AD5-8CE3-9A66F6959215}"/>
              </a:ext>
            </a:extLst>
          </p:cNvPr>
          <p:cNvSpPr txBox="1"/>
          <p:nvPr/>
        </p:nvSpPr>
        <p:spPr>
          <a:xfrm>
            <a:off x="139169" y="1320630"/>
            <a:ext cx="40150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Prima di parlare dei pericoli che minacciano la fede, Paolo ci dà un consiglio: «Rallegratevi nel Signore» (</a:t>
            </a:r>
            <a:r>
              <a:rPr lang="it-IT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</a:t>
            </a: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3:1a). Aggiunge qualcosa di importante: è bene ripetere la verità che abbiamo, anche se la conosciamo già bene. </a:t>
            </a:r>
            <a:r>
              <a:rPr lang="es-ES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3:1b).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FCC1BEE-7461-409B-E6B7-7F1A169993F5}"/>
              </a:ext>
            </a:extLst>
          </p:cNvPr>
          <p:cNvSpPr txBox="1"/>
          <p:nvPr/>
        </p:nvSpPr>
        <p:spPr>
          <a:xfrm>
            <a:off x="2372409" y="4506118"/>
            <a:ext cx="57508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Paolo indica il pericolo più grande che minacciava la chiesa a quel tempo: i falsi maestri che insegnavano la stretta osservanza della legge cerimoniale (</a:t>
            </a:r>
            <a:r>
              <a:rPr lang="it-IT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</a:t>
            </a: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3:2). Li definisce in tre modi distinti: cani (</a:t>
            </a:r>
            <a:r>
              <a:rPr lang="it-IT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</a:t>
            </a: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22:16; 2 </a:t>
            </a:r>
            <a:r>
              <a:rPr lang="it-IT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Pt</a:t>
            </a: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2:21,22), operai malvagi e mutilatori del corpo (attraverso la circoncisione).</a:t>
            </a:r>
            <a:endParaRPr lang="es-ES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8E48CEBA-519F-5E09-BDC7-07D5012ABE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61567303"/>
              </p:ext>
            </p:extLst>
          </p:nvPr>
        </p:nvGraphicFramePr>
        <p:xfrm>
          <a:off x="4154268" y="1382386"/>
          <a:ext cx="7937891" cy="2917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2" name="Imagen 11" descr="Un dibujo de un hombre&#10;&#10;El contenido generado por IA puede ser incorrecto.">
            <a:extLst>
              <a:ext uri="{FF2B5EF4-FFF2-40B4-BE49-F238E27FC236}">
                <a16:creationId xmlns:a16="http://schemas.microsoft.com/office/drawing/2014/main" id="{532C8E0F-83D7-FE1F-2617-56BED297E964}"/>
              </a:ext>
            </a:extLst>
          </p:cNvPr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>
            <a:off x="8319031" y="4571735"/>
            <a:ext cx="3733800" cy="2057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0E13742D-FA28-2F91-8478-A1772D085F2A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169" y="4538419"/>
            <a:ext cx="2119321" cy="2124031"/>
          </a:xfrm>
          <a:prstGeom prst="roundRect">
            <a:avLst>
              <a:gd name="adj" fmla="val 1462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innerShdw blurRad="114300">
              <a:prstClr val="black"/>
            </a:innerShdw>
          </a:effec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C6135A14-2A37-2EA3-CDB8-8F6FA2EAAE31}"/>
              </a:ext>
            </a:extLst>
          </p:cNvPr>
          <p:cNvSpPr txBox="1"/>
          <p:nvPr/>
        </p:nvSpPr>
        <p:spPr>
          <a:xfrm>
            <a:off x="139169" y="3696250"/>
            <a:ext cx="401509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Come possiamo gioire nel Signore?</a:t>
            </a:r>
            <a:endParaRPr lang="es-ES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969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101B580-243B-4D66-AF64-843AADD957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750"/>
                                        <p:tgtEl>
                                          <p:spTgt spid="2">
                                            <p:graphicEl>
                                              <a:dgm id="{2101B580-243B-4D66-AF64-843AADD957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2AE7BEF-BAEC-4E0F-A0AC-4537B219A7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">
                                            <p:graphicEl>
                                              <a:dgm id="{E2AE7BEF-BAEC-4E0F-A0AC-4537B219A7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08F1990-6E95-4E19-8984-EDB82DF327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">
                                            <p:graphicEl>
                                              <a:dgm id="{808F1990-6E95-4E19-8984-EDB82DF327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36D605C-4091-4D7C-850A-9AE0137048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">
                                            <p:graphicEl>
                                              <a:dgm id="{F36D605C-4091-4D7C-850A-9AE0137048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C0CC12C-2034-4F6A-9D72-2319F4BE8B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">
                                            <p:graphicEl>
                                              <a:dgm id="{8C0CC12C-2034-4F6A-9D72-2319F4BE8B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A7BB961-2256-42CC-B522-27586A53DA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">
                                            <p:graphicEl>
                                              <a:dgm id="{7A7BB961-2256-42CC-B522-27586A53DA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EA65993-D725-4E74-80AE-E7C4EF8D11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">
                                            <p:graphicEl>
                                              <a:dgm id="{DEA65993-D725-4E74-80AE-E7C4EF8D11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Graphic spid="2" grpId="0" uiExpand="1">
        <p:bldSub>
          <a:bldDgm bld="one"/>
        </p:bldSub>
      </p:bldGraphic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EA78975-E738-BD99-A0D9-CD78E39C21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772D7A7-BCBA-CDA8-D1CA-DE0BB921B414}"/>
              </a:ext>
            </a:extLst>
          </p:cNvPr>
          <p:cNvSpPr txBox="1"/>
          <p:nvPr/>
        </p:nvSpPr>
        <p:spPr>
          <a:xfrm>
            <a:off x="0" y="-19664"/>
            <a:ext cx="12192000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s-ES" sz="4400" b="1" spc="600" dirty="0">
                <a:ln/>
                <a:solidFill>
                  <a:schemeClr val="accent4"/>
                </a:solidFill>
                <a:effectLst>
                  <a:outerShdw blurRad="38100" dist="25400" dir="2700000" algn="tl">
                    <a:srgbClr val="000000"/>
                  </a:outerShdw>
                  <a:reflection blurRad="6350" stA="55000" endA="300" endPos="45500" dir="5400000" sy="-100000" algn="bl" rotWithShape="0"/>
                </a:effectLst>
              </a:rPr>
              <a:t>QUELLO CHE RIMANE INDIETRO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45F0816-A4F6-4F92-3D73-0A15CB9B42F9}"/>
              </a:ext>
            </a:extLst>
          </p:cNvPr>
          <p:cNvSpPr txBox="1"/>
          <p:nvPr/>
        </p:nvSpPr>
        <p:spPr>
          <a:xfrm>
            <a:off x="604837" y="769441"/>
            <a:ext cx="109823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rgbClr val="823A36"/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rgbClr val="823A36"/>
                </a:solidFill>
                <a:latin typeface="Comic Sans MS" panose="030F0702030302020204" pitchFamily="66" charset="0"/>
              </a:rPr>
              <a:t>Sono stato circonciso l'ottavo giorno, sono della nazione d'Israele, della tribù di Beniamino, Ebreo di Ebrei; quanto alla legge, fariseo</a:t>
            </a:r>
            <a:r>
              <a:rPr lang="es-ES" b="1" dirty="0">
                <a:solidFill>
                  <a:srgbClr val="823A36"/>
                </a:solidFill>
                <a:latin typeface="Comic Sans MS" panose="030F0702030302020204" pitchFamily="66" charset="0"/>
              </a:rPr>
              <a:t>” </a:t>
            </a:r>
            <a:r>
              <a:rPr lang="es-ES" sz="1400" b="1" dirty="0">
                <a:solidFill>
                  <a:srgbClr val="823A36"/>
                </a:solidFill>
                <a:latin typeface="Comic Sans MS" panose="030F0702030302020204" pitchFamily="66" charset="0"/>
              </a:rPr>
              <a:t>(Filippesi 3:5)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F30EC8E-B686-1142-1704-3987EE0458ED}"/>
              </a:ext>
            </a:extLst>
          </p:cNvPr>
          <p:cNvSpPr txBox="1"/>
          <p:nvPr/>
        </p:nvSpPr>
        <p:spPr>
          <a:xfrm>
            <a:off x="138265" y="1415772"/>
            <a:ext cx="119062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 Concilio di Gerusalemme era stato decretato che i Gentili non dovessero essere turbati dalle questioni relative alla legge cerimoniale ebraica (At 15:19-21). Tuttavia, alcuni maestri erano arrivati ​​a Filippi insegnando la necessità della circoncisione.</a:t>
            </a:r>
            <a:endParaRPr lang="es-ES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631DA24D-7B7F-4842-2CD7-BFB356D2A6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7637692"/>
              </p:ext>
            </p:extLst>
          </p:nvPr>
        </p:nvGraphicFramePr>
        <p:xfrm>
          <a:off x="138263" y="3123931"/>
          <a:ext cx="8700937" cy="35816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68A90A6B-B589-2481-5BB9-C9DA04BE890C}"/>
              </a:ext>
            </a:extLst>
          </p:cNvPr>
          <p:cNvSpPr txBox="1"/>
          <p:nvPr/>
        </p:nvSpPr>
        <p:spPr>
          <a:xfrm>
            <a:off x="8927691" y="4458831"/>
            <a:ext cx="32643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 si vantava di tutto questo prima di conoscere Gesù. Ora sapeva di non aver nemmeno capito la legge (Matteo 5:21,22). Ora sapeva che solo Cristo salva 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s-ES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3:7).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7038AB4-DD6B-112A-69F8-17BB1D8DED55}"/>
              </a:ext>
            </a:extLst>
          </p:cNvPr>
          <p:cNvSpPr txBox="1"/>
          <p:nvPr/>
        </p:nvSpPr>
        <p:spPr>
          <a:xfrm>
            <a:off x="138263" y="2369880"/>
            <a:ext cx="822898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Tornando indietro nel tempo, Paolo ricorda loro quanto fosse perfetto quando era come quei dottori (</a:t>
            </a:r>
            <a:r>
              <a:rPr lang="es-ES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3:4-6):</a:t>
            </a:r>
          </a:p>
        </p:txBody>
      </p:sp>
      <p:pic>
        <p:nvPicPr>
          <p:cNvPr id="11" name="Imagen 10" descr="Un grupo de personas posando delante de una pared de ladrillos&#10;&#10;El contenido generado por IA puede ser incorrecto.">
            <a:extLst>
              <a:ext uri="{FF2B5EF4-FFF2-40B4-BE49-F238E27FC236}">
                <a16:creationId xmlns:a16="http://schemas.microsoft.com/office/drawing/2014/main" id="{12E16CE4-F2AA-1FB9-3DBE-64C3463CB7BE}"/>
              </a:ext>
            </a:extLst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9154662" y="2421603"/>
            <a:ext cx="2769816" cy="1972109"/>
          </a:xfrm>
          <a:prstGeom prst="rect">
            <a:avLst/>
          </a:prstGeom>
          <a:ln w="381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603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1B947A8-8222-4D23-91A0-A3DDDFBA91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2">
                                            <p:graphicEl>
                                              <a:dgm id="{81B947A8-8222-4D23-91A0-A3DDDFBA91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D9CE686-3970-4C8A-B7F5-25FB1EC212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graphicEl>
                                              <a:dgm id="{1D9CE686-3970-4C8A-B7F5-25FB1EC212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graphicEl>
                                              <a:dgm id="{1D9CE686-3970-4C8A-B7F5-25FB1EC212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2">
                                            <p:graphicEl>
                                              <a:dgm id="{1D9CE686-3970-4C8A-B7F5-25FB1EC212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D9CE686-3970-4C8A-B7F5-25FB1EC212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128365B-A3FF-474C-8E24-63862A44BE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>
                                            <p:graphicEl>
                                              <a:dgm id="{D128365B-A3FF-474C-8E24-63862A44BE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graphicEl>
                                              <a:dgm id="{D128365B-A3FF-474C-8E24-63862A44BE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2">
                                            <p:graphicEl>
                                              <a:dgm id="{D128365B-A3FF-474C-8E24-63862A44BE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128365B-A3FF-474C-8E24-63862A44BE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7375061-F62C-4302-9206-8E6BEB0D6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graphicEl>
                                              <a:dgm id="{A7375061-F62C-4302-9206-8E6BEB0D61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graphicEl>
                                              <a:dgm id="{A7375061-F62C-4302-9206-8E6BEB0D6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2">
                                            <p:graphicEl>
                                              <a:dgm id="{A7375061-F62C-4302-9206-8E6BEB0D6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7375061-F62C-4302-9206-8E6BEB0D61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26FE41A-DB46-4170-9BF3-AFF9C3323D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">
                                            <p:graphicEl>
                                              <a:dgm id="{F26FE41A-DB46-4170-9BF3-AFF9C3323D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>
                                            <p:graphicEl>
                                              <a:dgm id="{F26FE41A-DB46-4170-9BF3-AFF9C3323D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2">
                                            <p:graphicEl>
                                              <a:dgm id="{F26FE41A-DB46-4170-9BF3-AFF9C3323D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26FE41A-DB46-4170-9BF3-AFF9C3323D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7956109-AA7E-4306-825B-EF93EC33C5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">
                                            <p:graphicEl>
                                              <a:dgm id="{77956109-AA7E-4306-825B-EF93EC33C5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>
                                            <p:graphicEl>
                                              <a:dgm id="{77956109-AA7E-4306-825B-EF93EC33C5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2">
                                            <p:graphicEl>
                                              <a:dgm id="{77956109-AA7E-4306-825B-EF93EC33C5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7956109-AA7E-4306-825B-EF93EC33C5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2D93324-EE7B-4B3A-8467-4EDA33D7AC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">
                                            <p:graphicEl>
                                              <a:dgm id="{62D93324-EE7B-4B3A-8467-4EDA33D7AC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">
                                            <p:graphicEl>
                                              <a:dgm id="{62D93324-EE7B-4B3A-8467-4EDA33D7AC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2">
                                            <p:graphicEl>
                                              <a:dgm id="{62D93324-EE7B-4B3A-8467-4EDA33D7AC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2D93324-EE7B-4B3A-8467-4EDA33D7AC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FA8565D-20F1-44C2-B921-B09BCCEC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">
                                            <p:graphicEl>
                                              <a:dgm id="{4FA8565D-20F1-44C2-B921-B09BCCEC5B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">
                                            <p:graphicEl>
                                              <a:dgm id="{4FA8565D-20F1-44C2-B921-B09BCCEC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2">
                                            <p:graphicEl>
                                              <a:dgm id="{4FA8565D-20F1-44C2-B921-B09BCCEC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FA8565D-20F1-44C2-B921-B09BCCEC5B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ECCE186-ECEE-4E36-9689-7C5607CF3B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">
                                            <p:graphicEl>
                                              <a:dgm id="{9ECCE186-ECEE-4E36-9689-7C5607CF3B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">
                                            <p:graphicEl>
                                              <a:dgm id="{9ECCE186-ECEE-4E36-9689-7C5607CF3B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900" decel="100000" fill="hold"/>
                                        <p:tgtEl>
                                          <p:spTgt spid="2">
                                            <p:graphicEl>
                                              <a:dgm id="{9ECCE186-ECEE-4E36-9689-7C5607CF3B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ECCE186-ECEE-4E36-9689-7C5607CF3B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505B560-5A0C-4590-8D92-869AA8ADD0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">
                                            <p:graphicEl>
                                              <a:dgm id="{4505B560-5A0C-4590-8D92-869AA8ADD0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">
                                            <p:graphicEl>
                                              <a:dgm id="{4505B560-5A0C-4590-8D92-869AA8ADD0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900" decel="100000" fill="hold"/>
                                        <p:tgtEl>
                                          <p:spTgt spid="2">
                                            <p:graphicEl>
                                              <a:dgm id="{4505B560-5A0C-4590-8D92-869AA8ADD0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505B560-5A0C-4590-8D92-869AA8ADD0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C75B951-F111-4DF9-B6B2-501C44F36F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">
                                            <p:graphicEl>
                                              <a:dgm id="{FC75B951-F111-4DF9-B6B2-501C44F36F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">
                                            <p:graphicEl>
                                              <a:dgm id="{FC75B951-F111-4DF9-B6B2-501C44F36F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900" decel="100000" fill="hold"/>
                                        <p:tgtEl>
                                          <p:spTgt spid="2">
                                            <p:graphicEl>
                                              <a:dgm id="{FC75B951-F111-4DF9-B6B2-501C44F36F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C75B951-F111-4DF9-B6B2-501C44F36F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Graphic spid="2" grpId="0" uiExpand="1">
        <p:bldSub>
          <a:bldDgm bld="one"/>
        </p:bldSub>
      </p:bldGraphic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61F484B2-5BC9-EB3A-C64E-2789A36524E6}"/>
              </a:ext>
            </a:extLst>
          </p:cNvPr>
          <p:cNvSpPr txBox="1"/>
          <p:nvPr/>
        </p:nvSpPr>
        <p:spPr>
          <a:xfrm>
            <a:off x="0" y="-98323"/>
            <a:ext cx="12191999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5000" b="1" spc="630" dirty="0">
                <a:ln w="10160">
                  <a:solidFill>
                    <a:srgbClr val="FFFF00"/>
                  </a:solidFill>
                  <a:prstDash val="solid"/>
                </a:ln>
                <a:solidFill>
                  <a:srgbClr val="823A36"/>
                </a:solidFill>
                <a:effectLst>
                  <a:outerShdw blurRad="38100" dist="22860" dir="5400000" algn="tl" rotWithShape="0">
                    <a:srgbClr val="000000"/>
                  </a:outerShdw>
                </a:effectLst>
              </a:rPr>
              <a:t>CIÒ CHE </a:t>
            </a:r>
            <a:r>
              <a:rPr lang="es-ES" sz="5000" b="1" spc="630" dirty="0" err="1">
                <a:ln w="10160">
                  <a:solidFill>
                    <a:srgbClr val="FFFF00"/>
                  </a:solidFill>
                  <a:prstDash val="solid"/>
                </a:ln>
                <a:solidFill>
                  <a:srgbClr val="823A36"/>
                </a:solidFill>
                <a:effectLst>
                  <a:outerShdw blurRad="38100" dist="22860" dir="5400000" algn="tl" rotWithShape="0">
                    <a:srgbClr val="000000"/>
                  </a:outerShdw>
                </a:effectLst>
              </a:rPr>
              <a:t>È</a:t>
            </a:r>
            <a:r>
              <a:rPr lang="es-ES" sz="5000" b="1" spc="630" dirty="0">
                <a:ln w="10160">
                  <a:solidFill>
                    <a:srgbClr val="FFFF00"/>
                  </a:solidFill>
                  <a:prstDash val="solid"/>
                </a:ln>
                <a:solidFill>
                  <a:srgbClr val="823A36"/>
                </a:solidFill>
                <a:effectLst>
                  <a:outerShdw blurRad="38100" dist="22860" dir="5400000" algn="tl" rotWithShape="0">
                    <a:srgbClr val="000000"/>
                  </a:outerShdw>
                </a:effectLst>
              </a:rPr>
              <a:t> IMPORTANTE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97E71C8-BC62-1963-3D3F-91222AFBAC3A}"/>
              </a:ext>
            </a:extLst>
          </p:cNvPr>
          <p:cNvSpPr txBox="1"/>
          <p:nvPr/>
        </p:nvSpPr>
        <p:spPr>
          <a:xfrm>
            <a:off x="0" y="722737"/>
            <a:ext cx="12191999" cy="369332"/>
          </a:xfrm>
          <a:prstGeom prst="rect">
            <a:avLst/>
          </a:prstGeom>
          <a:solidFill>
            <a:srgbClr val="D4E2C4"/>
          </a:solidFill>
          <a:effectLst>
            <a:outerShdw blurRad="63500" sx="102000" sy="102000" algn="ctr" rotWithShape="0">
              <a:prstClr val="black"/>
            </a:outerShdw>
          </a:effec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ES" b="1" dirty="0">
                <a:solidFill>
                  <a:srgbClr val="485F2F"/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rgbClr val="485F2F"/>
                </a:solidFill>
                <a:latin typeface="Comic Sans MS" panose="030F0702030302020204" pitchFamily="66" charset="0"/>
              </a:rPr>
              <a:t>Ma ciò che per me era un guadagno, l'ho considerato come un danno, a causa di Cristo</a:t>
            </a:r>
            <a:r>
              <a:rPr lang="es-ES" b="1" dirty="0">
                <a:solidFill>
                  <a:srgbClr val="485F2F"/>
                </a:solidFill>
                <a:latin typeface="Comic Sans MS" panose="030F0702030302020204" pitchFamily="66" charset="0"/>
              </a:rPr>
              <a:t>” </a:t>
            </a:r>
            <a:r>
              <a:rPr lang="es-ES" sz="1400" b="1" dirty="0">
                <a:solidFill>
                  <a:srgbClr val="485F2F"/>
                </a:solidFill>
                <a:latin typeface="Comic Sans MS" panose="030F0702030302020204" pitchFamily="66" charset="0"/>
              </a:rPr>
              <a:t>(Filippesi 3:7)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57F3568-90C0-0D81-D7BD-BAC18A0AC874}"/>
              </a:ext>
            </a:extLst>
          </p:cNvPr>
          <p:cNvSpPr txBox="1"/>
          <p:nvPr/>
        </p:nvSpPr>
        <p:spPr>
          <a:xfrm>
            <a:off x="178206" y="1237943"/>
            <a:ext cx="73434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Paolo soppesa la sua vita precedente con quella attuale. Da una parte, mette tutta la sua conoscenza; il suo glorioso futuro come allievo privilegiato di </a:t>
            </a:r>
            <a:r>
              <a:rPr lang="it-IT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Gamaliele</a:t>
            </a: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 i suoi magnifici doni farisaici. Ogni guadagno.</a:t>
            </a:r>
            <a:endParaRPr lang="es-ES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Imagen 7" descr="Una persona caminando en la calle&#10;&#10;El contenido generado por IA puede ser incorrecto.">
            <a:extLst>
              <a:ext uri="{FF2B5EF4-FFF2-40B4-BE49-F238E27FC236}">
                <a16:creationId xmlns:a16="http://schemas.microsoft.com/office/drawing/2014/main" id="{2925DD6E-05C9-BC84-12C1-6BCE4213D63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708" y="3735963"/>
            <a:ext cx="5417574" cy="3047385"/>
          </a:xfrm>
          <a:prstGeom prst="snip2DiagRect">
            <a:avLst>
              <a:gd name="adj1" fmla="val 0"/>
              <a:gd name="adj2" fmla="val 33122"/>
            </a:avLst>
          </a:prstGeom>
          <a:solidFill>
            <a:srgbClr val="FFFFFF">
              <a:shade val="85000"/>
            </a:srgbClr>
          </a:solidFill>
          <a:ln w="57150" cap="sq">
            <a:solidFill>
              <a:srgbClr val="823A36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Imagen 9" descr="Un hombre jugando wii&#10;&#10;El contenido generado por IA puede ser incorrecto.">
            <a:extLst>
              <a:ext uri="{FF2B5EF4-FFF2-40B4-BE49-F238E27FC236}">
                <a16:creationId xmlns:a16="http://schemas.microsoft.com/office/drawing/2014/main" id="{7CC10F94-2660-58E8-AB87-FE268AA5EE37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599739" y="1255765"/>
            <a:ext cx="4275360" cy="3267074"/>
          </a:xfrm>
          <a:prstGeom prst="snip2DiagRect">
            <a:avLst>
              <a:gd name="adj1" fmla="val 0"/>
              <a:gd name="adj2" fmla="val 30511"/>
            </a:avLst>
          </a:prstGeom>
          <a:solidFill>
            <a:srgbClr val="FFFFFF">
              <a:shade val="85000"/>
            </a:srgbClr>
          </a:solidFill>
          <a:ln w="5715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72EAB75B-1FFC-15D5-2123-2B5ACAA906CD}"/>
              </a:ext>
            </a:extLst>
          </p:cNvPr>
          <p:cNvSpPr txBox="1"/>
          <p:nvPr/>
        </p:nvSpPr>
        <p:spPr>
          <a:xfrm>
            <a:off x="5928851" y="4611231"/>
            <a:ext cx="60960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Cosa potrebbe essere più prezioso della vita eterna in cielo e sulla nuova terra? Tuttavia, i valori del mondo accecano molti di fronte a questa realtà. C'è una competizione naturale tra le cose che qui sono considerate importanti e ciò che il cielo apprezza veramente: un carattere simile a quello di Cristo e la salvezza dell'anima.</a:t>
            </a:r>
            <a:endParaRPr lang="es-ES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Imagen 15" descr="Imagen que contiene tabla, pequeño, iluminado, oscuro&#10;&#10;El contenido generado por IA puede ser incorrecto.">
            <a:extLst>
              <a:ext uri="{FF2B5EF4-FFF2-40B4-BE49-F238E27FC236}">
                <a16:creationId xmlns:a16="http://schemas.microsoft.com/office/drawing/2014/main" id="{C085E9BC-1A86-A697-E588-FB634998E65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6792" y="3529782"/>
            <a:ext cx="2181697" cy="1012308"/>
          </a:xfrm>
          <a:prstGeom prst="rect">
            <a:avLst/>
          </a:prstGeom>
        </p:spPr>
      </p:pic>
      <p:pic>
        <p:nvPicPr>
          <p:cNvPr id="18" name="Imagen 17" descr="Imagen que contiene tabla, pequeño, iluminado, agua&#10;&#10;El contenido generado por IA puede ser incorrecto.">
            <a:extLst>
              <a:ext uri="{FF2B5EF4-FFF2-40B4-BE49-F238E27FC236}">
                <a16:creationId xmlns:a16="http://schemas.microsoft.com/office/drawing/2014/main" id="{F0C037E5-159A-69E3-A220-8999CDECA83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33025" y="3529782"/>
            <a:ext cx="2169231" cy="1012308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3585293F-2B91-6E00-A949-6FE385004E6F}"/>
              </a:ext>
            </a:extLst>
          </p:cNvPr>
          <p:cNvSpPr txBox="1"/>
          <p:nvPr/>
        </p:nvSpPr>
        <p:spPr>
          <a:xfrm>
            <a:off x="204194" y="2561382"/>
            <a:ext cx="734346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Ora, colloca sull'altro piatto la sua vita da quando ha conosciuto Cristo. Tutto il guadagno diventa spazzatura, perché nulla può eguagliare l'amore di Cristo 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s-ES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3:7,8).</a:t>
            </a:r>
          </a:p>
        </p:txBody>
      </p:sp>
    </p:spTree>
    <p:extLst>
      <p:ext uri="{BB962C8B-B14F-4D97-AF65-F5344CB8AC3E}">
        <p14:creationId xmlns:p14="http://schemas.microsoft.com/office/powerpoint/2010/main" val="382976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/>
      <p:bldP spid="1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2575F321-8099-3DE3-3D6E-EA0447EFCABD}"/>
              </a:ext>
            </a:extLst>
          </p:cNvPr>
          <p:cNvSpPr txBox="1"/>
          <p:nvPr/>
        </p:nvSpPr>
        <p:spPr>
          <a:xfrm>
            <a:off x="1" y="2606987"/>
            <a:ext cx="12191999" cy="1938992"/>
          </a:xfrm>
          <a:prstGeom prst="rect">
            <a:avLst/>
          </a:prstGeom>
          <a:noFill/>
          <a:effectLst>
            <a:outerShdw blurRad="50800" dir="5400000" algn="ctr" rotWithShape="0">
              <a:schemeClr val="tx1"/>
            </a:outerShdw>
          </a:effectLst>
        </p:spPr>
        <p:txBody>
          <a:bodyPr wrap="square">
            <a:spAutoFit/>
            <a:scene3d>
              <a:camera prst="orthographicFront"/>
              <a:lightRig rig="twoPt" dir="t"/>
            </a:scene3d>
            <a:sp3d extrusionH="57150">
              <a:bevelT w="57150" h="38100" prst="hardEdge"/>
            </a:sp3d>
          </a:bodyPr>
          <a:lstStyle>
            <a:defPPr>
              <a:defRPr lang="es-ES"/>
            </a:defPPr>
            <a:lvl1pPr algn="ctr">
              <a:defRPr sz="6600" b="1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dist="38100" dir="2700000" algn="tl" rotWithShape="0">
                    <a:srgbClr val="A87F2A"/>
                  </a:outerShdw>
                </a:effectLst>
              </a:defRPr>
            </a:lvl1pPr>
          </a:lstStyle>
          <a:p>
            <a:r>
              <a:rPr lang="it-IT" sz="6000" spc="300" dirty="0"/>
              <a:t>CONSIGLI PER PERSISTERE NELLA SALVEZZA</a:t>
            </a:r>
            <a:endParaRPr lang="es-ES" sz="6000" spc="300" dirty="0"/>
          </a:p>
        </p:txBody>
      </p:sp>
    </p:spTree>
    <p:extLst>
      <p:ext uri="{BB962C8B-B14F-4D97-AF65-F5344CB8AC3E}">
        <p14:creationId xmlns:p14="http://schemas.microsoft.com/office/powerpoint/2010/main" val="380868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7714F02F-F1E3-EACA-35D9-71B74D8FE1C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4541" y="3980817"/>
            <a:ext cx="2876551" cy="27694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579BC6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00771659-D91F-D263-DF49-C68C77D3ACBC}"/>
              </a:ext>
            </a:extLst>
          </p:cNvPr>
          <p:cNvSpPr txBox="1"/>
          <p:nvPr/>
        </p:nvSpPr>
        <p:spPr>
          <a:xfrm>
            <a:off x="0" y="-65447"/>
            <a:ext cx="12191999" cy="76944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"/>
            </a:scene3d>
            <a:sp3d extrusionH="57150" contourW="19050">
              <a:bevelT w="38100" h="38100" prst="relaxedInset"/>
              <a:contourClr>
                <a:srgbClr val="0B4B75"/>
              </a:contourClr>
            </a:sp3d>
          </a:bodyPr>
          <a:lstStyle/>
          <a:p>
            <a:pPr algn="ctr"/>
            <a:r>
              <a:rPr lang="es-ES" sz="4400" b="1" spc="600" dirty="0">
                <a:ln w="9525">
                  <a:noFill/>
                  <a:prstDash val="solid"/>
                </a:ln>
                <a:solidFill>
                  <a:srgbClr val="579BC6"/>
                </a:solidFill>
                <a:effectLst>
                  <a:outerShdw blurRad="12700" dist="38100" dir="2700000" algn="tl" rotWithShape="0">
                    <a:srgbClr val="0B4B75"/>
                  </a:outerShdw>
                </a:effectLst>
              </a:rPr>
              <a:t>LA FEDE DI CRISTO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380C649-91FB-B0BB-0BFB-94AC6B1620FC}"/>
              </a:ext>
            </a:extLst>
          </p:cNvPr>
          <p:cNvSpPr txBox="1"/>
          <p:nvPr/>
        </p:nvSpPr>
        <p:spPr>
          <a:xfrm>
            <a:off x="775855" y="628408"/>
            <a:ext cx="10737272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ES" b="1" dirty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“</a:t>
            </a:r>
            <a:r>
              <a:rPr lang="it-IT" b="1" dirty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E di essere trovato in lui non con una giustizia mia, derivante dalla legge, ma con quella che si ha mediante la fede in Cristo: la giustizia che viene da Dio, basata sulla fede</a:t>
            </a:r>
            <a:r>
              <a:rPr lang="es-ES" b="1" dirty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” </a:t>
            </a:r>
            <a:r>
              <a:rPr lang="es-ES" sz="1400" b="1" dirty="0">
                <a:solidFill>
                  <a:schemeClr val="accent3">
                    <a:lumMod val="50000"/>
                  </a:schemeClr>
                </a:solidFill>
                <a:latin typeface="Comic Sans MS" panose="030F0702030302020204" pitchFamily="66" charset="0"/>
              </a:rPr>
              <a:t>(Filippesi 3:9)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A6E6659-97BF-80DF-BF92-5F262164E6F3}"/>
              </a:ext>
            </a:extLst>
          </p:cNvPr>
          <p:cNvSpPr txBox="1"/>
          <p:nvPr/>
        </p:nvSpPr>
        <p:spPr>
          <a:xfrm>
            <a:off x="134540" y="1328636"/>
            <a:ext cx="79592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Paolo, sicuro della propria giustizia, andò a Damasco per riportare sulla via della salvezza gli eretici della setta della "Via" (At 9:1,2). Ma è entrato a Damasco vinto da un'altra giustizia, la giustizia di Dio: "quella che è per la fede di Cristo"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s-ES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3:9).</a:t>
            </a:r>
          </a:p>
        </p:txBody>
      </p:sp>
      <p:pic>
        <p:nvPicPr>
          <p:cNvPr id="4" name="Imagen 3" descr="Pintura de una persona&#10;&#10;El contenido generado por IA puede ser incorrecto.">
            <a:extLst>
              <a:ext uri="{FF2B5EF4-FFF2-40B4-BE49-F238E27FC236}">
                <a16:creationId xmlns:a16="http://schemas.microsoft.com/office/drawing/2014/main" id="{DBBC3DAC-96C2-0F18-3AEC-D7D145F7BCE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3834" y="1499011"/>
            <a:ext cx="3963625" cy="51902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>
                <a:lumMod val="5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C53E1DD2-4CEF-0EA1-2714-DAA3D56EE2D9}"/>
              </a:ext>
            </a:extLst>
          </p:cNvPr>
          <p:cNvSpPr txBox="1"/>
          <p:nvPr/>
        </p:nvSpPr>
        <p:spPr>
          <a:xfrm>
            <a:off x="3180158" y="4204043"/>
            <a:ext cx="4913676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Secondo 1 Corinzi 1:30, essere “in Cristo” comprende tutto ciò che costituisce il Piano di Salvezza, dall’alba della nostra comprensione spirituale (saggezza), attraverso la giustificazione per fede (rettitudine) e la preparazione per il cielo (santificazione), fino alla glorificazione alla Seconda Venuta (redenzione).</a:t>
            </a:r>
            <a:endParaRPr lang="es-ES" sz="20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F80E7AB4-AD23-37F6-4DE1-FDFBA91615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43016556"/>
              </p:ext>
            </p:extLst>
          </p:nvPr>
        </p:nvGraphicFramePr>
        <p:xfrm>
          <a:off x="219074" y="3980817"/>
          <a:ext cx="2876551" cy="2710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34AA70BD-99DE-2139-BD9B-F056360B107E}"/>
              </a:ext>
            </a:extLst>
          </p:cNvPr>
          <p:cNvSpPr txBox="1"/>
          <p:nvPr/>
        </p:nvSpPr>
        <p:spPr>
          <a:xfrm>
            <a:off x="134540" y="3419213"/>
            <a:ext cx="7959288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Desiderava ardentemente “essere trovato in 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Cristo]” (</a:t>
            </a:r>
            <a:r>
              <a:rPr lang="es-ES" sz="20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3:9). </a:t>
            </a:r>
          </a:p>
          <a:p>
            <a:pPr>
              <a:spcBef>
                <a:spcPts val="600"/>
              </a:spcBef>
            </a:pP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                    Cosa implica questo?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287A572-16E4-6D5F-2E66-706B93BD1D7F}"/>
              </a:ext>
            </a:extLst>
          </p:cNvPr>
          <p:cNvSpPr txBox="1"/>
          <p:nvPr/>
        </p:nvSpPr>
        <p:spPr>
          <a:xfrm>
            <a:off x="134540" y="2493819"/>
            <a:ext cx="795928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it-IT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 quel momento in poi, non confidò più nella propria giustizia. Perché è inutile fare affidamento sulle nostre azioni per raggiungere la salvezza (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 2:16)</a:t>
            </a:r>
          </a:p>
        </p:txBody>
      </p:sp>
    </p:spTree>
    <p:extLst>
      <p:ext uri="{BB962C8B-B14F-4D97-AF65-F5344CB8AC3E}">
        <p14:creationId xmlns:p14="http://schemas.microsoft.com/office/powerpoint/2010/main" val="296277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CD877A9-5B96-423A-AD41-F7160D878F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>
                                            <p:graphicEl>
                                              <a:dgm id="{6CD877A9-5B96-423A-AD41-F7160D878F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graphicEl>
                                              <a:dgm id="{6CD877A9-5B96-423A-AD41-F7160D878F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">
                                            <p:graphicEl>
                                              <a:dgm id="{6CD877A9-5B96-423A-AD41-F7160D878F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0935DB6-EECA-4293-9146-CA4C9EB1C9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>
                                            <p:graphicEl>
                                              <a:dgm id="{30935DB6-EECA-4293-9146-CA4C9EB1C9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>
                                            <p:graphicEl>
                                              <a:dgm id="{30935DB6-EECA-4293-9146-CA4C9EB1C9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">
                                            <p:graphicEl>
                                              <a:dgm id="{30935DB6-EECA-4293-9146-CA4C9EB1C9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A7CABA2-BA43-49CB-84EB-36FA15857E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>
                                            <p:graphicEl>
                                              <a:dgm id="{7A7CABA2-BA43-49CB-84EB-36FA15857E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>
                                            <p:graphicEl>
                                              <a:dgm id="{7A7CABA2-BA43-49CB-84EB-36FA15857E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9">
                                            <p:graphicEl>
                                              <a:dgm id="{7A7CABA2-BA43-49CB-84EB-36FA15857E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7612AF6-D874-49DE-B70D-5B9C424FB3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>
                                            <p:graphicEl>
                                              <a:dgm id="{E7612AF6-D874-49DE-B70D-5B9C424FB3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">
                                            <p:graphicEl>
                                              <a:dgm id="{E7612AF6-D874-49DE-B70D-5B9C424FB3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9">
                                            <p:graphicEl>
                                              <a:dgm id="{E7612AF6-D874-49DE-B70D-5B9C424FB3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3DE2EF1-E274-4A6A-805C-481B309EF8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">
                                            <p:graphicEl>
                                              <a:dgm id="{B3DE2EF1-E274-4A6A-805C-481B309EF8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">
                                            <p:graphicEl>
                                              <a:dgm id="{B3DE2EF1-E274-4A6A-805C-481B309EF8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9">
                                            <p:graphicEl>
                                              <a:dgm id="{B3DE2EF1-E274-4A6A-805C-481B309EF8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FDD2237-DF10-40A7-8E88-F58EE4DDBE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">
                                            <p:graphicEl>
                                              <a:dgm id="{BFDD2237-DF10-40A7-8E88-F58EE4DDBE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">
                                            <p:graphicEl>
                                              <a:dgm id="{BFDD2237-DF10-40A7-8E88-F58EE4DDBE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9">
                                            <p:graphicEl>
                                              <a:dgm id="{BFDD2237-DF10-40A7-8E88-F58EE4DDBE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51C9F95-AAFA-4605-9B35-E5DAE02AEF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9">
                                            <p:graphicEl>
                                              <a:dgm id="{051C9F95-AAFA-4605-9B35-E5DAE02AEF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">
                                            <p:graphicEl>
                                              <a:dgm id="{051C9F95-AAFA-4605-9B35-E5DAE02AEF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9">
                                            <p:graphicEl>
                                              <a:dgm id="{051C9F95-AAFA-4605-9B35-E5DAE02AEF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CA91671-85C8-4287-81AF-9353B71978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">
                                            <p:graphicEl>
                                              <a:dgm id="{8CA91671-85C8-4287-81AF-9353B71978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">
                                            <p:graphicEl>
                                              <a:dgm id="{8CA91671-85C8-4287-81AF-9353B71978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9">
                                            <p:graphicEl>
                                              <a:dgm id="{8CA91671-85C8-4287-81AF-9353B71978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2917D7A-E091-46D1-874C-DE074DF262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">
                                            <p:graphicEl>
                                              <a:dgm id="{A2917D7A-E091-46D1-874C-DE074DF262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">
                                            <p:graphicEl>
                                              <a:dgm id="{A2917D7A-E091-46D1-874C-DE074DF262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9">
                                            <p:graphicEl>
                                              <a:dgm id="{A2917D7A-E091-46D1-874C-DE074DF262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8DBF1D0-5B09-4DFA-96B9-467E90BD90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9">
                                            <p:graphicEl>
                                              <a:dgm id="{D8DBF1D0-5B09-4DFA-96B9-467E90BD90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9">
                                            <p:graphicEl>
                                              <a:dgm id="{D8DBF1D0-5B09-4DFA-96B9-467E90BD90E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9">
                                            <p:graphicEl>
                                              <a:dgm id="{D8DBF1D0-5B09-4DFA-96B9-467E90BD90E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39B7314-134B-48E1-9E3C-789D3C4A7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9">
                                            <p:graphicEl>
                                              <a:dgm id="{239B7314-134B-48E1-9E3C-789D3C4A7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">
                                            <p:graphicEl>
                                              <a:dgm id="{239B7314-134B-48E1-9E3C-789D3C4A7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9">
                                            <p:graphicEl>
                                              <a:dgm id="{239B7314-134B-48E1-9E3C-789D3C4A7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F7B9908-6391-42AC-A252-95679DF19C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9">
                                            <p:graphicEl>
                                              <a:dgm id="{DF7B9908-6391-42AC-A252-95679DF19C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">
                                            <p:graphicEl>
                                              <a:dgm id="{DF7B9908-6391-42AC-A252-95679DF19C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9">
                                            <p:graphicEl>
                                              <a:dgm id="{DF7B9908-6391-42AC-A252-95679DF19C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3B67D04-FA94-40C2-9969-D7426470AD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">
                                            <p:graphicEl>
                                              <a:dgm id="{F3B67D04-FA94-40C2-9969-D7426470AD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">
                                            <p:graphicEl>
                                              <a:dgm id="{F3B67D04-FA94-40C2-9969-D7426470AD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9">
                                            <p:graphicEl>
                                              <a:dgm id="{F3B67D04-FA94-40C2-9969-D7426470AD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235F25A-81F1-400D-B1E2-C289B1F5F1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9">
                                            <p:graphicEl>
                                              <a:dgm id="{A235F25A-81F1-400D-B1E2-C289B1F5F1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9">
                                            <p:graphicEl>
                                              <a:dgm id="{A235F25A-81F1-400D-B1E2-C289B1F5F1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9">
                                            <p:graphicEl>
                                              <a:dgm id="{A235F25A-81F1-400D-B1E2-C289B1F5F14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A6B97CA-18F1-4530-8F79-A01E8E5E61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9">
                                            <p:graphicEl>
                                              <a:dgm id="{1A6B97CA-18F1-4530-8F79-A01E8E5E61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9">
                                            <p:graphicEl>
                                              <a:dgm id="{1A6B97CA-18F1-4530-8F79-A01E8E5E61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9">
                                            <p:graphicEl>
                                              <a:dgm id="{1A6B97CA-18F1-4530-8F79-A01E8E5E61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1DBECC5-EFA4-44DE-B589-7D5E191522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9">
                                            <p:graphicEl>
                                              <a:dgm id="{01DBECC5-EFA4-44DE-B589-7D5E191522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9">
                                            <p:graphicEl>
                                              <a:dgm id="{01DBECC5-EFA4-44DE-B589-7D5E191522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9">
                                            <p:graphicEl>
                                              <a:dgm id="{01DBECC5-EFA4-44DE-B589-7D5E191522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444A002-CFA7-4477-AA6E-14D41186A3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9">
                                            <p:graphicEl>
                                              <a:dgm id="{B444A002-CFA7-4477-AA6E-14D41186A3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9">
                                            <p:graphicEl>
                                              <a:dgm id="{B444A002-CFA7-4477-AA6E-14D41186A3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9">
                                            <p:graphicEl>
                                              <a:dgm id="{B444A002-CFA7-4477-AA6E-14D41186A3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D774E81-82A5-4176-8501-4C3E2A6F23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9">
                                            <p:graphicEl>
                                              <a:dgm id="{1D774E81-82A5-4176-8501-4C3E2A6F23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9">
                                            <p:graphicEl>
                                              <a:dgm id="{1D774E81-82A5-4176-8501-4C3E2A6F23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9">
                                            <p:graphicEl>
                                              <a:dgm id="{1D774E81-82A5-4176-8501-4C3E2A6F23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4500"/>
                            </p:stCondLst>
                            <p:childTnLst>
                              <p:par>
                                <p:cTn id="1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  <p:bldGraphic spid="9" grpId="0" uiExpand="1">
        <p:bldSub>
          <a:bldDgm bld="one"/>
        </p:bldSub>
      </p:bldGraphic>
      <p:bldP spid="7" grpId="0"/>
      <p:bldP spid="12" grpId="0"/>
    </p:bldLst>
  </p:timing>
</p:sld>
</file>

<file path=ppt/theme/theme1.xml><?xml version="1.0" encoding="utf-8"?>
<a:theme xmlns:a="http://schemas.openxmlformats.org/drawingml/2006/main" name="Tema de Office">
  <a:themeElements>
    <a:clrScheme name="Personalizado 8">
      <a:dk1>
        <a:sysClr val="windowText" lastClr="000000"/>
      </a:dk1>
      <a:lt1>
        <a:sysClr val="window" lastClr="FFFFFF"/>
      </a:lt1>
      <a:dk2>
        <a:srgbClr val="009999"/>
      </a:dk2>
      <a:lt2>
        <a:srgbClr val="FFBDBD"/>
      </a:lt2>
      <a:accent1>
        <a:srgbClr val="3399FF"/>
      </a:accent1>
      <a:accent2>
        <a:srgbClr val="FFCC00"/>
      </a:accent2>
      <a:accent3>
        <a:srgbClr val="FF66CC"/>
      </a:accent3>
      <a:accent4>
        <a:srgbClr val="00CC00"/>
      </a:accent4>
      <a:accent5>
        <a:srgbClr val="8D30F4"/>
      </a:accent5>
      <a:accent6>
        <a:srgbClr val="CC0066"/>
      </a:accent6>
      <a:hlink>
        <a:srgbClr val="0563C1"/>
      </a:hlink>
      <a:folHlink>
        <a:srgbClr val="954F72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</TotalTime>
  <Words>1198</Words>
  <Application>Microsoft Macintosh PowerPoint</Application>
  <PresentationFormat>Widescreen</PresentationFormat>
  <Paragraphs>66</Paragraphs>
  <Slides>11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11</vt:i4>
      </vt:variant>
    </vt:vector>
  </HeadingPairs>
  <TitlesOfParts>
    <vt:vector size="19" baseType="lpstr">
      <vt:lpstr>Verdana</vt:lpstr>
      <vt:lpstr>Aptos Display</vt:lpstr>
      <vt:lpstr>Arial</vt:lpstr>
      <vt:lpstr>Calibri</vt:lpstr>
      <vt:lpstr>Aptos</vt:lpstr>
      <vt:lpstr>Comic Sans MS</vt:lpstr>
      <vt:lpstr>Tema de Office</vt:lpstr>
      <vt:lpstr>1_Tema de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Sergio</dc:creator>
  <cp:lastModifiedBy>Cavalieri Mariarosa</cp:lastModifiedBy>
  <cp:revision>88</cp:revision>
  <dcterms:created xsi:type="dcterms:W3CDTF">2026-01-07T16:18:59Z</dcterms:created>
  <dcterms:modified xsi:type="dcterms:W3CDTF">2026-01-26T20:19:00Z</dcterms:modified>
</cp:coreProperties>
</file>