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30" r:id="rId3"/>
    <p:sldId id="321" r:id="rId4"/>
    <p:sldId id="328" r:id="rId5"/>
    <p:sldId id="326" r:id="rId6"/>
    <p:sldId id="259" r:id="rId7"/>
    <p:sldId id="327" r:id="rId8"/>
    <p:sldId id="329" r:id="rId9"/>
    <p:sldId id="262" r:id="rId10"/>
    <p:sldId id="264" r:id="rId11"/>
  </p:sldIdLst>
  <p:sldSz cx="12192000" cy="6858000"/>
  <p:notesSz cx="6858000" cy="9144000"/>
  <p:embeddedFontLst>
    <p:embeddedFont>
      <p:font typeface="Comic Sans MS" panose="030F0902030302020204" pitchFamily="66" charset="0"/>
      <p:regular r:id="rId12"/>
      <p:bold r:id="rId13"/>
      <p:italic r:id="rId14"/>
      <p:boldItalic r:id="rId15"/>
    </p:embeddedFont>
    <p:embeddedFont>
      <p:font typeface="Verdana" panose="020B0604030504040204" pitchFamily="34" charset="0"/>
      <p:regular r:id="rId16"/>
      <p:bold r:id="rId17"/>
      <p:italic r:id="rId18"/>
      <p:boldItalic r:id="rId19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1547"/>
    <a:srgbClr val="441D61"/>
    <a:srgbClr val="532476"/>
    <a:srgbClr val="006C93"/>
    <a:srgbClr val="F9B886"/>
    <a:srgbClr val="8A4500"/>
    <a:srgbClr val="663300"/>
    <a:srgbClr val="EAB200"/>
    <a:srgbClr val="A88C00"/>
    <a:srgbClr val="867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B86B71-1BA6-DE42-A6A7-37F69DF3D8A8}" v="85" dt="2026-01-26T21:07:33.0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6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modSld">
      <pc:chgData name="Cavalieri Mariarosa" userId="8bf79dcf-ea2d-4c06-ae31-712fc655d752" providerId="ADAL" clId="{880F2E07-B0B6-5F25-96F0-D05071977FBD}" dt="2026-01-26T21:07:33.011" v="95" actId="20577"/>
      <pc:docMkLst>
        <pc:docMk/>
      </pc:docMkLst>
      <pc:sldChg chg="modSp">
        <pc:chgData name="Cavalieri Mariarosa" userId="8bf79dcf-ea2d-4c06-ae31-712fc655d752" providerId="ADAL" clId="{880F2E07-B0B6-5F25-96F0-D05071977FBD}" dt="2026-01-26T21:00:02.305" v="22" actId="20577"/>
        <pc:sldMkLst>
          <pc:docMk/>
          <pc:sldMk cId="1800803203" sldId="259"/>
        </pc:sldMkLst>
        <pc:spChg chg="mod">
          <ac:chgData name="Cavalieri Mariarosa" userId="8bf79dcf-ea2d-4c06-ae31-712fc655d752" providerId="ADAL" clId="{880F2E07-B0B6-5F25-96F0-D05071977FBD}" dt="2026-01-26T20:59:27.222" v="14" actId="20577"/>
          <ac:spMkLst>
            <pc:docMk/>
            <pc:sldMk cId="1800803203" sldId="259"/>
            <ac:spMk id="6" creationId="{75BC6B8E-6A0C-EBC5-29ED-628B17BCB82B}"/>
          </ac:spMkLst>
        </pc:spChg>
        <pc:spChg chg="mod">
          <ac:chgData name="Cavalieri Mariarosa" userId="8bf79dcf-ea2d-4c06-ae31-712fc655d752" providerId="ADAL" clId="{880F2E07-B0B6-5F25-96F0-D05071977FBD}" dt="2026-01-26T21:00:02.305" v="22" actId="20577"/>
          <ac:spMkLst>
            <pc:docMk/>
            <pc:sldMk cId="1800803203" sldId="259"/>
            <ac:spMk id="21" creationId="{9BCF8C40-D7B9-0762-2202-372749ED1867}"/>
          </ac:spMkLst>
        </pc:spChg>
        <pc:spChg chg="mod">
          <ac:chgData name="Cavalieri Mariarosa" userId="8bf79dcf-ea2d-4c06-ae31-712fc655d752" providerId="ADAL" clId="{880F2E07-B0B6-5F25-96F0-D05071977FBD}" dt="2026-01-26T20:59:43.991" v="15" actId="20577"/>
          <ac:spMkLst>
            <pc:docMk/>
            <pc:sldMk cId="1800803203" sldId="259"/>
            <ac:spMk id="23" creationId="{DB84DE56-5EE3-4A7B-2CED-72DE46E94A46}"/>
          </ac:spMkLst>
        </pc:spChg>
      </pc:sldChg>
      <pc:sldChg chg="modSp mod">
        <pc:chgData name="Cavalieri Mariarosa" userId="8bf79dcf-ea2d-4c06-ae31-712fc655d752" providerId="ADAL" clId="{880F2E07-B0B6-5F25-96F0-D05071977FBD}" dt="2026-01-26T21:06:16.813" v="70" actId="20577"/>
        <pc:sldMkLst>
          <pc:docMk/>
          <pc:sldMk cId="585441157" sldId="262"/>
        </pc:sldMkLst>
        <pc:spChg chg="mod">
          <ac:chgData name="Cavalieri Mariarosa" userId="8bf79dcf-ea2d-4c06-ae31-712fc655d752" providerId="ADAL" clId="{880F2E07-B0B6-5F25-96F0-D05071977FBD}" dt="2026-01-26T21:05:47.525" v="65" actId="1076"/>
          <ac:spMkLst>
            <pc:docMk/>
            <pc:sldMk cId="585441157" sldId="262"/>
            <ac:spMk id="4" creationId="{81DC4A0E-FCB0-226E-F83A-AC088BFC4071}"/>
          </ac:spMkLst>
        </pc:spChg>
        <pc:spChg chg="mod">
          <ac:chgData name="Cavalieri Mariarosa" userId="8bf79dcf-ea2d-4c06-ae31-712fc655d752" providerId="ADAL" clId="{880F2E07-B0B6-5F25-96F0-D05071977FBD}" dt="2026-01-26T21:04:37.709" v="59" actId="20577"/>
          <ac:spMkLst>
            <pc:docMk/>
            <pc:sldMk cId="585441157" sldId="262"/>
            <ac:spMk id="5" creationId="{AC777412-10DB-7EF6-A08C-9E1429526A06}"/>
          </ac:spMkLst>
        </pc:spChg>
        <pc:spChg chg="mod">
          <ac:chgData name="Cavalieri Mariarosa" userId="8bf79dcf-ea2d-4c06-ae31-712fc655d752" providerId="ADAL" clId="{880F2E07-B0B6-5F25-96F0-D05071977FBD}" dt="2026-01-26T21:05:50.892" v="66" actId="1076"/>
          <ac:spMkLst>
            <pc:docMk/>
            <pc:sldMk cId="585441157" sldId="262"/>
            <ac:spMk id="7" creationId="{22F465A6-B2FA-86F1-B86A-F49C388FBFB3}"/>
          </ac:spMkLst>
        </pc:spChg>
        <pc:spChg chg="mod">
          <ac:chgData name="Cavalieri Mariarosa" userId="8bf79dcf-ea2d-4c06-ae31-712fc655d752" providerId="ADAL" clId="{880F2E07-B0B6-5F25-96F0-D05071977FBD}" dt="2026-01-26T21:06:16.813" v="70" actId="20577"/>
          <ac:spMkLst>
            <pc:docMk/>
            <pc:sldMk cId="585441157" sldId="262"/>
            <ac:spMk id="11" creationId="{BFEFD2C2-F458-B3A8-BE1C-7D44A08BF9A7}"/>
          </ac:spMkLst>
        </pc:spChg>
        <pc:spChg chg="mod">
          <ac:chgData name="Cavalieri Mariarosa" userId="8bf79dcf-ea2d-4c06-ae31-712fc655d752" providerId="ADAL" clId="{880F2E07-B0B6-5F25-96F0-D05071977FBD}" dt="2026-01-26T21:05:54.908" v="67" actId="1076"/>
          <ac:spMkLst>
            <pc:docMk/>
            <pc:sldMk cId="585441157" sldId="262"/>
            <ac:spMk id="14" creationId="{AD1E8756-343C-7349-7C3D-0AEF099D723D}"/>
          </ac:spMkLst>
        </pc:spChg>
      </pc:sldChg>
      <pc:sldChg chg="modSp">
        <pc:chgData name="Cavalieri Mariarosa" userId="8bf79dcf-ea2d-4c06-ae31-712fc655d752" providerId="ADAL" clId="{880F2E07-B0B6-5F25-96F0-D05071977FBD}" dt="2026-01-26T21:07:33.011" v="95" actId="20577"/>
        <pc:sldMkLst>
          <pc:docMk/>
          <pc:sldMk cId="1446746229" sldId="264"/>
        </pc:sldMkLst>
        <pc:spChg chg="mod">
          <ac:chgData name="Cavalieri Mariarosa" userId="8bf79dcf-ea2d-4c06-ae31-712fc655d752" providerId="ADAL" clId="{880F2E07-B0B6-5F25-96F0-D05071977FBD}" dt="2026-01-26T21:07:33.011" v="95" actId="20577"/>
          <ac:spMkLst>
            <pc:docMk/>
            <pc:sldMk cId="1446746229" sldId="264"/>
            <ac:spMk id="3" creationId="{27D096D8-3CFB-35AC-8FB5-2CA29CFCD100}"/>
          </ac:spMkLst>
        </pc:spChg>
        <pc:spChg chg="mod">
          <ac:chgData name="Cavalieri Mariarosa" userId="8bf79dcf-ea2d-4c06-ae31-712fc655d752" providerId="ADAL" clId="{880F2E07-B0B6-5F25-96F0-D05071977FBD}" dt="2026-01-26T21:07:25.587" v="93" actId="114"/>
          <ac:spMkLst>
            <pc:docMk/>
            <pc:sldMk cId="1446746229" sldId="264"/>
            <ac:spMk id="4" creationId="{64ACAFA4-8FEE-F29D-4C7B-AFA0BAE023B8}"/>
          </ac:spMkLst>
        </pc:spChg>
      </pc:sldChg>
      <pc:sldChg chg="modSp">
        <pc:chgData name="Cavalieri Mariarosa" userId="8bf79dcf-ea2d-4c06-ae31-712fc655d752" providerId="ADAL" clId="{880F2E07-B0B6-5F25-96F0-D05071977FBD}" dt="2026-01-26T20:59:07.230" v="13" actId="20577"/>
        <pc:sldMkLst>
          <pc:docMk/>
          <pc:sldMk cId="2031757987" sldId="326"/>
        </pc:sldMkLst>
        <pc:spChg chg="mod">
          <ac:chgData name="Cavalieri Mariarosa" userId="8bf79dcf-ea2d-4c06-ae31-712fc655d752" providerId="ADAL" clId="{880F2E07-B0B6-5F25-96F0-D05071977FBD}" dt="2026-01-26T20:59:07.230" v="13" actId="20577"/>
          <ac:spMkLst>
            <pc:docMk/>
            <pc:sldMk cId="2031757987" sldId="326"/>
            <ac:spMk id="7" creationId="{9260ACA3-61AC-FD9B-0174-6E2B372FA6C0}"/>
          </ac:spMkLst>
        </pc:spChg>
      </pc:sldChg>
      <pc:sldChg chg="modSp mod">
        <pc:chgData name="Cavalieri Mariarosa" userId="8bf79dcf-ea2d-4c06-ae31-712fc655d752" providerId="ADAL" clId="{880F2E07-B0B6-5F25-96F0-D05071977FBD}" dt="2026-01-26T21:03:20.754" v="54" actId="1076"/>
        <pc:sldMkLst>
          <pc:docMk/>
          <pc:sldMk cId="1796657715" sldId="327"/>
        </pc:sldMkLst>
        <pc:spChg chg="mod">
          <ac:chgData name="Cavalieri Mariarosa" userId="8bf79dcf-ea2d-4c06-ae31-712fc655d752" providerId="ADAL" clId="{880F2E07-B0B6-5F25-96F0-D05071977FBD}" dt="2026-01-26T21:03:08.081" v="51" actId="14100"/>
          <ac:spMkLst>
            <pc:docMk/>
            <pc:sldMk cId="1796657715" sldId="327"/>
            <ac:spMk id="2" creationId="{C2B0693E-4923-D889-EB5F-617D7D5D3579}"/>
          </ac:spMkLst>
        </pc:spChg>
        <pc:spChg chg="mod">
          <ac:chgData name="Cavalieri Mariarosa" userId="8bf79dcf-ea2d-4c06-ae31-712fc655d752" providerId="ADAL" clId="{880F2E07-B0B6-5F25-96F0-D05071977FBD}" dt="2026-01-26T21:03:20.754" v="54" actId="1076"/>
          <ac:spMkLst>
            <pc:docMk/>
            <pc:sldMk cId="1796657715" sldId="327"/>
            <ac:spMk id="8" creationId="{FC22C22B-674F-C8B9-2A94-19A202FD6095}"/>
          </ac:spMkLst>
        </pc:spChg>
        <pc:spChg chg="mod">
          <ac:chgData name="Cavalieri Mariarosa" userId="8bf79dcf-ea2d-4c06-ae31-712fc655d752" providerId="ADAL" clId="{880F2E07-B0B6-5F25-96F0-D05071977FBD}" dt="2026-01-26T21:03:11.744" v="52" actId="14100"/>
          <ac:spMkLst>
            <pc:docMk/>
            <pc:sldMk cId="1796657715" sldId="327"/>
            <ac:spMk id="12" creationId="{8A772818-26F8-DC19-1E71-95EB24B1EB72}"/>
          </ac:spMkLst>
        </pc:spChg>
        <pc:graphicFrameChg chg="mod">
          <ac:chgData name="Cavalieri Mariarosa" userId="8bf79dcf-ea2d-4c06-ae31-712fc655d752" providerId="ADAL" clId="{880F2E07-B0B6-5F25-96F0-D05071977FBD}" dt="2026-01-26T21:00:38.995" v="40" actId="20577"/>
          <ac:graphicFrameMkLst>
            <pc:docMk/>
            <pc:sldMk cId="1796657715" sldId="327"/>
            <ac:graphicFrameMk id="6" creationId="{99EF8830-7081-2C87-ACC2-5E5F0FACC48C}"/>
          </ac:graphicFrameMkLst>
        </pc:graphicFrameChg>
      </pc:sldChg>
      <pc:sldChg chg="modSp">
        <pc:chgData name="Cavalieri Mariarosa" userId="8bf79dcf-ea2d-4c06-ae31-712fc655d752" providerId="ADAL" clId="{880F2E07-B0B6-5F25-96F0-D05071977FBD}" dt="2026-01-26T20:57:58.789" v="9" actId="20577"/>
        <pc:sldMkLst>
          <pc:docMk/>
          <pc:sldMk cId="2196760228" sldId="328"/>
        </pc:sldMkLst>
        <pc:spChg chg="mod">
          <ac:chgData name="Cavalieri Mariarosa" userId="8bf79dcf-ea2d-4c06-ae31-712fc655d752" providerId="ADAL" clId="{880F2E07-B0B6-5F25-96F0-D05071977FBD}" dt="2026-01-26T20:57:58.789" v="9" actId="20577"/>
          <ac:spMkLst>
            <pc:docMk/>
            <pc:sldMk cId="2196760228" sldId="328"/>
            <ac:spMk id="2" creationId="{496D96DC-5F7A-8402-1E61-1D90A0E60F64}"/>
          </ac:spMkLst>
        </pc:spChg>
        <pc:spChg chg="mod">
          <ac:chgData name="Cavalieri Mariarosa" userId="8bf79dcf-ea2d-4c06-ae31-712fc655d752" providerId="ADAL" clId="{880F2E07-B0B6-5F25-96F0-D05071977FBD}" dt="2026-01-26T20:56:43.589" v="7" actId="20577"/>
          <ac:spMkLst>
            <pc:docMk/>
            <pc:sldMk cId="2196760228" sldId="328"/>
            <ac:spMk id="3" creationId="{925FFB5B-8432-9228-652D-A66F7E1B69B3}"/>
          </ac:spMkLst>
        </pc:spChg>
      </pc:sldChg>
      <pc:sldChg chg="modSp">
        <pc:chgData name="Cavalieri Mariarosa" userId="8bf79dcf-ea2d-4c06-ae31-712fc655d752" providerId="ADAL" clId="{880F2E07-B0B6-5F25-96F0-D05071977FBD}" dt="2026-01-26T21:04:22.382" v="57" actId="20577"/>
        <pc:sldMkLst>
          <pc:docMk/>
          <pc:sldMk cId="1692706860" sldId="329"/>
        </pc:sldMkLst>
        <pc:spChg chg="mod">
          <ac:chgData name="Cavalieri Mariarosa" userId="8bf79dcf-ea2d-4c06-ae31-712fc655d752" providerId="ADAL" clId="{880F2E07-B0B6-5F25-96F0-D05071977FBD}" dt="2026-01-26T21:03:30.873" v="56" actId="20577"/>
          <ac:spMkLst>
            <pc:docMk/>
            <pc:sldMk cId="1692706860" sldId="329"/>
            <ac:spMk id="5" creationId="{968D8453-5711-CEB2-03E9-DAC52C1F5DB4}"/>
          </ac:spMkLst>
        </pc:spChg>
        <pc:spChg chg="mod">
          <ac:chgData name="Cavalieri Mariarosa" userId="8bf79dcf-ea2d-4c06-ae31-712fc655d752" providerId="ADAL" clId="{880F2E07-B0B6-5F25-96F0-D05071977FBD}" dt="2026-01-26T21:04:22.382" v="57" actId="20577"/>
          <ac:spMkLst>
            <pc:docMk/>
            <pc:sldMk cId="1692706860" sldId="329"/>
            <ac:spMk id="9" creationId="{2AEC5161-E4D0-6121-3C73-F98AE3C9D296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microsoft.com/office/2007/relationships/hdphoto" Target="../media/hdphoto2.wdp"/><Relationship Id="rId1" Type="http://schemas.openxmlformats.org/officeDocument/2006/relationships/image" Target="../media/image26.png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microsoft.com/office/2007/relationships/hdphoto" Target="../media/hdphoto2.wdp"/><Relationship Id="rId1" Type="http://schemas.openxmlformats.org/officeDocument/2006/relationships/image" Target="../media/image26.png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CCE28E-0DED-421D-9FB8-D70B5BE1994C}" type="doc">
      <dgm:prSet loTypeId="urn:microsoft.com/office/officeart/2005/8/layout/vList4#1" loCatId="picture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90BDB68E-DD81-4317-8BA3-75FB807C0CC5}">
      <dgm:prSet custT="1"/>
      <dgm:spPr>
        <a:gradFill rotWithShape="0">
          <a:gsLst>
            <a:gs pos="0">
              <a:srgbClr val="EAB200"/>
            </a:gs>
            <a:gs pos="51000">
              <a:srgbClr val="A88C00"/>
            </a:gs>
            <a:gs pos="100000">
              <a:srgbClr val="867300"/>
            </a:gs>
          </a:gsLst>
        </a:gradFill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Tutti siamo necessari (1 Co 12:15)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6DA4E3-2CFC-4BC4-A211-614C3D9E1D6D}" type="parTrans" cxnId="{505CDE5A-B7D7-4C1C-931D-49A3E4A17B0D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531685-18A3-48E9-A265-8C17AD264B64}" type="sibTrans" cxnId="{505CDE5A-B7D7-4C1C-931D-49A3E4A17B0D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4FF557-0107-46C7-A48B-5FE9391BF040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Ognuno ha il proprio compito (1 Co 12:17)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25DC16-1D06-42F0-B6A3-033F709C4153}" type="parTrans" cxnId="{192EE68F-827E-41E8-84D2-224E8515844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DBD43E-BC69-4397-B501-70E874EAC35D}" type="sibTrans" cxnId="{192EE68F-827E-41E8-84D2-224E8515844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3B78B2-4E99-4C70-9514-79470CD200EF}">
      <dgm:prSet custT="1"/>
      <dgm:spPr>
        <a:gradFill rotWithShape="0">
          <a:gsLst>
            <a:gs pos="0">
              <a:srgbClr val="21B1C5"/>
            </a:gs>
            <a:gs pos="50000">
              <a:srgbClr val="17ABBF"/>
            </a:gs>
            <a:gs pos="100000">
              <a:srgbClr val="1E8896"/>
            </a:gs>
          </a:gsLst>
        </a:gradFill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possiamo disprezzare nessuno (1 Co 12:21)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86710-69D7-4FC9-A692-17F5E83246B0}" type="parTrans" cxnId="{C8A82306-2278-4D8A-970F-9D29FAED6889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1F9FF7-42EB-4F06-A688-EF8D7EDE2FE1}" type="sibTrans" cxnId="{C8A82306-2278-4D8A-970F-9D29FAED6889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20450E-2CB1-4DB3-8398-B1E08B153069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esistono credenti “</a:t>
          </a:r>
          <a:r>
            <a:rPr lang="es-ES" sz="20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inferiori</a:t>
          </a:r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” (1 Co 12:22-24)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240C47-26BE-454F-9587-B35130F51901}" type="parTrans" cxnId="{8D535B7D-DC7A-4610-9F8E-2867796306B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37C613-0CB9-4C6B-8E6B-047B819E6F41}" type="sibTrans" cxnId="{8D535B7D-DC7A-4610-9F8E-2867796306B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909C27-0BF3-46A5-A9A3-83A7D07BC065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 prendiamo cura gli uni degli altri  (1 Co 12:25,26)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FBCA77-5A6E-47F6-8EB0-EBC52F1BD408}" type="parTrans" cxnId="{EE773B43-08BC-4842-86E1-82C0D6677B4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2FC83E-30E7-47FB-B8B8-5E4152816574}" type="sibTrans" cxnId="{EE773B43-08BC-4842-86E1-82C0D6677B4C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FB2AB0-E2AF-4D61-9382-B35E202200BC}" type="pres">
      <dgm:prSet presAssocID="{94CCE28E-0DED-421D-9FB8-D70B5BE1994C}" presName="linear" presStyleCnt="0">
        <dgm:presLayoutVars>
          <dgm:dir/>
          <dgm:resizeHandles val="exact"/>
        </dgm:presLayoutVars>
      </dgm:prSet>
      <dgm:spPr/>
    </dgm:pt>
    <dgm:pt modelId="{CDF4D091-7C0A-4C60-AE69-38336C4B2A9B}" type="pres">
      <dgm:prSet presAssocID="{90BDB68E-DD81-4317-8BA3-75FB807C0CC5}" presName="comp" presStyleCnt="0"/>
      <dgm:spPr/>
    </dgm:pt>
    <dgm:pt modelId="{A15FE00A-EE8A-4547-961E-76D3D081E592}" type="pres">
      <dgm:prSet presAssocID="{90BDB68E-DD81-4317-8BA3-75FB807C0CC5}" presName="box" presStyleLbl="node1" presStyleIdx="0" presStyleCnt="5"/>
      <dgm:spPr/>
    </dgm:pt>
    <dgm:pt modelId="{0879B82F-B011-4CC1-82E5-4D1BF73289A8}" type="pres">
      <dgm:prSet presAssocID="{90BDB68E-DD81-4317-8BA3-75FB807C0CC5}" presName="img" presStyleLbl="fgImgPlace1" presStyleIdx="0" presStyleCnt="5"/>
      <dgm:spPr>
        <a:blipFill rotWithShape="1">
          <a:blip xmlns:r="http://schemas.openxmlformats.org/officeDocument/2006/relationships" r:embed="rId1" cstate="hq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166F122C-3FD5-4F49-9EB8-F15912CFF0BF}" type="pres">
      <dgm:prSet presAssocID="{90BDB68E-DD81-4317-8BA3-75FB807C0CC5}" presName="text" presStyleLbl="node1" presStyleIdx="0" presStyleCnt="5">
        <dgm:presLayoutVars>
          <dgm:bulletEnabled val="1"/>
        </dgm:presLayoutVars>
      </dgm:prSet>
      <dgm:spPr/>
    </dgm:pt>
    <dgm:pt modelId="{92B47F4B-20CF-4607-8E78-BB678F8C4806}" type="pres">
      <dgm:prSet presAssocID="{E2531685-18A3-48E9-A265-8C17AD264B64}" presName="spacer" presStyleCnt="0"/>
      <dgm:spPr/>
    </dgm:pt>
    <dgm:pt modelId="{F38EF501-5BA3-4DE8-8B5A-A35B441C3BF8}" type="pres">
      <dgm:prSet presAssocID="{E04FF557-0107-46C7-A48B-5FE9391BF040}" presName="comp" presStyleCnt="0"/>
      <dgm:spPr/>
    </dgm:pt>
    <dgm:pt modelId="{7E1DB660-2D90-4E18-9467-5B69C9169488}" type="pres">
      <dgm:prSet presAssocID="{E04FF557-0107-46C7-A48B-5FE9391BF040}" presName="box" presStyleLbl="node1" presStyleIdx="1" presStyleCnt="5"/>
      <dgm:spPr/>
    </dgm:pt>
    <dgm:pt modelId="{708FCAD1-43FB-4684-997B-FDCCCDEC7984}" type="pres">
      <dgm:prSet presAssocID="{E04FF557-0107-46C7-A48B-5FE9391BF040}" presName="img" presStyleLbl="fgImgPlace1" presStyleIdx="1" presStyleCnt="5"/>
      <dgm:spPr>
        <a:blipFill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BB437BA-13FB-40D6-92BE-5C2485245836}" type="pres">
      <dgm:prSet presAssocID="{E04FF557-0107-46C7-A48B-5FE9391BF040}" presName="text" presStyleLbl="node1" presStyleIdx="1" presStyleCnt="5">
        <dgm:presLayoutVars>
          <dgm:bulletEnabled val="1"/>
        </dgm:presLayoutVars>
      </dgm:prSet>
      <dgm:spPr/>
    </dgm:pt>
    <dgm:pt modelId="{53D409C9-6F14-47ED-80F2-0D4382188D11}" type="pres">
      <dgm:prSet presAssocID="{45DBD43E-BC69-4397-B501-70E874EAC35D}" presName="spacer" presStyleCnt="0"/>
      <dgm:spPr/>
    </dgm:pt>
    <dgm:pt modelId="{31CB376D-4D7D-45E8-A8E8-17783407BFDC}" type="pres">
      <dgm:prSet presAssocID="{733B78B2-4E99-4C70-9514-79470CD200EF}" presName="comp" presStyleCnt="0"/>
      <dgm:spPr/>
    </dgm:pt>
    <dgm:pt modelId="{957CDF44-1A89-4D6C-906C-4B3ED3A0E852}" type="pres">
      <dgm:prSet presAssocID="{733B78B2-4E99-4C70-9514-79470CD200EF}" presName="box" presStyleLbl="node1" presStyleIdx="2" presStyleCnt="5"/>
      <dgm:spPr/>
    </dgm:pt>
    <dgm:pt modelId="{0B163D38-CB89-4F0F-87EF-8CD37BBB01D0}" type="pres">
      <dgm:prSet presAssocID="{733B78B2-4E99-4C70-9514-79470CD200EF}" presName="img" presStyleLbl="fgImgPlace1" presStyleIdx="2" presStyleCnt="5"/>
      <dgm:spPr>
        <a:blipFill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82E097B-1FD9-4152-902F-CB084B24A640}" type="pres">
      <dgm:prSet presAssocID="{733B78B2-4E99-4C70-9514-79470CD200EF}" presName="text" presStyleLbl="node1" presStyleIdx="2" presStyleCnt="5">
        <dgm:presLayoutVars>
          <dgm:bulletEnabled val="1"/>
        </dgm:presLayoutVars>
      </dgm:prSet>
      <dgm:spPr/>
    </dgm:pt>
    <dgm:pt modelId="{9703BAA9-1885-4477-B143-AEB49224ECEC}" type="pres">
      <dgm:prSet presAssocID="{271F9FF7-42EB-4F06-A688-EF8D7EDE2FE1}" presName="spacer" presStyleCnt="0"/>
      <dgm:spPr/>
    </dgm:pt>
    <dgm:pt modelId="{8A50C685-154E-4D44-857E-A3D920EFA065}" type="pres">
      <dgm:prSet presAssocID="{DA20450E-2CB1-4DB3-8398-B1E08B153069}" presName="comp" presStyleCnt="0"/>
      <dgm:spPr/>
    </dgm:pt>
    <dgm:pt modelId="{90E7855A-36D0-483D-A51B-B6DDD6E38510}" type="pres">
      <dgm:prSet presAssocID="{DA20450E-2CB1-4DB3-8398-B1E08B153069}" presName="box" presStyleLbl="node1" presStyleIdx="3" presStyleCnt="5"/>
      <dgm:spPr/>
    </dgm:pt>
    <dgm:pt modelId="{16E7615B-497C-4751-983D-BEADB2012756}" type="pres">
      <dgm:prSet presAssocID="{DA20450E-2CB1-4DB3-8398-B1E08B153069}" presName="img" presStyleLbl="fgImgPlace1" presStyleIdx="3" presStyleCnt="5"/>
      <dgm:spPr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2DF4F465-089B-426B-B941-0BD3FB5A9D40}" type="pres">
      <dgm:prSet presAssocID="{DA20450E-2CB1-4DB3-8398-B1E08B153069}" presName="text" presStyleLbl="node1" presStyleIdx="3" presStyleCnt="5">
        <dgm:presLayoutVars>
          <dgm:bulletEnabled val="1"/>
        </dgm:presLayoutVars>
      </dgm:prSet>
      <dgm:spPr/>
    </dgm:pt>
    <dgm:pt modelId="{3B38DFC7-16BB-47E3-9AC8-FFC6A440DC02}" type="pres">
      <dgm:prSet presAssocID="{0A37C613-0CB9-4C6B-8E6B-047B819E6F41}" presName="spacer" presStyleCnt="0"/>
      <dgm:spPr/>
    </dgm:pt>
    <dgm:pt modelId="{1465D8FA-6A3D-4DE2-9BC5-DD951AE3B668}" type="pres">
      <dgm:prSet presAssocID="{39909C27-0BF3-46A5-A9A3-83A7D07BC065}" presName="comp" presStyleCnt="0"/>
      <dgm:spPr/>
    </dgm:pt>
    <dgm:pt modelId="{6BC35677-C58C-404E-8451-72F57EE9412A}" type="pres">
      <dgm:prSet presAssocID="{39909C27-0BF3-46A5-A9A3-83A7D07BC065}" presName="box" presStyleLbl="node1" presStyleIdx="4" presStyleCnt="5"/>
      <dgm:spPr/>
    </dgm:pt>
    <dgm:pt modelId="{3E0FD833-9FC9-49B9-A873-3200202E47A8}" type="pres">
      <dgm:prSet presAssocID="{39909C27-0BF3-46A5-A9A3-83A7D07BC065}" presName="img" presStyleLbl="fgImgPlace1" presStyleIdx="4" presStyleCnt="5"/>
      <dgm:spPr>
        <a:blipFill rotWithShape="1"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AD54431-14BF-4384-8320-99EBFCAD92F7}" type="pres">
      <dgm:prSet presAssocID="{39909C27-0BF3-46A5-A9A3-83A7D07BC065}" presName="text" presStyleLbl="node1" presStyleIdx="4" presStyleCnt="5">
        <dgm:presLayoutVars>
          <dgm:bulletEnabled val="1"/>
        </dgm:presLayoutVars>
      </dgm:prSet>
      <dgm:spPr/>
    </dgm:pt>
  </dgm:ptLst>
  <dgm:cxnLst>
    <dgm:cxn modelId="{C8A82306-2278-4D8A-970F-9D29FAED6889}" srcId="{94CCE28E-0DED-421D-9FB8-D70B5BE1994C}" destId="{733B78B2-4E99-4C70-9514-79470CD200EF}" srcOrd="2" destOrd="0" parTransId="{84886710-69D7-4FC9-A692-17F5E83246B0}" sibTransId="{271F9FF7-42EB-4F06-A688-EF8D7EDE2FE1}"/>
    <dgm:cxn modelId="{C7BFB03B-3A37-4477-88FE-14D3E7E5384B}" type="presOf" srcId="{DA20450E-2CB1-4DB3-8398-B1E08B153069}" destId="{90E7855A-36D0-483D-A51B-B6DDD6E38510}" srcOrd="0" destOrd="0" presId="urn:microsoft.com/office/officeart/2005/8/layout/vList4#1"/>
    <dgm:cxn modelId="{EE773B43-08BC-4842-86E1-82C0D6677B4C}" srcId="{94CCE28E-0DED-421D-9FB8-D70B5BE1994C}" destId="{39909C27-0BF3-46A5-A9A3-83A7D07BC065}" srcOrd="4" destOrd="0" parTransId="{1FFBCA77-5A6E-47F6-8EB0-EBC52F1BD408}" sibTransId="{A02FC83E-30E7-47FB-B8B8-5E4152816574}"/>
    <dgm:cxn modelId="{042C4E49-D034-40E8-8810-9CA5DF57409B}" type="presOf" srcId="{E04FF557-0107-46C7-A48B-5FE9391BF040}" destId="{6BB437BA-13FB-40D6-92BE-5C2485245836}" srcOrd="1" destOrd="0" presId="urn:microsoft.com/office/officeart/2005/8/layout/vList4#1"/>
    <dgm:cxn modelId="{505CDE5A-B7D7-4C1C-931D-49A3E4A17B0D}" srcId="{94CCE28E-0DED-421D-9FB8-D70B5BE1994C}" destId="{90BDB68E-DD81-4317-8BA3-75FB807C0CC5}" srcOrd="0" destOrd="0" parTransId="{0C6DA4E3-2CFC-4BC4-A211-614C3D9E1D6D}" sibTransId="{E2531685-18A3-48E9-A265-8C17AD264B64}"/>
    <dgm:cxn modelId="{8D535B7D-DC7A-4610-9F8E-2867796306BC}" srcId="{94CCE28E-0DED-421D-9FB8-D70B5BE1994C}" destId="{DA20450E-2CB1-4DB3-8398-B1E08B153069}" srcOrd="3" destOrd="0" parTransId="{0A240C47-26BE-454F-9587-B35130F51901}" sibTransId="{0A37C613-0CB9-4C6B-8E6B-047B819E6F41}"/>
    <dgm:cxn modelId="{192EE68F-827E-41E8-84D2-224E8515844C}" srcId="{94CCE28E-0DED-421D-9FB8-D70B5BE1994C}" destId="{E04FF557-0107-46C7-A48B-5FE9391BF040}" srcOrd="1" destOrd="0" parTransId="{3B25DC16-1D06-42F0-B6A3-033F709C4153}" sibTransId="{45DBD43E-BC69-4397-B501-70E874EAC35D}"/>
    <dgm:cxn modelId="{BA1055B6-858F-4C79-A04B-DF46BDDFE2FC}" type="presOf" srcId="{733B78B2-4E99-4C70-9514-79470CD200EF}" destId="{F82E097B-1FD9-4152-902F-CB084B24A640}" srcOrd="1" destOrd="0" presId="urn:microsoft.com/office/officeart/2005/8/layout/vList4#1"/>
    <dgm:cxn modelId="{7787A6BC-0898-4401-9D8F-497EA6FB974F}" type="presOf" srcId="{39909C27-0BF3-46A5-A9A3-83A7D07BC065}" destId="{6BC35677-C58C-404E-8451-72F57EE9412A}" srcOrd="0" destOrd="0" presId="urn:microsoft.com/office/officeart/2005/8/layout/vList4#1"/>
    <dgm:cxn modelId="{155156BE-854B-49BA-BF8B-63CBCFF71823}" type="presOf" srcId="{DA20450E-2CB1-4DB3-8398-B1E08B153069}" destId="{2DF4F465-089B-426B-B941-0BD3FB5A9D40}" srcOrd="1" destOrd="0" presId="urn:microsoft.com/office/officeart/2005/8/layout/vList4#1"/>
    <dgm:cxn modelId="{8FE94BC3-924A-4688-92A7-97403867975E}" type="presOf" srcId="{94CCE28E-0DED-421D-9FB8-D70B5BE1994C}" destId="{63FB2AB0-E2AF-4D61-9382-B35E202200BC}" srcOrd="0" destOrd="0" presId="urn:microsoft.com/office/officeart/2005/8/layout/vList4#1"/>
    <dgm:cxn modelId="{EE2AC1CA-A713-4DA1-9BAE-2B040FA2E341}" type="presOf" srcId="{E04FF557-0107-46C7-A48B-5FE9391BF040}" destId="{7E1DB660-2D90-4E18-9467-5B69C9169488}" srcOrd="0" destOrd="0" presId="urn:microsoft.com/office/officeart/2005/8/layout/vList4#1"/>
    <dgm:cxn modelId="{131012D5-C528-493A-8A0B-94EEF33B32E9}" type="presOf" srcId="{90BDB68E-DD81-4317-8BA3-75FB807C0CC5}" destId="{166F122C-3FD5-4F49-9EB8-F15912CFF0BF}" srcOrd="1" destOrd="0" presId="urn:microsoft.com/office/officeart/2005/8/layout/vList4#1"/>
    <dgm:cxn modelId="{DF31C6D5-FD90-46A6-A62E-4852038BBD9B}" type="presOf" srcId="{39909C27-0BF3-46A5-A9A3-83A7D07BC065}" destId="{5AD54431-14BF-4384-8320-99EBFCAD92F7}" srcOrd="1" destOrd="0" presId="urn:microsoft.com/office/officeart/2005/8/layout/vList4#1"/>
    <dgm:cxn modelId="{839DF1E4-A9A5-4107-A54A-4E2E8A4F5900}" type="presOf" srcId="{733B78B2-4E99-4C70-9514-79470CD200EF}" destId="{957CDF44-1A89-4D6C-906C-4B3ED3A0E852}" srcOrd="0" destOrd="0" presId="urn:microsoft.com/office/officeart/2005/8/layout/vList4#1"/>
    <dgm:cxn modelId="{FA5E5FF0-2326-4985-93B6-AAA4635B10F7}" type="presOf" srcId="{90BDB68E-DD81-4317-8BA3-75FB807C0CC5}" destId="{A15FE00A-EE8A-4547-961E-76D3D081E592}" srcOrd="0" destOrd="0" presId="urn:microsoft.com/office/officeart/2005/8/layout/vList4#1"/>
    <dgm:cxn modelId="{832114B3-A47E-4825-8095-82F8E85026CF}" type="presParOf" srcId="{63FB2AB0-E2AF-4D61-9382-B35E202200BC}" destId="{CDF4D091-7C0A-4C60-AE69-38336C4B2A9B}" srcOrd="0" destOrd="0" presId="urn:microsoft.com/office/officeart/2005/8/layout/vList4#1"/>
    <dgm:cxn modelId="{1588C613-146F-4F0D-86BB-6AF11CF274D6}" type="presParOf" srcId="{CDF4D091-7C0A-4C60-AE69-38336C4B2A9B}" destId="{A15FE00A-EE8A-4547-961E-76D3D081E592}" srcOrd="0" destOrd="0" presId="urn:microsoft.com/office/officeart/2005/8/layout/vList4#1"/>
    <dgm:cxn modelId="{D012EF64-59A9-45E0-B992-AED360CD8A21}" type="presParOf" srcId="{CDF4D091-7C0A-4C60-AE69-38336C4B2A9B}" destId="{0879B82F-B011-4CC1-82E5-4D1BF73289A8}" srcOrd="1" destOrd="0" presId="urn:microsoft.com/office/officeart/2005/8/layout/vList4#1"/>
    <dgm:cxn modelId="{C3F3D508-8156-429A-8A79-3054EAD7F20B}" type="presParOf" srcId="{CDF4D091-7C0A-4C60-AE69-38336C4B2A9B}" destId="{166F122C-3FD5-4F49-9EB8-F15912CFF0BF}" srcOrd="2" destOrd="0" presId="urn:microsoft.com/office/officeart/2005/8/layout/vList4#1"/>
    <dgm:cxn modelId="{D7617E36-3DF1-42F0-8AB2-BE644F6CC201}" type="presParOf" srcId="{63FB2AB0-E2AF-4D61-9382-B35E202200BC}" destId="{92B47F4B-20CF-4607-8E78-BB678F8C4806}" srcOrd="1" destOrd="0" presId="urn:microsoft.com/office/officeart/2005/8/layout/vList4#1"/>
    <dgm:cxn modelId="{D5303E4D-BA44-493B-A346-5E07536215FF}" type="presParOf" srcId="{63FB2AB0-E2AF-4D61-9382-B35E202200BC}" destId="{F38EF501-5BA3-4DE8-8B5A-A35B441C3BF8}" srcOrd="2" destOrd="0" presId="urn:microsoft.com/office/officeart/2005/8/layout/vList4#1"/>
    <dgm:cxn modelId="{AACE1E84-66D8-42BA-9BF7-0D071C6EB5BD}" type="presParOf" srcId="{F38EF501-5BA3-4DE8-8B5A-A35B441C3BF8}" destId="{7E1DB660-2D90-4E18-9467-5B69C9169488}" srcOrd="0" destOrd="0" presId="urn:microsoft.com/office/officeart/2005/8/layout/vList4#1"/>
    <dgm:cxn modelId="{A96A6BB5-2D61-4B77-86C5-656CEBE9EC78}" type="presParOf" srcId="{F38EF501-5BA3-4DE8-8B5A-A35B441C3BF8}" destId="{708FCAD1-43FB-4684-997B-FDCCCDEC7984}" srcOrd="1" destOrd="0" presId="urn:microsoft.com/office/officeart/2005/8/layout/vList4#1"/>
    <dgm:cxn modelId="{8CE38D86-B989-4888-ACE3-63FA63831F2C}" type="presParOf" srcId="{F38EF501-5BA3-4DE8-8B5A-A35B441C3BF8}" destId="{6BB437BA-13FB-40D6-92BE-5C2485245836}" srcOrd="2" destOrd="0" presId="urn:microsoft.com/office/officeart/2005/8/layout/vList4#1"/>
    <dgm:cxn modelId="{2F433A8A-3A53-4F38-8117-433884CE3297}" type="presParOf" srcId="{63FB2AB0-E2AF-4D61-9382-B35E202200BC}" destId="{53D409C9-6F14-47ED-80F2-0D4382188D11}" srcOrd="3" destOrd="0" presId="urn:microsoft.com/office/officeart/2005/8/layout/vList4#1"/>
    <dgm:cxn modelId="{B59F86B5-2B18-41F2-8D51-9AC7FFD28ABB}" type="presParOf" srcId="{63FB2AB0-E2AF-4D61-9382-B35E202200BC}" destId="{31CB376D-4D7D-45E8-A8E8-17783407BFDC}" srcOrd="4" destOrd="0" presId="urn:microsoft.com/office/officeart/2005/8/layout/vList4#1"/>
    <dgm:cxn modelId="{E5F9D6D3-85CC-4EC6-B8BB-7C7B3500DB14}" type="presParOf" srcId="{31CB376D-4D7D-45E8-A8E8-17783407BFDC}" destId="{957CDF44-1A89-4D6C-906C-4B3ED3A0E852}" srcOrd="0" destOrd="0" presId="urn:microsoft.com/office/officeart/2005/8/layout/vList4#1"/>
    <dgm:cxn modelId="{4F62E15F-92A6-4B83-93D1-FA8E87498855}" type="presParOf" srcId="{31CB376D-4D7D-45E8-A8E8-17783407BFDC}" destId="{0B163D38-CB89-4F0F-87EF-8CD37BBB01D0}" srcOrd="1" destOrd="0" presId="urn:microsoft.com/office/officeart/2005/8/layout/vList4#1"/>
    <dgm:cxn modelId="{BCF8DC8F-DCB9-4784-807F-9427E1CF9CE9}" type="presParOf" srcId="{31CB376D-4D7D-45E8-A8E8-17783407BFDC}" destId="{F82E097B-1FD9-4152-902F-CB084B24A640}" srcOrd="2" destOrd="0" presId="urn:microsoft.com/office/officeart/2005/8/layout/vList4#1"/>
    <dgm:cxn modelId="{F3D606C5-A01E-45A6-A3F4-E668B6976632}" type="presParOf" srcId="{63FB2AB0-E2AF-4D61-9382-B35E202200BC}" destId="{9703BAA9-1885-4477-B143-AEB49224ECEC}" srcOrd="5" destOrd="0" presId="urn:microsoft.com/office/officeart/2005/8/layout/vList4#1"/>
    <dgm:cxn modelId="{8C164B9F-43F7-469C-B38A-39F4511BDC0A}" type="presParOf" srcId="{63FB2AB0-E2AF-4D61-9382-B35E202200BC}" destId="{8A50C685-154E-4D44-857E-A3D920EFA065}" srcOrd="6" destOrd="0" presId="urn:microsoft.com/office/officeart/2005/8/layout/vList4#1"/>
    <dgm:cxn modelId="{66EB0F2F-DB81-4CB7-9694-4BC514433A5A}" type="presParOf" srcId="{8A50C685-154E-4D44-857E-A3D920EFA065}" destId="{90E7855A-36D0-483D-A51B-B6DDD6E38510}" srcOrd="0" destOrd="0" presId="urn:microsoft.com/office/officeart/2005/8/layout/vList4#1"/>
    <dgm:cxn modelId="{37055973-7F05-493D-B823-10382CF51E55}" type="presParOf" srcId="{8A50C685-154E-4D44-857E-A3D920EFA065}" destId="{16E7615B-497C-4751-983D-BEADB2012756}" srcOrd="1" destOrd="0" presId="urn:microsoft.com/office/officeart/2005/8/layout/vList4#1"/>
    <dgm:cxn modelId="{099D21F2-791D-43E5-8DAB-EAD93CFD5162}" type="presParOf" srcId="{8A50C685-154E-4D44-857E-A3D920EFA065}" destId="{2DF4F465-089B-426B-B941-0BD3FB5A9D40}" srcOrd="2" destOrd="0" presId="urn:microsoft.com/office/officeart/2005/8/layout/vList4#1"/>
    <dgm:cxn modelId="{634FAD9C-BECF-4333-815C-313EC43BD82F}" type="presParOf" srcId="{63FB2AB0-E2AF-4D61-9382-B35E202200BC}" destId="{3B38DFC7-16BB-47E3-9AC8-FFC6A440DC02}" srcOrd="7" destOrd="0" presId="urn:microsoft.com/office/officeart/2005/8/layout/vList4#1"/>
    <dgm:cxn modelId="{3C2CFCAA-C43F-4D31-B91A-8FA5492D33FD}" type="presParOf" srcId="{63FB2AB0-E2AF-4D61-9382-B35E202200BC}" destId="{1465D8FA-6A3D-4DE2-9BC5-DD951AE3B668}" srcOrd="8" destOrd="0" presId="urn:microsoft.com/office/officeart/2005/8/layout/vList4#1"/>
    <dgm:cxn modelId="{48C2EE28-EC4E-4BB0-833E-81FCF7C11684}" type="presParOf" srcId="{1465D8FA-6A3D-4DE2-9BC5-DD951AE3B668}" destId="{6BC35677-C58C-404E-8451-72F57EE9412A}" srcOrd="0" destOrd="0" presId="urn:microsoft.com/office/officeart/2005/8/layout/vList4#1"/>
    <dgm:cxn modelId="{7869C61F-E269-4095-9234-E182DA319663}" type="presParOf" srcId="{1465D8FA-6A3D-4DE2-9BC5-DD951AE3B668}" destId="{3E0FD833-9FC9-49B9-A873-3200202E47A8}" srcOrd="1" destOrd="0" presId="urn:microsoft.com/office/officeart/2005/8/layout/vList4#1"/>
    <dgm:cxn modelId="{3AEBDA8C-D6F5-4341-BA9A-4179D85D7745}" type="presParOf" srcId="{1465D8FA-6A3D-4DE2-9BC5-DD951AE3B668}" destId="{5AD54431-14BF-4384-8320-99EBFCAD92F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FE00A-EE8A-4547-961E-76D3D081E592}">
      <dsp:nvSpPr>
        <dsp:cNvPr id="0" name=""/>
        <dsp:cNvSpPr/>
      </dsp:nvSpPr>
      <dsp:spPr>
        <a:xfrm>
          <a:off x="0" y="0"/>
          <a:ext cx="4286951" cy="101114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EAB200"/>
            </a:gs>
            <a:gs pos="51000">
              <a:srgbClr val="A88C00"/>
            </a:gs>
            <a:gs pos="100000">
              <a:srgbClr val="8673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Tutti siamo necessari (1 Co 12:15)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504" y="0"/>
        <a:ext cx="3328446" cy="1011142"/>
      </dsp:txXfrm>
    </dsp:sp>
    <dsp:sp modelId="{0879B82F-B011-4CC1-82E5-4D1BF73289A8}">
      <dsp:nvSpPr>
        <dsp:cNvPr id="0" name=""/>
        <dsp:cNvSpPr/>
      </dsp:nvSpPr>
      <dsp:spPr>
        <a:xfrm>
          <a:off x="101114" y="101114"/>
          <a:ext cx="857390" cy="808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hq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E1DB660-2D90-4E18-9467-5B69C9169488}">
      <dsp:nvSpPr>
        <dsp:cNvPr id="0" name=""/>
        <dsp:cNvSpPr/>
      </dsp:nvSpPr>
      <dsp:spPr>
        <a:xfrm>
          <a:off x="0" y="1112256"/>
          <a:ext cx="4286951" cy="1011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Ognuno ha il proprio compito (1 Co 12:17)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504" y="1112256"/>
        <a:ext cx="3328446" cy="1011142"/>
      </dsp:txXfrm>
    </dsp:sp>
    <dsp:sp modelId="{708FCAD1-43FB-4684-997B-FDCCCDEC7984}">
      <dsp:nvSpPr>
        <dsp:cNvPr id="0" name=""/>
        <dsp:cNvSpPr/>
      </dsp:nvSpPr>
      <dsp:spPr>
        <a:xfrm>
          <a:off x="101114" y="1213370"/>
          <a:ext cx="857390" cy="808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57CDF44-1A89-4D6C-906C-4B3ED3A0E852}">
      <dsp:nvSpPr>
        <dsp:cNvPr id="0" name=""/>
        <dsp:cNvSpPr/>
      </dsp:nvSpPr>
      <dsp:spPr>
        <a:xfrm>
          <a:off x="0" y="2224513"/>
          <a:ext cx="4286951" cy="101114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1B1C5"/>
            </a:gs>
            <a:gs pos="50000">
              <a:srgbClr val="17ABBF"/>
            </a:gs>
            <a:gs pos="100000">
              <a:srgbClr val="1E8896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possiamo disprezzare nessuno (1 Co 12:21)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504" y="2224513"/>
        <a:ext cx="3328446" cy="1011142"/>
      </dsp:txXfrm>
    </dsp:sp>
    <dsp:sp modelId="{0B163D38-CB89-4F0F-87EF-8CD37BBB01D0}">
      <dsp:nvSpPr>
        <dsp:cNvPr id="0" name=""/>
        <dsp:cNvSpPr/>
      </dsp:nvSpPr>
      <dsp:spPr>
        <a:xfrm>
          <a:off x="101114" y="2325627"/>
          <a:ext cx="857390" cy="808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0E7855A-36D0-483D-A51B-B6DDD6E38510}">
      <dsp:nvSpPr>
        <dsp:cNvPr id="0" name=""/>
        <dsp:cNvSpPr/>
      </dsp:nvSpPr>
      <dsp:spPr>
        <a:xfrm>
          <a:off x="0" y="3336769"/>
          <a:ext cx="4286951" cy="1011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esistono credenti “</a:t>
          </a:r>
          <a:r>
            <a:rPr lang="es-ES" sz="20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inferiori</a:t>
          </a: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” (1 Co 12:22-24)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504" y="3336769"/>
        <a:ext cx="3328446" cy="1011142"/>
      </dsp:txXfrm>
    </dsp:sp>
    <dsp:sp modelId="{16E7615B-497C-4751-983D-BEADB2012756}">
      <dsp:nvSpPr>
        <dsp:cNvPr id="0" name=""/>
        <dsp:cNvSpPr/>
      </dsp:nvSpPr>
      <dsp:spPr>
        <a:xfrm>
          <a:off x="101114" y="3437884"/>
          <a:ext cx="857390" cy="808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BC35677-C58C-404E-8451-72F57EE9412A}">
      <dsp:nvSpPr>
        <dsp:cNvPr id="0" name=""/>
        <dsp:cNvSpPr/>
      </dsp:nvSpPr>
      <dsp:spPr>
        <a:xfrm>
          <a:off x="0" y="4449026"/>
          <a:ext cx="4286951" cy="10111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 prendiamo cura gli uni degli altri  (1 Co 12:25,26)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504" y="4449026"/>
        <a:ext cx="3328446" cy="1011142"/>
      </dsp:txXfrm>
    </dsp:sp>
    <dsp:sp modelId="{3E0FD833-9FC9-49B9-A873-3200202E47A8}">
      <dsp:nvSpPr>
        <dsp:cNvPr id="0" name=""/>
        <dsp:cNvSpPr/>
      </dsp:nvSpPr>
      <dsp:spPr>
        <a:xfrm>
          <a:off x="101114" y="4550140"/>
          <a:ext cx="857390" cy="8089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57F3E-DE69-8DC2-0461-2B82E8B624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72C5803-39C7-0C4A-408C-E3051AE46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154101-5A69-0022-C0FE-24D7A6D7F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40052F-40B9-7C28-97D5-27EC4C6A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7F5AFE-2883-45EC-9789-457783A1C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38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206B2C-1230-93D1-3E63-FA5DE055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DAC983D-2AFB-ABCA-FCF1-1B19534B6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D1396D-2E13-5FC4-8FFF-AA1875E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47BDAB-49F6-EC9F-8630-1CAE71AB0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198D54-F458-7944-760E-6A6063B1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735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D16D04-E9BD-4145-448F-18DC626F8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E8D5972-8B3F-7C7D-B3C1-1A3398FCE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C3BCF-BEDA-D233-EF68-60C776BD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04DA5F-4247-73FD-8190-633EB8AA3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F6481-CB9C-F94B-9288-AB000E896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33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78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267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86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977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071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869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61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51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A93D58-B12C-C498-296D-BC420563C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CAA0CD-AE0A-73A9-2F2E-7BD441E61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0E594-2293-D0E5-7578-0D1989B4C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7523DC-9404-7062-72BA-9F3B546F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BA0298-444A-2470-8AD9-BEE904DF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166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431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07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187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3ADC75-001B-F735-A082-DB82D6237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FA0473-C9B2-8053-A806-096DBCC98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909211-507C-13ED-04E8-50234C601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97B305-2390-D07E-3D57-F80FCFB35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F032E8-8197-6E2A-38E5-DFA6C2E1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250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656529-2796-B1B4-0E7B-252A99E10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575752-DF3E-0CB4-68F3-BF146722B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AC9F8AC-5ADC-9B0B-C25E-E96675B2BE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5544D0-4E3C-C212-2BDF-B481048F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80FFAA-9122-AFF7-0FC9-227B45B78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8BC4D06-348E-B758-8FBE-E590C9B27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9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F8A616-EC72-57CD-07C4-18CA27EB1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5A5352-27BB-1828-939E-4290D1F54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9456F5-1A42-A31D-3221-E36727BE9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9881722-860B-3F96-15BB-666EACCA9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0C19B55-9361-2496-DDC6-620FF0CF08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DDB8181-D9CF-25A7-F013-3D5405365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AAB6063-FEA8-4AF9-C664-CCCDDB91A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0C1CC73-D079-7B67-206C-0D15823B3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392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7D4F3C-31D1-F878-312E-26B5DD404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5ED13F1-8BDE-F8F9-4360-C40700C4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D337CA4-FC6D-4E4F-238A-62633E93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A69B9B0-8FB9-C8E4-98F1-DC4462A78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725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E03BD96-79F4-9CA4-9371-DAD86C588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BEF671-B346-A7F7-4AE5-E0351F17C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E9A44A-A96C-66AB-7BBE-5D7DB6950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827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482DFD-32DB-0675-3144-34B3BC1B9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826587-50BD-0F7A-2714-3C35B326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072AA47-AF92-2437-7BD5-4A378950A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CE7FCC-0AB3-2D79-14C3-7005C32E8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4E156D-24E2-9D79-A32D-C69099AC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932BD8A-3BE6-551F-44A6-E815FC0C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05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B908DA-F66F-3BC7-F65A-B8C0BE87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E1B8451-A899-38AF-EE82-A13CEDACA3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16CC32-56A0-2B77-B929-4C89902AD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B9430C-2AEF-65B6-D887-7349A9DC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5073617-50E5-F9F7-4208-55907F23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E62B72-97F7-0602-7D7B-134726B30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3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5B3B08A-386C-B1AC-0660-4BBDEC982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D54B21-70AE-2CC3-E14A-B60C4D8490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6E57C0-142E-47B6-0D1A-997312AE5C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CFBFA7-6D24-4011-BE63-71B300A5B6A2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40AAD6-5F8B-60A5-AE0D-F8D1B785E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30A580-333A-5A80-9A25-E40471130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BEA50D-6D1F-4D8F-9240-8BD3D58CF41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55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400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OS PC CLAUDIO\IGLESIA\Escuela Sabatica - ppt lecciones\2026\1 TRIMESTRE\leccion 2\1766880336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074" y="11564"/>
            <a:ext cx="12200074" cy="6846435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304801" y="132641"/>
            <a:ext cx="11549742" cy="1151873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118271" y="1316157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 TRIMESTRE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1" y="355348"/>
            <a:ext cx="11443062" cy="70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Arial" charset="0"/>
              </a:rPr>
              <a:t>LEZIONE 8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7200" y="5693229"/>
            <a:ext cx="11549743" cy="1077815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1099457" y="5787891"/>
            <a:ext cx="10254343" cy="954101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5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9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PREMINENZA DI CRISTO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57734" y="1306286"/>
            <a:ext cx="8842505" cy="4386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sellaDiTesto 10"/>
          <p:cNvSpPr txBox="1"/>
          <p:nvPr/>
        </p:nvSpPr>
        <p:spPr>
          <a:xfrm>
            <a:off x="10166168" y="5113093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21 FEBBRAIO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88227F-2B55-C65C-395A-A82E40463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Imagen 2" descr="Imagen que contiene objeto, estrella&#10;&#10;El contenido generado por IA puede ser incorrecto.">
            <a:extLst>
              <a:ext uri="{FF2B5EF4-FFF2-40B4-BE49-F238E27FC236}">
                <a16:creationId xmlns:a16="http://schemas.microsoft.com/office/drawing/2014/main" id="{6267B4A5-AF9E-2F77-FC07-7EED8F27D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950" y="190500"/>
            <a:ext cx="5474323" cy="6448425"/>
          </a:xfrm>
          <a:prstGeom prst="rect">
            <a:avLst/>
          </a:prstGeom>
          <a:ln w="38100" cap="sq">
            <a:solidFill>
              <a:srgbClr val="0F9ED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ight Triangle 9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77474" y="4996658"/>
            <a:ext cx="1914523" cy="186134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6A5A31-B10A-4793-84D4-D785959AE5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84222" y="190500"/>
            <a:ext cx="6252827" cy="644842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98CA5DE-FAE4-15A6-5A5C-F5DF052FCB40}"/>
              </a:ext>
            </a:extLst>
          </p:cNvPr>
          <p:cNvSpPr txBox="1"/>
          <p:nvPr/>
        </p:nvSpPr>
        <p:spPr>
          <a:xfrm>
            <a:off x="5919785" y="412046"/>
            <a:ext cx="5981700" cy="5878532"/>
          </a:xfrm>
          <a:prstGeom prst="rect">
            <a:avLst/>
          </a:prstGeom>
          <a:noFill/>
          <a:ln w="28575">
            <a:solidFill>
              <a:schemeClr val="tx2">
                <a:lumMod val="25000"/>
                <a:lumOff val="75000"/>
              </a:schemeClr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kumimoji="0" lang="es-ES" sz="2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0F9ED5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“</a:t>
            </a:r>
            <a:r>
              <a:rPr lang="it-IT" sz="2800" b="1" dirty="0">
                <a:ln w="12700" cmpd="sng">
                  <a:noFill/>
                  <a:prstDash val="solid"/>
                </a:ln>
                <a:solidFill>
                  <a:srgbClr val="0F9ED5">
                    <a:lumMod val="75000"/>
                  </a:srgbClr>
                </a:solidFill>
                <a:latin typeface="Comic Sans MS" panose="030F0702030302020204" pitchFamily="66" charset="0"/>
              </a:rPr>
              <a:t>Egli è l'immagine dell'invisibile Dio, il primogenito di ogni creatura, poiché in lui sono state create tutte le cose, quelle che sono nei cieli e quelle che sono sulla terra, le cose visibili e quelle invisibili: troni, signorie, principati e potestà; tutte le cose sono state create per mezzo di lui e in vista di lui.  Egli è prima di ogni cosa e tutte le cose sussistono in lui</a:t>
            </a:r>
            <a:r>
              <a:rPr kumimoji="0" lang="es-ES" sz="2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0F9ED5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0F9ED5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Colossesi 1:15–17</a:t>
            </a:r>
          </a:p>
        </p:txBody>
      </p:sp>
    </p:spTree>
    <p:extLst>
      <p:ext uri="{BB962C8B-B14F-4D97-AF65-F5344CB8AC3E}">
        <p14:creationId xmlns:p14="http://schemas.microsoft.com/office/powerpoint/2010/main" val="34376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6\1 TRIMESTRE\leccion 8\Immagine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12192000" cy="6866165"/>
          </a:xfrm>
          <a:prstGeom prst="rect">
            <a:avLst/>
          </a:pr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6D96DC-5F7A-8402-1E61-1D90A0E60F64}"/>
              </a:ext>
            </a:extLst>
          </p:cNvPr>
          <p:cNvSpPr txBox="1"/>
          <p:nvPr/>
        </p:nvSpPr>
        <p:spPr>
          <a:xfrm>
            <a:off x="5534025" y="4468037"/>
            <a:ext cx="6572250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1200"/>
              </a:spcBef>
            </a:pPr>
            <a:r>
              <a:rPr lang="es-ES" sz="2000" b="1" dirty="0">
                <a:solidFill>
                  <a:srgbClr val="D81062"/>
                </a:solidFill>
              </a:rPr>
              <a:t>L’immagine di Dio (Colossesi 1:15a)</a:t>
            </a:r>
          </a:p>
          <a:p>
            <a:pPr>
              <a:spcBef>
                <a:spcPts val="1200"/>
              </a:spcBef>
            </a:pPr>
            <a:r>
              <a:rPr lang="es-ES" sz="2000" b="1" dirty="0">
                <a:solidFill>
                  <a:srgbClr val="9112E3"/>
                </a:solidFill>
              </a:rPr>
              <a:t>Il primogenito (Colossesi 1:15b-17)</a:t>
            </a:r>
          </a:p>
          <a:p>
            <a:pPr>
              <a:spcBef>
                <a:spcPts val="1200"/>
              </a:spcBef>
            </a:pPr>
            <a:r>
              <a:rPr lang="es-ES" sz="2000" b="1" dirty="0">
                <a:solidFill>
                  <a:srgbClr val="173EE5"/>
                </a:solidFill>
              </a:rPr>
              <a:t>Il capo della Chiesa (Colossesi 1:18a)</a:t>
            </a:r>
          </a:p>
          <a:p>
            <a:pPr>
              <a:spcBef>
                <a:spcPts val="1200"/>
              </a:spcBef>
            </a:pPr>
            <a:r>
              <a:rPr lang="es-ES" sz="2000" b="1" dirty="0">
                <a:solidFill>
                  <a:srgbClr val="28BA63"/>
                </a:solidFill>
              </a:rPr>
              <a:t>Il principio (Colossesi 1:18b)</a:t>
            </a:r>
          </a:p>
          <a:p>
            <a:pPr>
              <a:spcBef>
                <a:spcPts val="1200"/>
              </a:spcBef>
            </a:pPr>
            <a:r>
              <a:rPr lang="es-ES" sz="2000" b="1" dirty="0">
                <a:solidFill>
                  <a:srgbClr val="E35316"/>
                </a:solidFill>
              </a:rPr>
              <a:t>Il riconciliatore (</a:t>
            </a:r>
            <a:r>
              <a:rPr lang="es-ES" sz="2000" b="1" dirty="0" err="1">
                <a:solidFill>
                  <a:srgbClr val="E35316"/>
                </a:solidFill>
              </a:rPr>
              <a:t>Colossesi</a:t>
            </a:r>
            <a:r>
              <a:rPr lang="es-ES" sz="2000" b="1" dirty="0">
                <a:solidFill>
                  <a:srgbClr val="E35316"/>
                </a:solidFill>
              </a:rPr>
              <a:t> 1:19,20)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25FFB5B-8432-9228-652D-A66F7E1B69B3}"/>
              </a:ext>
            </a:extLst>
          </p:cNvPr>
          <p:cNvSpPr txBox="1"/>
          <p:nvPr/>
        </p:nvSpPr>
        <p:spPr>
          <a:xfrm>
            <a:off x="190500" y="105856"/>
            <a:ext cx="3781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dichiara che Gesù ha portato la pace all'intero universo, "sia alle cose che sono sulla terra, sia a quelle che sono nei cieli» </a:t>
            </a:r>
            <a:r>
              <a:rPr lang="es-ES" b="1" dirty="0"/>
              <a:t>(Cl 1:20).</a:t>
            </a:r>
          </a:p>
        </p:txBody>
      </p:sp>
      <p:pic>
        <p:nvPicPr>
          <p:cNvPr id="12" name="Imagen 11" descr="Una persona parado en un cuerpo de agua junto a una roca&#10;&#10;El contenido generado por IA puede ser incorrecto.">
            <a:extLst>
              <a:ext uri="{FF2B5EF4-FFF2-40B4-BE49-F238E27FC236}">
                <a16:creationId xmlns:a16="http://schemas.microsoft.com/office/drawing/2014/main" id="{FC9F0AF4-7DF6-EAAF-074A-65C5E16604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4442021"/>
            <a:ext cx="3880193" cy="2215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70DD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Imagen que contiene Patrón de fondo&#10;&#10;El contenido generado por IA puede ser incorrecto.">
            <a:extLst>
              <a:ext uri="{FF2B5EF4-FFF2-40B4-BE49-F238E27FC236}">
                <a16:creationId xmlns:a16="http://schemas.microsoft.com/office/drawing/2014/main" id="{781314F5-98AC-3EBD-1E48-41020CCA7E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>
            <a:off x="5122203" y="6157234"/>
            <a:ext cx="280851" cy="4866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n 16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64091996-AA63-82E6-936B-779E3761B8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>
            <a:off x="5122203" y="5702977"/>
            <a:ext cx="280851" cy="4866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0" name="Imagen 19" descr="Imagen que contiene luz&#10;&#10;El contenido generado por IA puede ser incorrecto.">
            <a:extLst>
              <a:ext uri="{FF2B5EF4-FFF2-40B4-BE49-F238E27FC236}">
                <a16:creationId xmlns:a16="http://schemas.microsoft.com/office/drawing/2014/main" id="{F1AF8A1F-2E50-FB0B-A6EC-4958FA1912E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>
            <a:off x="5122203" y="5248721"/>
            <a:ext cx="280851" cy="4866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1" name="Imagen 20" descr="Forma&#10;&#10;El contenido generado por IA puede ser incorrecto.">
            <a:extLst>
              <a:ext uri="{FF2B5EF4-FFF2-40B4-BE49-F238E27FC236}">
                <a16:creationId xmlns:a16="http://schemas.microsoft.com/office/drawing/2014/main" id="{AF6A34F9-621F-DA95-7498-BF5A7D24902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>
            <a:off x="5122203" y="4794465"/>
            <a:ext cx="280851" cy="4866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2" name="Imagen 21" descr="Imagen que contiene Forma&#10;&#10;El contenido generado por IA puede ser incorrecto.">
            <a:extLst>
              <a:ext uri="{FF2B5EF4-FFF2-40B4-BE49-F238E27FC236}">
                <a16:creationId xmlns:a16="http://schemas.microsoft.com/office/drawing/2014/main" id="{A13D1A25-DBF9-2168-03B9-F861ECAAF7C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>
            <a:off x="5122203" y="4340209"/>
            <a:ext cx="280851" cy="4866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498DD95-518C-9E91-F50D-ADDA25E1304C}"/>
              </a:ext>
            </a:extLst>
          </p:cNvPr>
          <p:cNvSpPr txBox="1"/>
          <p:nvPr/>
        </p:nvSpPr>
        <p:spPr>
          <a:xfrm>
            <a:off x="190500" y="396845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Gesù Cristo è…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8F13D6A-C494-0E33-267E-54D2FF9D0DC9}"/>
              </a:ext>
            </a:extLst>
          </p:cNvPr>
          <p:cNvSpPr txBox="1"/>
          <p:nvPr/>
        </p:nvSpPr>
        <p:spPr>
          <a:xfrm>
            <a:off x="190500" y="1860182"/>
            <a:ext cx="400742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Prima di giungere a questa affermazione, l'apostolo ci dice chi è veramente Gesù. Non un grande maestro, né un filosofo, né un profeta, né un predicatore, né un messaggero di buone notizie.</a:t>
            </a:r>
            <a:endParaRPr lang="es-ES" b="1" dirty="0"/>
          </a:p>
        </p:txBody>
      </p:sp>
      <p:pic>
        <p:nvPicPr>
          <p:cNvPr id="2051" name="Picture 3" descr="C:\DATOS PC CLAUDIO\IGLESIA\Escuela Sabatica - ppt lecciones\2026\1 TRIMESTRE\leccion 8\Immagine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24928" y="53975"/>
            <a:ext cx="7851775" cy="4230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676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AD3C85-8BFB-329E-EABE-363C4BAB96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100CE65-F164-5671-5AA1-C07747CD25BD}"/>
              </a:ext>
            </a:extLst>
          </p:cNvPr>
          <p:cNvSpPr txBox="1"/>
          <p:nvPr/>
        </p:nvSpPr>
        <p:spPr>
          <a:xfrm>
            <a:off x="2975614" y="0"/>
            <a:ext cx="624077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L’IMMAGINE DI DIO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EEAA105-706A-0A0C-7EEC-0B671AB2CA62}"/>
              </a:ext>
            </a:extLst>
          </p:cNvPr>
          <p:cNvSpPr txBox="1"/>
          <p:nvPr/>
        </p:nvSpPr>
        <p:spPr>
          <a:xfrm>
            <a:off x="2975612" y="683716"/>
            <a:ext cx="6240774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EGLI è l'immagine dell'Iddio invisibile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(Colossesi 1:15a)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5A30D9C-3395-0F49-A900-8F5B97A29E35}"/>
              </a:ext>
            </a:extLst>
          </p:cNvPr>
          <p:cNvSpPr txBox="1"/>
          <p:nvPr/>
        </p:nvSpPr>
        <p:spPr>
          <a:xfrm>
            <a:off x="3044757" y="1168357"/>
            <a:ext cx="60895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Un'immagine può essere la copia di una realtà (una fotografia, un ologramma, una statua) o anche qualcosa di fittizio (un disegno). Ma il concetto biblico di immagine va oltre questo.</a:t>
            </a:r>
            <a:endParaRPr lang="es-ES" b="1" dirty="0"/>
          </a:p>
        </p:txBody>
      </p:sp>
      <p:pic>
        <p:nvPicPr>
          <p:cNvPr id="4" name="Imagen 3" descr="Mujer con la mano en la cara&#10;&#10;El contenido generado por IA puede ser incorrecto.">
            <a:extLst>
              <a:ext uri="{FF2B5EF4-FFF2-40B4-BE49-F238E27FC236}">
                <a16:creationId xmlns:a16="http://schemas.microsoft.com/office/drawing/2014/main" id="{F56F84C2-2131-9B09-87A6-24F00AB35B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401" y="165847"/>
            <a:ext cx="2798212" cy="21006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Imagen 7" descr="Imagen que contiene persona, interior, sostener, hombre&#10;&#10;El contenido generado por IA puede ser incorrecto.">
            <a:extLst>
              <a:ext uri="{FF2B5EF4-FFF2-40B4-BE49-F238E27FC236}">
                <a16:creationId xmlns:a16="http://schemas.microsoft.com/office/drawing/2014/main" id="{1EC8B5E2-1D9B-5265-A5C3-0D954FA3C02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35735" y="165847"/>
            <a:ext cx="2755333" cy="21006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7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Imagen 9" descr="Un grupo de personas con un perro&#10;&#10;El contenido generado por IA puede ser incorrecto.">
            <a:extLst>
              <a:ext uri="{FF2B5EF4-FFF2-40B4-BE49-F238E27FC236}">
                <a16:creationId xmlns:a16="http://schemas.microsoft.com/office/drawing/2014/main" id="{9DCE5E3B-6BC7-68B2-0126-A37A335398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401" y="3366213"/>
            <a:ext cx="3184428" cy="3325940"/>
          </a:xfrm>
          <a:prstGeom prst="rect">
            <a:avLst/>
          </a:prstGeom>
          <a:ln w="38100" cap="sq">
            <a:solidFill>
              <a:srgbClr val="7A584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 descr="Personas en una estrella en el centro&#10;&#10;El contenido generado por IA puede ser incorrecto.">
            <a:extLst>
              <a:ext uri="{FF2B5EF4-FFF2-40B4-BE49-F238E27FC236}">
                <a16:creationId xmlns:a16="http://schemas.microsoft.com/office/drawing/2014/main" id="{DA1763D2-C58A-6503-B25D-0A15951B76E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346" y="3349081"/>
            <a:ext cx="3343072" cy="3343072"/>
          </a:xfrm>
          <a:prstGeom prst="roundRect">
            <a:avLst>
              <a:gd name="adj" fmla="val 12593"/>
            </a:avLst>
          </a:prstGeom>
          <a:ln w="57150">
            <a:solidFill>
              <a:schemeClr val="accent1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CC476E2-21D8-7D85-2375-5A5276C3BD84}"/>
              </a:ext>
            </a:extLst>
          </p:cNvPr>
          <p:cNvSpPr txBox="1"/>
          <p:nvPr/>
        </p:nvSpPr>
        <p:spPr>
          <a:xfrm>
            <a:off x="177401" y="2513596"/>
            <a:ext cx="118330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Dio creò Adamo ed Eva a sua immagine (Genesi 1:27) e Adamo generò un figlio a sua immagine (Genesi 5:3). Non si tratta di copie della realtà, imitazioni o fantasie. Sono somiglianze fisiche, psicologiche, sociali, </a:t>
            </a:r>
            <a:r>
              <a:rPr lang="es-ES" b="1" dirty="0"/>
              <a:t>…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428EBB9-0CD8-C3CD-466E-97178ED5D48B}"/>
              </a:ext>
            </a:extLst>
          </p:cNvPr>
          <p:cNvSpPr txBox="1"/>
          <p:nvPr/>
        </p:nvSpPr>
        <p:spPr>
          <a:xfrm>
            <a:off x="3650765" y="3243282"/>
            <a:ext cx="47276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dice che la legge cerimoniale era un'ombra, «non l'immagine stessa delle cose» (Ebrei 10:1), sottintendendo che «immagine = realtà».</a:t>
            </a:r>
            <a:endParaRPr lang="es-ES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260ACA3-61AC-FD9B-0174-6E2B372FA6C0}"/>
              </a:ext>
            </a:extLst>
          </p:cNvPr>
          <p:cNvSpPr txBox="1"/>
          <p:nvPr/>
        </p:nvSpPr>
        <p:spPr>
          <a:xfrm>
            <a:off x="3650765" y="4588520"/>
            <a:ext cx="472764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domanda è: Gesù era simile a Dio o uguale a Dio? Oltre ad attribuire ripetutamente a se stesso il nome divino «Io sono», Gesù disse esplicitamente: «Io e il Padre siamo una cosa sola» (</a:t>
            </a:r>
            <a:r>
              <a:rPr lang="it-IT" b="1" dirty="0" err="1"/>
              <a:t>Gv</a:t>
            </a:r>
            <a:r>
              <a:rPr lang="it-IT" b="1" dirty="0"/>
              <a:t> 10:30); «Chi ha visto me, ha visto il Padre» (</a:t>
            </a:r>
            <a:r>
              <a:rPr lang="it-IT" b="1" dirty="0" err="1"/>
              <a:t>Gv</a:t>
            </a:r>
            <a:r>
              <a:rPr lang="es-ES" b="1" dirty="0"/>
              <a:t> 14:9).</a:t>
            </a:r>
          </a:p>
        </p:txBody>
      </p:sp>
    </p:spTree>
    <p:extLst>
      <p:ext uri="{BB962C8B-B14F-4D97-AF65-F5344CB8AC3E}">
        <p14:creationId xmlns:p14="http://schemas.microsoft.com/office/powerpoint/2010/main" val="203175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4" grpId="0"/>
      <p:bldP spid="1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CDDD4C8-E83D-6097-EE67-5B0B04C6F411}"/>
              </a:ext>
            </a:extLst>
          </p:cNvPr>
          <p:cNvSpPr txBox="1"/>
          <p:nvPr/>
        </p:nvSpPr>
        <p:spPr>
          <a:xfrm>
            <a:off x="2060490" y="0"/>
            <a:ext cx="10120008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spc="600" dirty="0">
                <a:ln/>
                <a:solidFill>
                  <a:srgbClr val="C87353"/>
                </a:solidFill>
              </a:rPr>
              <a:t>IL PRIMOGENITO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F5EFDC-02F9-C3FC-CC06-E93FD2FA533D}"/>
              </a:ext>
            </a:extLst>
          </p:cNvPr>
          <p:cNvSpPr txBox="1"/>
          <p:nvPr/>
        </p:nvSpPr>
        <p:spPr>
          <a:xfrm>
            <a:off x="2354093" y="697454"/>
            <a:ext cx="9532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Egli è prima di ogni cosa e tutte le cose sussistono in lui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(Colossesi 1:17)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BC6B8E-6A0C-EBC5-29ED-628B17BCB82B}"/>
              </a:ext>
            </a:extLst>
          </p:cNvPr>
          <p:cNvSpPr txBox="1"/>
          <p:nvPr/>
        </p:nvSpPr>
        <p:spPr>
          <a:xfrm>
            <a:off x="109396" y="1455095"/>
            <a:ext cx="62581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“Primogenito” significa il primo generato. Da qui deriva l'insegnamento secondo cui Gesù fu il primo essere creato da Dio (Cl 1:15). Tuttavia, come nel caso del termine ‘immagine’, anche la parola “primogenito” ha un significato biblico più ampio.</a:t>
            </a:r>
            <a:endParaRPr lang="es-ES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094FAE-67F3-89B5-F69E-D9E7094142A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3693" y="1335527"/>
            <a:ext cx="2700000" cy="14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n 3" descr="Un grupo de personas sentadas en una banca junto a un niño&#10;&#10;El contenido generado por IA puede ser incorrecto.">
            <a:extLst>
              <a:ext uri="{FF2B5EF4-FFF2-40B4-BE49-F238E27FC236}">
                <a16:creationId xmlns:a16="http://schemas.microsoft.com/office/drawing/2014/main" id="{0144678F-3E90-EA65-0AAC-C4962C3536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07" y="125125"/>
            <a:ext cx="1854964" cy="1236747"/>
          </a:xfrm>
          <a:prstGeom prst="rect">
            <a:avLst/>
          </a:prstGeom>
          <a:ln w="38100" cap="sq">
            <a:solidFill>
              <a:srgbClr val="9A4D3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 descr="Un par de personas en una playa&#10;&#10;El contenido generado por IA puede ser incorrecto.">
            <a:extLst>
              <a:ext uri="{FF2B5EF4-FFF2-40B4-BE49-F238E27FC236}">
                <a16:creationId xmlns:a16="http://schemas.microsoft.com/office/drawing/2014/main" id="{363258F1-3D1D-9223-F280-D9B13F4FFB1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11"/>
          <a:stretch>
            <a:fillRect/>
          </a:stretch>
        </p:blipFill>
        <p:spPr>
          <a:xfrm>
            <a:off x="6496489" y="1330384"/>
            <a:ext cx="2700000" cy="1440000"/>
          </a:xfrm>
          <a:prstGeom prst="snip2DiagRect">
            <a:avLst>
              <a:gd name="adj1" fmla="val 16888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 descr="Imagen que contiene hombre, gente, grupo, vestido&#10;&#10;El contenido generado por IA puede ser incorrecto.">
            <a:extLst>
              <a:ext uri="{FF2B5EF4-FFF2-40B4-BE49-F238E27FC236}">
                <a16:creationId xmlns:a16="http://schemas.microsoft.com/office/drawing/2014/main" id="{DD985B70-43F5-605F-3D94-611EE546FD7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1"/>
          <a:stretch>
            <a:fillRect/>
          </a:stretch>
        </p:blipFill>
        <p:spPr>
          <a:xfrm>
            <a:off x="6480079" y="2948055"/>
            <a:ext cx="2700000" cy="14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1FE67851-F89B-2DEC-C4A7-EA7BB6F66AE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3693" y="2940854"/>
            <a:ext cx="2700000" cy="1440000"/>
          </a:xfrm>
          <a:prstGeom prst="snip2DiagRect">
            <a:avLst>
              <a:gd name="adj1" fmla="val 17564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F2FD9133-2954-88AE-E7E2-B220ABC8669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4115" y="4581084"/>
            <a:ext cx="1869298" cy="2129996"/>
          </a:xfrm>
          <a:prstGeom prst="round2DiagRect">
            <a:avLst>
              <a:gd name="adj1" fmla="val 0"/>
              <a:gd name="adj2" fmla="val 15612"/>
            </a:avLst>
          </a:prstGeom>
          <a:ln w="38100" cap="sq">
            <a:solidFill>
              <a:srgbClr val="9A4D3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n 15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797866D5-284A-9A28-1D63-006488FBF98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7784" y="4573883"/>
            <a:ext cx="3549994" cy="212999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9A4D3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ombo 18">
            <a:extLst>
              <a:ext uri="{FF2B5EF4-FFF2-40B4-BE49-F238E27FC236}">
                <a16:creationId xmlns:a16="http://schemas.microsoft.com/office/drawing/2014/main" id="{BA07BFDA-1AAD-70FE-312F-1D45D81102EC}"/>
              </a:ext>
            </a:extLst>
          </p:cNvPr>
          <p:cNvSpPr/>
          <p:nvPr/>
        </p:nvSpPr>
        <p:spPr>
          <a:xfrm>
            <a:off x="9053619" y="2653651"/>
            <a:ext cx="416534" cy="416534"/>
          </a:xfrm>
          <a:prstGeom prst="diamond">
            <a:avLst/>
          </a:prstGeom>
          <a:solidFill>
            <a:srgbClr val="C9E8CD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BCF8C40-D7B9-0762-2202-372749ED1867}"/>
              </a:ext>
            </a:extLst>
          </p:cNvPr>
          <p:cNvSpPr txBox="1"/>
          <p:nvPr/>
        </p:nvSpPr>
        <p:spPr>
          <a:xfrm>
            <a:off x="91448" y="4974409"/>
            <a:ext cx="59476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fa riferimento a questa preminenza nella Lettera ai </a:t>
            </a:r>
            <a:r>
              <a:rPr lang="it-IT" b="1" dirty="0" err="1"/>
              <a:t>Colossesi</a:t>
            </a:r>
            <a:r>
              <a:rPr lang="it-IT" b="1" dirty="0"/>
              <a:t>. Per evitare dubbi sulla sua natura, gli attribuisce due qualità divine: la creazione di tutto ciò che esiste (Cl 1:16; </a:t>
            </a:r>
            <a:r>
              <a:rPr lang="it-IT" b="1" dirty="0" err="1"/>
              <a:t>Is</a:t>
            </a:r>
            <a:r>
              <a:rPr lang="it-IT" b="1" dirty="0"/>
              <a:t> 45:18) e il suo sostegno </a:t>
            </a:r>
            <a:r>
              <a:rPr lang="es-ES" b="1" dirty="0"/>
              <a:t>(Cl 1:17; </a:t>
            </a:r>
            <a:r>
              <a:rPr lang="es-ES" b="1" dirty="0" err="1"/>
              <a:t>Sl</a:t>
            </a:r>
            <a:r>
              <a:rPr lang="es-ES" b="1" dirty="0"/>
              <a:t> 119:91).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B84DE56-5EE3-4A7B-2CED-72DE46E94A46}"/>
              </a:ext>
            </a:extLst>
          </p:cNvPr>
          <p:cNvSpPr txBox="1"/>
          <p:nvPr/>
        </p:nvSpPr>
        <p:spPr>
          <a:xfrm>
            <a:off x="109396" y="3024841"/>
            <a:ext cx="60583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Isacco fu il primogenito al posto di Ismaele; Giacobbe fu il primogenito al posto di Esaù; Giuseppe fu il primogenito al posto di Ruben; Davide fu il primogenito al posto di </a:t>
            </a:r>
            <a:r>
              <a:rPr lang="it-IT" b="1" dirty="0" err="1"/>
              <a:t>Eliab</a:t>
            </a:r>
            <a:r>
              <a:rPr lang="it-IT" b="1" dirty="0"/>
              <a:t> (</a:t>
            </a:r>
            <a:r>
              <a:rPr lang="it-IT" b="1" dirty="0" err="1"/>
              <a:t>Sl</a:t>
            </a:r>
            <a:r>
              <a:rPr lang="it-IT" b="1" dirty="0"/>
              <a:t> 89:27). Tutti loro furono primogeniti perché occuparono un posto preminente rispetto ai loro fratelli, e non perché nacquero per primi.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80080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"/>
                            </p:stCondLst>
                            <p:childTnLst>
                              <p:par>
                                <p:cTn id="4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9" grpId="0" animBg="1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E5FF97-9944-808C-121A-77271E5CF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614502A-4B9F-83A1-DFD3-AA0D52EF425B}"/>
              </a:ext>
            </a:extLst>
          </p:cNvPr>
          <p:cNvSpPr txBox="1"/>
          <p:nvPr/>
        </p:nvSpPr>
        <p:spPr>
          <a:xfrm>
            <a:off x="2937750" y="0"/>
            <a:ext cx="924486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IL CAPO DELLA CHIESA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70A0B1-7301-300A-E8B6-D0512F1FA741}"/>
              </a:ext>
            </a:extLst>
          </p:cNvPr>
          <p:cNvSpPr txBox="1"/>
          <p:nvPr/>
        </p:nvSpPr>
        <p:spPr>
          <a:xfrm>
            <a:off x="3564447" y="666235"/>
            <a:ext cx="7991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Egli stesso è il capo del corpo, cioè della chiesa</a:t>
            </a:r>
            <a:r>
              <a:rPr lang="es-ES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(Colossesi 1:18a)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2B0693E-4923-D889-EB5F-617D7D5D3579}"/>
              </a:ext>
            </a:extLst>
          </p:cNvPr>
          <p:cNvSpPr txBox="1"/>
          <p:nvPr/>
        </p:nvSpPr>
        <p:spPr>
          <a:xfrm>
            <a:off x="3218692" y="1228725"/>
            <a:ext cx="449829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Aptos" panose="02110004020202020204"/>
              </a:rPr>
              <a:t>In alcune lingue (come l'italiano o l'inglese) la parola “testa” viene tradotta anche come “capo” o ‘principale’, perché questo è il significato metaforico di “testa”. Lo stesso vale per l'ebraico. </a:t>
            </a:r>
          </a:p>
          <a:p>
            <a:pPr>
              <a:spcBef>
                <a:spcPts val="600"/>
              </a:spcBef>
            </a:pPr>
            <a:r>
              <a:rPr lang="it-IT" b="1" dirty="0">
                <a:latin typeface="Aptos" panose="02110004020202020204"/>
              </a:rPr>
              <a:t>Ad esempio, “nomineranno un unico capo” (Os 1:11) è la traduzione dell'ebraico “nomineranno un unico capo”.</a:t>
            </a:r>
            <a:endParaRPr lang="es-ES" b="1" dirty="0">
              <a:latin typeface="Aptos" panose="02110004020202020204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99EF8830-7081-2C87-ACC2-5E5F0FACC4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3196040"/>
              </p:ext>
            </p:extLst>
          </p:nvPr>
        </p:nvGraphicFramePr>
        <p:xfrm>
          <a:off x="7716981" y="1228725"/>
          <a:ext cx="4286951" cy="5463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 descr="Un grupo de personas disfrazadas posando&#10;&#10;El contenido generado por IA puede ser incorrecto.">
            <a:extLst>
              <a:ext uri="{FF2B5EF4-FFF2-40B4-BE49-F238E27FC236}">
                <a16:creationId xmlns:a16="http://schemas.microsoft.com/office/drawing/2014/main" id="{CFABB664-F21C-63EF-0524-6BC5C50CC9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4226" y="276975"/>
            <a:ext cx="2743524" cy="164769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Imagen 8" descr="Personas sentadas en una mesa&#10;&#10;El contenido generado por IA puede ser incorrecto.">
            <a:extLst>
              <a:ext uri="{FF2B5EF4-FFF2-40B4-BE49-F238E27FC236}">
                <a16:creationId xmlns:a16="http://schemas.microsoft.com/office/drawing/2014/main" id="{0B3B3738-5399-15E2-1D28-8BCC02C93F2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4227" y="2095802"/>
            <a:ext cx="2743524" cy="164769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9310033-8684-4A21-FFA0-8C455D62E88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27" y="3943813"/>
            <a:ext cx="2743525" cy="2743525"/>
          </a:xfrm>
          <a:prstGeom prst="snip2DiagRect">
            <a:avLst>
              <a:gd name="adj1" fmla="val 21274"/>
              <a:gd name="adj2" fmla="val 16667"/>
            </a:avLst>
          </a:prstGeom>
          <a:solidFill>
            <a:srgbClr val="FFFFFF">
              <a:shade val="85000"/>
            </a:srgbClr>
          </a:solidFill>
          <a:ln w="28575" cap="sq">
            <a:solidFill>
              <a:schemeClr val="bg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C22C22B-674F-C8B9-2A94-19A202FD6095}"/>
              </a:ext>
            </a:extLst>
          </p:cNvPr>
          <p:cNvSpPr txBox="1"/>
          <p:nvPr/>
        </p:nvSpPr>
        <p:spPr>
          <a:xfrm>
            <a:off x="3218691" y="5029110"/>
            <a:ext cx="42931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Aptos" panose="02110004020202020204"/>
              </a:rPr>
              <a:t>Ma Paolo aggiunge anche un significato metaforico al corpo. Se Cristo è il capo, noi – la Chiesa – siamo il corpo. Da questa idea deriva che</a:t>
            </a:r>
            <a:r>
              <a:rPr lang="es-ES" b="1" dirty="0">
                <a:latin typeface="Aptos" panose="02110004020202020204"/>
              </a:rPr>
              <a:t>: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A772818-26F8-DC19-1E71-95EB24B1EB72}"/>
              </a:ext>
            </a:extLst>
          </p:cNvPr>
          <p:cNvSpPr txBox="1"/>
          <p:nvPr/>
        </p:nvSpPr>
        <p:spPr>
          <a:xfrm>
            <a:off x="3218692" y="3960677"/>
            <a:ext cx="42931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Aptos" panose="02110004020202020204"/>
              </a:rPr>
              <a:t>Anche questo è il significato che Paolo attribuisce a questa parola quando la applica a Cristo </a:t>
            </a:r>
            <a:r>
              <a:rPr lang="es-ES" b="1" dirty="0">
                <a:latin typeface="Aptos" panose="02110004020202020204"/>
              </a:rPr>
              <a:t>(Cl 1:18a).</a:t>
            </a:r>
          </a:p>
        </p:txBody>
      </p:sp>
    </p:spTree>
    <p:extLst>
      <p:ext uri="{BB962C8B-B14F-4D97-AF65-F5344CB8AC3E}">
        <p14:creationId xmlns:p14="http://schemas.microsoft.com/office/powerpoint/2010/main" val="179665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879B82F-B011-4CC1-82E5-4D1BF7328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graphicEl>
                                              <a:dgm id="{0879B82F-B011-4CC1-82E5-4D1BF7328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dgm id="{0879B82F-B011-4CC1-82E5-4D1BF7328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graphicEl>
                                              <a:dgm id="{0879B82F-B011-4CC1-82E5-4D1BF73289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5FE00A-EE8A-4547-961E-76D3D081E5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>
                                            <p:graphicEl>
                                              <a:dgm id="{A15FE00A-EE8A-4547-961E-76D3D081E5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08FCAD1-43FB-4684-997B-FDCCCDEC7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708FCAD1-43FB-4684-997B-FDCCCDEC7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>
                                            <p:graphicEl>
                                              <a:dgm id="{708FCAD1-43FB-4684-997B-FDCCCDEC79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dgm id="{708FCAD1-43FB-4684-997B-FDCCCDEC79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1DB660-2D90-4E18-9467-5B69C9169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">
                                            <p:graphicEl>
                                              <a:dgm id="{7E1DB660-2D90-4E18-9467-5B69C9169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B163D38-CB89-4F0F-87EF-8CD37BBB0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dgm id="{0B163D38-CB89-4F0F-87EF-8CD37BBB0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dgm id="{0B163D38-CB89-4F0F-87EF-8CD37BBB0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graphicEl>
                                              <a:dgm id="{0B163D38-CB89-4F0F-87EF-8CD37BBB01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7CDF44-1A89-4D6C-906C-4B3ED3A0E8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dgm id="{957CDF44-1A89-4D6C-906C-4B3ED3A0E8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E7615B-497C-4751-983D-BEADB2012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>
                                            <p:graphicEl>
                                              <a:dgm id="{16E7615B-497C-4751-983D-BEADB2012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>
                                            <p:graphicEl>
                                              <a:dgm id="{16E7615B-497C-4751-983D-BEADB2012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">
                                            <p:graphicEl>
                                              <a:dgm id="{16E7615B-497C-4751-983D-BEADB20127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0E7855A-36D0-483D-A51B-B6DDD6E385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">
                                            <p:graphicEl>
                                              <a:dgm id="{90E7855A-36D0-483D-A51B-B6DDD6E385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0FD833-9FC9-49B9-A873-3200202E4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>
                                            <p:graphicEl>
                                              <a:dgm id="{3E0FD833-9FC9-49B9-A873-3200202E4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">
                                            <p:graphicEl>
                                              <a:dgm id="{3E0FD833-9FC9-49B9-A873-3200202E4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">
                                            <p:graphicEl>
                                              <a:dgm id="{3E0FD833-9FC9-49B9-A873-3200202E47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C35677-C58C-404E-8451-72F57EE94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">
                                            <p:graphicEl>
                                              <a:dgm id="{6BC35677-C58C-404E-8451-72F57EE941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  <p:bldGraphic spid="6" grpId="0" uiExpand="1">
        <p:bldSub>
          <a:bldDgm bld="one"/>
        </p:bldSub>
      </p:bldGraphic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6\1 TRIMESTRE\leccion 8\Immagine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12192001" cy="6858001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D436C59-36E2-AB0F-F18E-8464357E454E}"/>
              </a:ext>
            </a:extLst>
          </p:cNvPr>
          <p:cNvSpPr txBox="1"/>
          <p:nvPr/>
        </p:nvSpPr>
        <p:spPr>
          <a:xfrm>
            <a:off x="0" y="-29184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ood" dir="t">
                <a:rot lat="0" lon="0" rev="4200000"/>
              </a:lightRig>
            </a:scene3d>
            <a:sp3d extrusionH="57150" contourW="25400">
              <a:bevelT w="38100" h="38100"/>
              <a:contourClr>
                <a:srgbClr val="FFC000"/>
              </a:contourClr>
            </a:sp3d>
          </a:bodyPr>
          <a:lstStyle/>
          <a:p>
            <a:pPr algn="ctr"/>
            <a:r>
              <a:rPr lang="es-ES" sz="4800" b="1" kern="2000" spc="700" dirty="0">
                <a:ln w="13462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dist="38100" dir="2700000" algn="bl" rotWithShape="0">
                    <a:srgbClr val="663300"/>
                  </a:outerShdw>
                </a:effectLst>
              </a:rPr>
              <a:t>IL PRINCIPIO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68D8453-5711-CEB2-03E9-DAC52C1F5DB4}"/>
              </a:ext>
            </a:extLst>
          </p:cNvPr>
          <p:cNvSpPr txBox="1"/>
          <p:nvPr/>
        </p:nvSpPr>
        <p:spPr>
          <a:xfrm>
            <a:off x="0" y="694053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rgbClr val="8A4500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8A4500"/>
                </a:solidFill>
                <a:latin typeface="Comic Sans MS" panose="030F0702030302020204" pitchFamily="66" charset="0"/>
              </a:rPr>
              <a:t>Egli è il principio, il primogenito dai morti, affinché abbia il primato in ogni cosa</a:t>
            </a:r>
            <a:r>
              <a:rPr lang="es-ES" b="1" dirty="0">
                <a:solidFill>
                  <a:srgbClr val="8A4500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8A4500"/>
                </a:solidFill>
                <a:latin typeface="Comic Sans MS" panose="030F0702030302020204" pitchFamily="66" charset="0"/>
              </a:rPr>
              <a:t>(Colossesi 1:18b)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46E2747-859C-1879-F211-EAE3D8FD7763}"/>
              </a:ext>
            </a:extLst>
          </p:cNvPr>
          <p:cNvSpPr txBox="1"/>
          <p:nvPr/>
        </p:nvSpPr>
        <p:spPr>
          <a:xfrm>
            <a:off x="228397" y="1453764"/>
            <a:ext cx="6191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La parola tradotta come “principio” è </a:t>
            </a:r>
            <a:r>
              <a:rPr lang="es-ES" b="1" i="1" dirty="0"/>
              <a:t>arjē (ἀρχή), </a:t>
            </a:r>
            <a:r>
              <a:rPr lang="es-ES" b="1" dirty="0"/>
              <a:t>una parola greca che significa inizio, origine, prima causa o principio,</a:t>
            </a:r>
            <a:r>
              <a:rPr lang="it-IT" b="1" dirty="0"/>
              <a:t> ma significa anche governante, potere, autorità o principato, a seconda del contesto.</a:t>
            </a:r>
            <a:endParaRPr lang="es-ES" b="1" dirty="0"/>
          </a:p>
        </p:txBody>
      </p:sp>
      <p:pic>
        <p:nvPicPr>
          <p:cNvPr id="6" name="Imagen 5" descr="Una persona con un vestido largo&#10;&#10;El contenido generado por IA puede ser incorrecto.">
            <a:extLst>
              <a:ext uri="{FF2B5EF4-FFF2-40B4-BE49-F238E27FC236}">
                <a16:creationId xmlns:a16="http://schemas.microsoft.com/office/drawing/2014/main" id="{BDBD6B60-7183-3F19-1FFF-8FEE8672C4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8163" y="1466684"/>
            <a:ext cx="5285712" cy="5148188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7BEC6AE-DB8F-1826-D1AB-5BA1763FF6B4}"/>
              </a:ext>
            </a:extLst>
          </p:cNvPr>
          <p:cNvSpPr txBox="1"/>
          <p:nvPr/>
        </p:nvSpPr>
        <p:spPr>
          <a:xfrm>
            <a:off x="228397" y="4910629"/>
            <a:ext cx="61912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inserisce qui il titolo di «primogenito dei morti» (anche se Gesù non fu il primo a risorgere, bensì Mosè). La sua vittoria sulla morte implica anche la sua vittoria sul peccato e il suo potere di ricrearci a sua immagine.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AEC5161-E4D0-6121-3C73-F98AE3C9D296}"/>
              </a:ext>
            </a:extLst>
          </p:cNvPr>
          <p:cNvSpPr txBox="1"/>
          <p:nvPr/>
        </p:nvSpPr>
        <p:spPr>
          <a:xfrm>
            <a:off x="228397" y="2879304"/>
            <a:ext cx="619125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Possiamo dire che questa parola, applicata a Cristo, può avere tutti questi significati (Cl 1:18). Gesù è l'origine di tutto [l'immagine di Dio], la causa per cui tutto è stato creato [il primogenito della creazione], il sovrano supremo [il capo]. Tutto questo gli conferisce la preminenza</a:t>
            </a:r>
            <a:r>
              <a:rPr lang="es-E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270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0FE7A0F-4A20-49A8-112A-46A1FDD500B8}"/>
              </a:ext>
            </a:extLst>
          </p:cNvPr>
          <p:cNvSpPr txBox="1"/>
          <p:nvPr/>
        </p:nvSpPr>
        <p:spPr>
          <a:xfrm>
            <a:off x="0" y="-19456"/>
            <a:ext cx="121919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800" b="1" spc="6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RICONCILIATORE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C777412-10DB-7EF6-A08C-9E1429526A06}"/>
              </a:ext>
            </a:extLst>
          </p:cNvPr>
          <p:cNvSpPr txBox="1"/>
          <p:nvPr/>
        </p:nvSpPr>
        <p:spPr>
          <a:xfrm>
            <a:off x="133349" y="683716"/>
            <a:ext cx="119252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E, avendo fatta la pace per mezzo del sangue della sua croce, di riconciliare a sé, per mezzo di lui, tutte le cose, tanto quelle che sono sulla terra come quelle che sono nei cieli</a:t>
            </a:r>
            <a:r>
              <a:rPr lang="es-ES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(Colossesi 1:20)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1DC4A0E-FCB0-226E-F83A-AC088BFC4071}"/>
              </a:ext>
            </a:extLst>
          </p:cNvPr>
          <p:cNvSpPr txBox="1"/>
          <p:nvPr/>
        </p:nvSpPr>
        <p:spPr>
          <a:xfrm>
            <a:off x="3606994" y="1543100"/>
            <a:ext cx="8477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Ciò che Gesù fece gli valse il primo posto in tutto. Secondo Paolo, Cristo è degno di tutti questi titoli «poiché al Padre è piaciuto che in lui dimorasse tutta la pienezza» (Cl 1:19). In altre parole, Gesù era pienamente Dio e pienamente uomo. «E noi abbiamo contemplato la sua gloria, […] pieno di grazia e di verità» (</a:t>
            </a:r>
            <a:r>
              <a:rPr lang="it-IT" b="1" dirty="0" err="1"/>
              <a:t>Gv</a:t>
            </a:r>
            <a:r>
              <a:rPr lang="it-IT" b="1" dirty="0"/>
              <a:t> </a:t>
            </a:r>
            <a:r>
              <a:rPr lang="es-ES" b="1" dirty="0"/>
              <a:t>1:14).</a:t>
            </a:r>
          </a:p>
        </p:txBody>
      </p:sp>
      <p:pic>
        <p:nvPicPr>
          <p:cNvPr id="6" name="Imagen 5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8DF6781F-A8B7-458B-F1F3-08C72C9476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28" y="1498566"/>
            <a:ext cx="3341857" cy="5121620"/>
          </a:xfrm>
          <a:prstGeom prst="roundRect">
            <a:avLst>
              <a:gd name="adj" fmla="val 10493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 descr="Imagen que contiene exterior, vaca, parado, pasto&#10;&#10;El contenido generado por IA puede ser incorrecto.">
            <a:extLst>
              <a:ext uri="{FF2B5EF4-FFF2-40B4-BE49-F238E27FC236}">
                <a16:creationId xmlns:a16="http://schemas.microsoft.com/office/drawing/2014/main" id="{FFD37885-F419-3CF9-964A-C6DD5B0B61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alphaModFix amt="7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1096" y="1453157"/>
            <a:ext cx="929985" cy="187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 descr="Imagen que contiene persona, sostener, jugador, raqueta&#10;&#10;El contenido generado por IA puede ser incorrecto.">
            <a:extLst>
              <a:ext uri="{FF2B5EF4-FFF2-40B4-BE49-F238E27FC236}">
                <a16:creationId xmlns:a16="http://schemas.microsoft.com/office/drawing/2014/main" id="{A9D6E75B-AA49-06F1-EF1C-9A025AC8588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alphaModFix amt="5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898" y="3300906"/>
            <a:ext cx="977727" cy="1556425"/>
          </a:xfrm>
          <a:prstGeom prst="rect">
            <a:avLst/>
          </a:prstGeom>
        </p:spPr>
      </p:pic>
      <p:pic>
        <p:nvPicPr>
          <p:cNvPr id="12" name="Imagen 11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321FEC9B-7763-5D86-4AB3-93A4B0FD701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2051" y="3813339"/>
            <a:ext cx="3802299" cy="2851724"/>
          </a:xfrm>
          <a:prstGeom prst="ellipse">
            <a:avLst/>
          </a:prstGeom>
          <a:ln w="63500" cap="rnd">
            <a:solidFill>
              <a:srgbClr val="006C9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AD1E8756-343C-7349-7C3D-0AEF099D723D}"/>
              </a:ext>
            </a:extLst>
          </p:cNvPr>
          <p:cNvSpPr txBox="1"/>
          <p:nvPr/>
        </p:nvSpPr>
        <p:spPr>
          <a:xfrm>
            <a:off x="3606994" y="3951864"/>
            <a:ext cx="476115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Possiamo comprendere che ha riconciliato con Dio “le [cose] che sono sulla terra”. Ma come  ha riconciliato ciò che sta in  cielo?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2F465A6-B2FA-86F1-B86A-F49C388FBFB3}"/>
              </a:ext>
            </a:extLst>
          </p:cNvPr>
          <p:cNvSpPr txBox="1"/>
          <p:nvPr/>
        </p:nvSpPr>
        <p:spPr>
          <a:xfrm>
            <a:off x="3606994" y="3159886"/>
            <a:ext cx="84516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Morendo sulla croce e risorgendo, Gesù ha soddisfatto i requisiti necessari per riconciliare l'umanità con Dio </a:t>
            </a:r>
            <a:r>
              <a:rPr lang="es-ES" b="1" dirty="0"/>
              <a:t>(Cl 1:20).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FEFD2C2-F458-B3A8-BE1C-7D44A08BF9A7}"/>
              </a:ext>
            </a:extLst>
          </p:cNvPr>
          <p:cNvSpPr txBox="1"/>
          <p:nvPr/>
        </p:nvSpPr>
        <p:spPr>
          <a:xfrm>
            <a:off x="3606994" y="5067007"/>
            <a:ext cx="47611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Tutto l’universo ha potuto  vedere con chiarezza la natura del male. Così, il carattere di Dio è vendicato sia </a:t>
            </a:r>
            <a:r>
              <a:rPr lang="es-ES" b="1" dirty="0" err="1"/>
              <a:t>nei</a:t>
            </a:r>
            <a:r>
              <a:rPr lang="es-ES" b="1" dirty="0"/>
              <a:t> </a:t>
            </a:r>
            <a:r>
              <a:rPr lang="es-ES" b="1" dirty="0" err="1"/>
              <a:t>cieli</a:t>
            </a:r>
            <a:r>
              <a:rPr lang="es-ES" b="1" dirty="0"/>
              <a:t> che sulla Terra.</a:t>
            </a:r>
          </a:p>
        </p:txBody>
      </p:sp>
    </p:spTree>
    <p:extLst>
      <p:ext uri="{BB962C8B-B14F-4D97-AF65-F5344CB8AC3E}">
        <p14:creationId xmlns:p14="http://schemas.microsoft.com/office/powerpoint/2010/main" val="58544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14" grpId="0"/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7D096D8-3CFB-35AC-8FB5-2CA29CFCD100}"/>
              </a:ext>
            </a:extLst>
          </p:cNvPr>
          <p:cNvSpPr txBox="1"/>
          <p:nvPr/>
        </p:nvSpPr>
        <p:spPr>
          <a:xfrm>
            <a:off x="566057" y="1258026"/>
            <a:ext cx="1103811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600" b="1" dirty="0">
                <a:solidFill>
                  <a:srgbClr val="321547"/>
                </a:solidFill>
                <a:latin typeface="Comic Sans MS" pitchFamily="66" charset="0"/>
              </a:rPr>
              <a:t>“</a:t>
            </a:r>
            <a:r>
              <a:rPr lang="it-IT" sz="2600" b="1" dirty="0">
                <a:solidFill>
                  <a:srgbClr val="321547"/>
                </a:solidFill>
                <a:latin typeface="Comic Sans MS" pitchFamily="66" charset="0"/>
              </a:rPr>
              <a:t>Gesù era la Maestà del cielo, l’amato Comandante degli angeli, Colui che si dilettava a fare la volontà del Padre. Egli era Uno con il Padre “l'unigenito Figlio di Dio, che è nel seno del Padre”; e tuttavia non pensò che fosse qualcosa di desiderabile l’essere uguale a Dio mentre l’uomo era perduto nel peccato e in disgrazia. Egli scese dal Suo trono e abbandonò lo scettro regale e rivestì la sua divinità con la natura umana. Egli umiliò sé stesso fino alla morte della croce, affinché l’uomo potesse essere esaltato con Cristo nel suo trono […] Con amore, egli venne a rivelare il Padre, a riconciliare l'umanità con Dio</a:t>
            </a:r>
            <a:r>
              <a:rPr lang="es-ES" sz="2600" b="1">
                <a:solidFill>
                  <a:srgbClr val="321547"/>
                </a:solidFill>
                <a:latin typeface="Comic Sans MS" pitchFamily="66" charset="0"/>
              </a:rPr>
              <a:t>”.</a:t>
            </a:r>
            <a:endParaRPr lang="es-ES" sz="2600" b="1" dirty="0">
              <a:solidFill>
                <a:srgbClr val="321547"/>
              </a:solidFill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4ACAFA4-8FEE-F29D-4C7B-AFA0BAE023B8}"/>
              </a:ext>
            </a:extLst>
          </p:cNvPr>
          <p:cNvSpPr txBox="1"/>
          <p:nvPr/>
        </p:nvSpPr>
        <p:spPr>
          <a:xfrm>
            <a:off x="3984171" y="5650467"/>
            <a:ext cx="4202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FF00"/>
                </a:solidFill>
              </a:rPr>
              <a:t>(E.G. White, </a:t>
            </a:r>
            <a:r>
              <a:rPr lang="es-ES" b="1" i="1" dirty="0" err="1">
                <a:solidFill>
                  <a:srgbClr val="FFFF00"/>
                </a:solidFill>
              </a:rPr>
              <a:t>Messaggi</a:t>
            </a:r>
            <a:r>
              <a:rPr lang="es-ES" b="1" i="1" dirty="0">
                <a:solidFill>
                  <a:srgbClr val="FFFF00"/>
                </a:solidFill>
              </a:rPr>
              <a:t>  </a:t>
            </a:r>
            <a:r>
              <a:rPr lang="es-ES" b="1" i="1" dirty="0" err="1">
                <a:solidFill>
                  <a:srgbClr val="FFFF00"/>
                </a:solidFill>
              </a:rPr>
              <a:t>scelti</a:t>
            </a:r>
            <a:r>
              <a:rPr lang="es-ES" b="1" dirty="0">
                <a:solidFill>
                  <a:srgbClr val="FFFF00"/>
                </a:solidFill>
              </a:rPr>
              <a:t>, vol. 1)</a:t>
            </a:r>
          </a:p>
        </p:txBody>
      </p:sp>
    </p:spTree>
    <p:extLst>
      <p:ext uri="{BB962C8B-B14F-4D97-AF65-F5344CB8AC3E}">
        <p14:creationId xmlns:p14="http://schemas.microsoft.com/office/powerpoint/2010/main" val="14467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9">
      <a:dk1>
        <a:sysClr val="windowText" lastClr="000000"/>
      </a:dk1>
      <a:lt1>
        <a:sysClr val="window" lastClr="FFFFFF"/>
      </a:lt1>
      <a:dk2>
        <a:srgbClr val="FF00FF"/>
      </a:dk2>
      <a:lt2>
        <a:srgbClr val="FFFF66"/>
      </a:lt2>
      <a:accent1>
        <a:srgbClr val="2FC753"/>
      </a:accent1>
      <a:accent2>
        <a:srgbClr val="FFCC00"/>
      </a:accent2>
      <a:accent3>
        <a:srgbClr val="B1319F"/>
      </a:accent3>
      <a:accent4>
        <a:srgbClr val="48CEE0"/>
      </a:accent4>
      <a:accent5>
        <a:srgbClr val="D91934"/>
      </a:accent5>
      <a:accent6>
        <a:srgbClr val="635DD3"/>
      </a:accent6>
      <a:hlink>
        <a:srgbClr val="9454C3"/>
      </a:hlink>
      <a:folHlink>
        <a:srgbClr val="3EBBF0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1259</Words>
  <Application>Microsoft Macintosh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Verdana</vt:lpstr>
      <vt:lpstr>Aptos Display</vt:lpstr>
      <vt:lpstr>Arial</vt:lpstr>
      <vt:lpstr>Calibri</vt:lpstr>
      <vt:lpstr>Aptos</vt:lpstr>
      <vt:lpstr>Comic Sans MS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70</cp:revision>
  <dcterms:created xsi:type="dcterms:W3CDTF">2026-01-17T09:06:28Z</dcterms:created>
  <dcterms:modified xsi:type="dcterms:W3CDTF">2026-01-26T21:07:35Z</dcterms:modified>
</cp:coreProperties>
</file>