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sldIdLst>
    <p:sldId id="291" r:id="rId3"/>
    <p:sldId id="281" r:id="rId4"/>
    <p:sldId id="287" r:id="rId5"/>
    <p:sldId id="258" r:id="rId6"/>
    <p:sldId id="259" r:id="rId7"/>
    <p:sldId id="260" r:id="rId8"/>
    <p:sldId id="288" r:id="rId9"/>
    <p:sldId id="289" r:id="rId10"/>
    <p:sldId id="290" r:id="rId11"/>
    <p:sldId id="264" r:id="rId12"/>
    <p:sldId id="282" r:id="rId13"/>
    <p:sldId id="283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9ABF"/>
    <a:srgbClr val="C5F9C7"/>
    <a:srgbClr val="FFF37D"/>
    <a:srgbClr val="F8E191"/>
    <a:srgbClr val="753F11"/>
    <a:srgbClr val="B26631"/>
    <a:srgbClr val="BE4F35"/>
    <a:srgbClr val="FFEB1D"/>
    <a:srgbClr val="3069A8"/>
    <a:srgbClr val="264A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6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8.fntdata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8C1593-413E-4B36-87D5-938BAF40EB32}" type="doc">
      <dgm:prSet loTypeId="urn:microsoft.com/office/officeart/2009/layout/CirclePictureHierarchy" loCatId="picture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EFE4F8F4-FC20-4CC7-A3F0-3031CC5375E5}">
      <dgm:prSet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r>
            <a:rPr lang="es-ES" sz="2400" b="1" dirty="0">
              <a:solidFill>
                <a:srgbClr val="C00000"/>
              </a:solidFill>
            </a:rPr>
            <a:t>Esempi di orgoglio</a:t>
          </a:r>
          <a:endParaRPr lang="es-ES" sz="2400" dirty="0">
            <a:solidFill>
              <a:srgbClr val="C00000"/>
            </a:solidFill>
          </a:endParaRPr>
        </a:p>
      </dgm:t>
    </dgm:pt>
    <dgm:pt modelId="{0923F283-038F-4881-893F-240EAEA95917}" type="parTrans" cxnId="{78995FB9-B89E-446B-973A-01D10A5F801E}">
      <dgm:prSet/>
      <dgm:spPr/>
      <dgm:t>
        <a:bodyPr/>
        <a:lstStyle/>
        <a:p>
          <a:endParaRPr lang="es-ES" sz="2000"/>
        </a:p>
      </dgm:t>
    </dgm:pt>
    <dgm:pt modelId="{2864CDCC-60C7-42EA-8EAA-3AE87F559A45}" type="sibTrans" cxnId="{78995FB9-B89E-446B-973A-01D10A5F801E}">
      <dgm:prSet/>
      <dgm:spPr/>
      <dgm:t>
        <a:bodyPr/>
        <a:lstStyle/>
        <a:p>
          <a:endParaRPr lang="es-ES" sz="2000"/>
        </a:p>
      </dgm:t>
    </dgm:pt>
    <dgm:pt modelId="{3DD8E087-9B68-41DA-AD12-D1884F1AAF32}">
      <dgm:prSet custT="1"/>
      <dgm:spPr/>
      <dgm:t>
        <a:bodyPr/>
        <a:lstStyle/>
        <a:p>
          <a:pPr algn="ctr"/>
          <a:r>
            <a:rPr lang="es-ES" sz="2000" b="1" dirty="0"/>
            <a:t>Lucifero</a:t>
          </a:r>
          <a:endParaRPr lang="es-ES" sz="2000" dirty="0"/>
        </a:p>
      </dgm:t>
    </dgm:pt>
    <dgm:pt modelId="{2F3F663B-52BF-4D0D-87B3-17D10C25CA61}" type="parTrans" cxnId="{40B2D8D0-5CCF-416B-B781-D6D2C8E8C67A}">
      <dgm:prSet/>
      <dgm:spPr>
        <a:ln>
          <a:solidFill>
            <a:srgbClr val="C00000"/>
          </a:solidFill>
        </a:ln>
      </dgm:spPr>
      <dgm:t>
        <a:bodyPr/>
        <a:lstStyle/>
        <a:p>
          <a:endParaRPr lang="es-ES" sz="2000"/>
        </a:p>
      </dgm:t>
    </dgm:pt>
    <dgm:pt modelId="{0FA83591-DF50-4931-9170-115730AE35C0}" type="sibTrans" cxnId="{40B2D8D0-5CCF-416B-B781-D6D2C8E8C67A}">
      <dgm:prSet/>
      <dgm:spPr/>
      <dgm:t>
        <a:bodyPr/>
        <a:lstStyle/>
        <a:p>
          <a:endParaRPr lang="es-ES" sz="2000"/>
        </a:p>
      </dgm:t>
    </dgm:pt>
    <dgm:pt modelId="{CA04D727-BAC3-4071-9C9A-A9B4CECFCB94}">
      <dgm:prSet custT="1"/>
      <dgm:spPr/>
      <dgm:t>
        <a:bodyPr/>
        <a:lstStyle/>
        <a:p>
          <a:pPr algn="ctr"/>
          <a:r>
            <a:rPr lang="es-ES" sz="2000" b="1" dirty="0"/>
            <a:t>I discepoli di Gesù</a:t>
          </a:r>
          <a:endParaRPr lang="es-ES" sz="2000" dirty="0"/>
        </a:p>
      </dgm:t>
    </dgm:pt>
    <dgm:pt modelId="{AF79DB2B-2CC3-4EE9-8570-92B99BAD9F19}" type="parTrans" cxnId="{37E97683-8EC6-4CE2-863F-2D36422F8798}">
      <dgm:prSet/>
      <dgm:spPr>
        <a:ln>
          <a:solidFill>
            <a:srgbClr val="C00000"/>
          </a:solidFill>
        </a:ln>
      </dgm:spPr>
      <dgm:t>
        <a:bodyPr/>
        <a:lstStyle/>
        <a:p>
          <a:endParaRPr lang="es-ES" sz="2000"/>
        </a:p>
      </dgm:t>
    </dgm:pt>
    <dgm:pt modelId="{05693285-B8E5-431D-BBE0-48F4E4F2B92E}" type="sibTrans" cxnId="{37E97683-8EC6-4CE2-863F-2D36422F8798}">
      <dgm:prSet/>
      <dgm:spPr/>
      <dgm:t>
        <a:bodyPr/>
        <a:lstStyle/>
        <a:p>
          <a:endParaRPr lang="es-ES" sz="2000"/>
        </a:p>
      </dgm:t>
    </dgm:pt>
    <dgm:pt modelId="{17F485C1-6BF8-45B4-A948-A84FBEA8F179}">
      <dgm:prSet custT="1"/>
      <dgm:spPr/>
      <dgm:t>
        <a:bodyPr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r>
            <a:rPr lang="es-ES" sz="2400" b="1" dirty="0">
              <a:solidFill>
                <a:schemeClr val="accent4">
                  <a:lumMod val="75000"/>
                </a:schemeClr>
              </a:solidFill>
            </a:rPr>
            <a:t>Esempi di umiltà</a:t>
          </a:r>
          <a:endParaRPr lang="es-ES" sz="2400" dirty="0">
            <a:solidFill>
              <a:schemeClr val="accent4">
                <a:lumMod val="75000"/>
              </a:schemeClr>
            </a:solidFill>
          </a:endParaRPr>
        </a:p>
      </dgm:t>
    </dgm:pt>
    <dgm:pt modelId="{AA342DA1-619C-4499-AE44-5ED39E6AAA93}" type="parTrans" cxnId="{074D12E9-DAB1-4267-8435-4805DC845C62}">
      <dgm:prSet/>
      <dgm:spPr/>
      <dgm:t>
        <a:bodyPr/>
        <a:lstStyle/>
        <a:p>
          <a:endParaRPr lang="es-ES" sz="2000"/>
        </a:p>
      </dgm:t>
    </dgm:pt>
    <dgm:pt modelId="{8F267BE6-18B1-490A-88C3-9E7AC8BBE74C}" type="sibTrans" cxnId="{074D12E9-DAB1-4267-8435-4805DC845C62}">
      <dgm:prSet/>
      <dgm:spPr/>
      <dgm:t>
        <a:bodyPr/>
        <a:lstStyle/>
        <a:p>
          <a:endParaRPr lang="es-ES" sz="2000"/>
        </a:p>
      </dgm:t>
    </dgm:pt>
    <dgm:pt modelId="{4B0F2653-3DBC-40F1-A08A-456AC20D33D9}">
      <dgm:prSet custT="1"/>
      <dgm:spPr/>
      <dgm:t>
        <a:bodyPr/>
        <a:lstStyle/>
        <a:p>
          <a:pPr algn="ctr"/>
          <a:r>
            <a:rPr lang="es-ES" sz="2000" b="1" dirty="0"/>
            <a:t>Il pubblicano</a:t>
          </a:r>
          <a:endParaRPr lang="es-ES" sz="2000" dirty="0"/>
        </a:p>
      </dgm:t>
    </dgm:pt>
    <dgm:pt modelId="{09C93E84-C938-4CAA-916D-A3EC55C806BD}" type="parTrans" cxnId="{351590F9-AAAB-43C7-B460-9F71DF8C0253}">
      <dgm:prSet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es-ES" sz="2000"/>
        </a:p>
      </dgm:t>
    </dgm:pt>
    <dgm:pt modelId="{C288617A-F40F-4C2E-B32C-3A3A87C45FAB}" type="sibTrans" cxnId="{351590F9-AAAB-43C7-B460-9F71DF8C0253}">
      <dgm:prSet/>
      <dgm:spPr/>
      <dgm:t>
        <a:bodyPr/>
        <a:lstStyle/>
        <a:p>
          <a:endParaRPr lang="es-ES" sz="2000"/>
        </a:p>
      </dgm:t>
    </dgm:pt>
    <dgm:pt modelId="{59028718-01A7-48FD-A177-4B780A2EAC8F}">
      <dgm:prSet custT="1"/>
      <dgm:spPr/>
      <dgm:t>
        <a:bodyPr/>
        <a:lstStyle/>
        <a:p>
          <a:pPr algn="ctr"/>
          <a:r>
            <a:rPr lang="es-ES" sz="2000" b="1" dirty="0"/>
            <a:t>Mosè</a:t>
          </a:r>
          <a:endParaRPr lang="es-ES" sz="2000" dirty="0"/>
        </a:p>
      </dgm:t>
    </dgm:pt>
    <dgm:pt modelId="{0C5A5CC6-20B8-447F-9A03-96FDFCD79F8B}" type="parTrans" cxnId="{C9BAC9EB-E265-466D-92B3-EA6A999A06E1}">
      <dgm:prSet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es-ES" sz="2000"/>
        </a:p>
      </dgm:t>
    </dgm:pt>
    <dgm:pt modelId="{E5403D29-F5C4-4352-B3F0-95A99DB4496C}" type="sibTrans" cxnId="{C9BAC9EB-E265-466D-92B3-EA6A999A06E1}">
      <dgm:prSet/>
      <dgm:spPr/>
      <dgm:t>
        <a:bodyPr/>
        <a:lstStyle/>
        <a:p>
          <a:endParaRPr lang="es-ES" sz="2000"/>
        </a:p>
      </dgm:t>
    </dgm:pt>
    <dgm:pt modelId="{F50D0D12-EDDD-4F46-BF2E-C544FBF5E03B}">
      <dgm:prSet custT="1"/>
      <dgm:spPr/>
      <dgm:t>
        <a:bodyPr/>
        <a:lstStyle/>
        <a:p>
          <a:pPr algn="ctr"/>
          <a:r>
            <a:rPr lang="es-ES" sz="2000" b="1" dirty="0"/>
            <a:t>Gesù, l’esempio perfetto</a:t>
          </a:r>
          <a:endParaRPr lang="es-ES" sz="2000" dirty="0"/>
        </a:p>
      </dgm:t>
    </dgm:pt>
    <dgm:pt modelId="{E829DD70-E314-41F8-A7B2-20E772E309BE}" type="parTrans" cxnId="{0AAC5519-B946-4F90-892C-8D9FFF52299D}">
      <dgm:prSet/>
      <dgm:spPr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es-ES" sz="2000"/>
        </a:p>
      </dgm:t>
    </dgm:pt>
    <dgm:pt modelId="{86F8F824-031F-42CA-8748-B30F5806E117}" type="sibTrans" cxnId="{0AAC5519-B946-4F90-892C-8D9FFF52299D}">
      <dgm:prSet/>
      <dgm:spPr/>
      <dgm:t>
        <a:bodyPr/>
        <a:lstStyle/>
        <a:p>
          <a:endParaRPr lang="es-ES" sz="2000"/>
        </a:p>
      </dgm:t>
    </dgm:pt>
    <dgm:pt modelId="{26CB28E8-D9BF-47B5-ADE8-97D06107C6F7}" type="pres">
      <dgm:prSet presAssocID="{DE8C1593-413E-4B36-87D5-938BAF40EB3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8A4B74D-C2B6-497D-A9A0-867CACB94EE8}" type="pres">
      <dgm:prSet presAssocID="{EFE4F8F4-FC20-4CC7-A3F0-3031CC5375E5}" presName="hierRoot1" presStyleCnt="0"/>
      <dgm:spPr/>
    </dgm:pt>
    <dgm:pt modelId="{0E5291B5-D9D3-4882-ABBE-7A48985748F5}" type="pres">
      <dgm:prSet presAssocID="{EFE4F8F4-FC20-4CC7-A3F0-3031CC5375E5}" presName="composite" presStyleCnt="0"/>
      <dgm:spPr/>
    </dgm:pt>
    <dgm:pt modelId="{3BA24623-433E-40CB-A10D-174C13A2677B}" type="pres">
      <dgm:prSet presAssocID="{EFE4F8F4-FC20-4CC7-A3F0-3031CC5375E5}" presName="image" presStyleLbl="node0" presStyleIdx="0" presStyleCnt="2" custLinFactNeighborX="62399" custLinFactNeighborY="-79529"/>
      <dgm:spPr>
        <a:solidFill>
          <a:srgbClr val="C00000"/>
        </a:solidFill>
        <a:scene3d>
          <a:camera prst="orthographicFront"/>
          <a:lightRig rig="threePt" dir="t"/>
        </a:scene3d>
        <a:sp3d>
          <a:bevelT prst="convex"/>
        </a:sp3d>
      </dgm:spPr>
    </dgm:pt>
    <dgm:pt modelId="{510E2D3F-32C0-40AB-A906-BF6B2C5438C1}" type="pres">
      <dgm:prSet presAssocID="{EFE4F8F4-FC20-4CC7-A3F0-3031CC5375E5}" presName="text" presStyleLbl="revTx" presStyleIdx="0" presStyleCnt="7" custScaleX="265373" custLinFactX="24757" custLinFactNeighborX="100000" custLinFactNeighborY="-77691">
        <dgm:presLayoutVars>
          <dgm:chPref val="3"/>
        </dgm:presLayoutVars>
      </dgm:prSet>
      <dgm:spPr/>
    </dgm:pt>
    <dgm:pt modelId="{AEC9C2BE-D9B9-4E4B-A47A-861A9DE4E61C}" type="pres">
      <dgm:prSet presAssocID="{EFE4F8F4-FC20-4CC7-A3F0-3031CC5375E5}" presName="hierChild2" presStyleCnt="0"/>
      <dgm:spPr/>
    </dgm:pt>
    <dgm:pt modelId="{1562CF81-8BC5-41A5-8122-31F0FC2DA5DE}" type="pres">
      <dgm:prSet presAssocID="{2F3F663B-52BF-4D0D-87B3-17D10C25CA61}" presName="Name10" presStyleLbl="parChTrans1D2" presStyleIdx="0" presStyleCnt="5"/>
      <dgm:spPr/>
    </dgm:pt>
    <dgm:pt modelId="{F7BDD553-DA79-45E3-BE72-A14551FBF72E}" type="pres">
      <dgm:prSet presAssocID="{3DD8E087-9B68-41DA-AD12-D1884F1AAF32}" presName="hierRoot2" presStyleCnt="0"/>
      <dgm:spPr/>
    </dgm:pt>
    <dgm:pt modelId="{5354CCA9-8D0C-402B-85CC-E841CF0AC949}" type="pres">
      <dgm:prSet presAssocID="{3DD8E087-9B68-41DA-AD12-D1884F1AAF32}" presName="composite2" presStyleCnt="0"/>
      <dgm:spPr/>
    </dgm:pt>
    <dgm:pt modelId="{00CFEA07-048C-4452-9699-8EA7D6BBFFAD}" type="pres">
      <dgm:prSet presAssocID="{3DD8E087-9B68-41DA-AD12-D1884F1AAF32}" presName="image2" presStyleLbl="node2" presStyleIdx="0" presStyleCnt="5" custScaleX="295135" custScaleY="372689" custLinFactNeighborX="62399" custLinFactNeighborY="-79529"/>
      <dgm:spPr>
        <a:prstGeom prst="round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 prst="slope"/>
        </a:sp3d>
      </dgm:spPr>
    </dgm:pt>
    <dgm:pt modelId="{44FCF5FF-A20F-4878-9DEC-9A5EC9FF98A1}" type="pres">
      <dgm:prSet presAssocID="{3DD8E087-9B68-41DA-AD12-D1884F1AAF32}" presName="text2" presStyleLbl="revTx" presStyleIdx="1" presStyleCnt="7" custScaleX="175391" custLinFactY="64765" custLinFactNeighborX="-37843" custLinFactNeighborY="100000">
        <dgm:presLayoutVars>
          <dgm:chPref val="3"/>
        </dgm:presLayoutVars>
      </dgm:prSet>
      <dgm:spPr/>
    </dgm:pt>
    <dgm:pt modelId="{D9734FAE-D4EE-4E37-BA0A-8943236FD838}" type="pres">
      <dgm:prSet presAssocID="{3DD8E087-9B68-41DA-AD12-D1884F1AAF32}" presName="hierChild3" presStyleCnt="0"/>
      <dgm:spPr/>
    </dgm:pt>
    <dgm:pt modelId="{0DEABA19-00C7-49C8-B92F-1EB5ECB7895B}" type="pres">
      <dgm:prSet presAssocID="{AF79DB2B-2CC3-4EE9-8570-92B99BAD9F19}" presName="Name10" presStyleLbl="parChTrans1D2" presStyleIdx="1" presStyleCnt="5"/>
      <dgm:spPr/>
    </dgm:pt>
    <dgm:pt modelId="{8F096068-AF7E-4EBF-A3F5-009F886D4D1D}" type="pres">
      <dgm:prSet presAssocID="{CA04D727-BAC3-4071-9C9A-A9B4CECFCB94}" presName="hierRoot2" presStyleCnt="0"/>
      <dgm:spPr/>
    </dgm:pt>
    <dgm:pt modelId="{BCB16D18-ED5F-4D86-AA0E-E3BD2CC04F84}" type="pres">
      <dgm:prSet presAssocID="{CA04D727-BAC3-4071-9C9A-A9B4CECFCB94}" presName="composite2" presStyleCnt="0"/>
      <dgm:spPr/>
    </dgm:pt>
    <dgm:pt modelId="{1962EC93-D6B2-4A34-AC84-9B92D9C68EFA}" type="pres">
      <dgm:prSet presAssocID="{CA04D727-BAC3-4071-9C9A-A9B4CECFCB94}" presName="image2" presStyleLbl="node2" presStyleIdx="1" presStyleCnt="5" custScaleX="295135" custScaleY="372689" custLinFactNeighborX="62399" custLinFactNeighborY="-79529"/>
      <dgm:spPr>
        <a:prstGeom prst="roundRect">
          <a:avLst/>
        </a:prstGeom>
        <a:blipFill dpi="0"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 prst="slope"/>
        </a:sp3d>
      </dgm:spPr>
    </dgm:pt>
    <dgm:pt modelId="{E3C68D1D-A05C-4337-AD13-B987058F21B8}" type="pres">
      <dgm:prSet presAssocID="{CA04D727-BAC3-4071-9C9A-A9B4CECFCB94}" presName="text2" presStyleLbl="revTx" presStyleIdx="2" presStyleCnt="7" custScaleX="214653" custLinFactY="100000" custLinFactNeighborX="-41556" custLinFactNeighborY="111909">
        <dgm:presLayoutVars>
          <dgm:chPref val="3"/>
        </dgm:presLayoutVars>
      </dgm:prSet>
      <dgm:spPr/>
    </dgm:pt>
    <dgm:pt modelId="{959F24D7-95CF-4FDA-9E80-DAAF293E45A7}" type="pres">
      <dgm:prSet presAssocID="{CA04D727-BAC3-4071-9C9A-A9B4CECFCB94}" presName="hierChild3" presStyleCnt="0"/>
      <dgm:spPr/>
    </dgm:pt>
    <dgm:pt modelId="{3BDF34C9-8986-4C4C-A5F6-D9AA87F8A6B6}" type="pres">
      <dgm:prSet presAssocID="{17F485C1-6BF8-45B4-A948-A84FBEA8F179}" presName="hierRoot1" presStyleCnt="0"/>
      <dgm:spPr/>
    </dgm:pt>
    <dgm:pt modelId="{77A8D972-CE1C-4A03-B1D8-9564C9070F2E}" type="pres">
      <dgm:prSet presAssocID="{17F485C1-6BF8-45B4-A948-A84FBEA8F179}" presName="composite" presStyleCnt="0"/>
      <dgm:spPr/>
    </dgm:pt>
    <dgm:pt modelId="{16E1F04A-5A82-48D9-8B41-F2BE1BE4B8A0}" type="pres">
      <dgm:prSet presAssocID="{17F485C1-6BF8-45B4-A948-A84FBEA8F179}" presName="image" presStyleLbl="node0" presStyleIdx="1" presStyleCnt="2" custLinFactNeighborX="62399" custLinFactNeighborY="-79529"/>
      <dgm:spPr>
        <a:solidFill>
          <a:schemeClr val="accent4">
            <a:lumMod val="75000"/>
          </a:schemeClr>
        </a:solidFill>
        <a:scene3d>
          <a:camera prst="orthographicFront"/>
          <a:lightRig rig="threePt" dir="t"/>
        </a:scene3d>
        <a:sp3d>
          <a:bevelT prst="convex"/>
        </a:sp3d>
      </dgm:spPr>
    </dgm:pt>
    <dgm:pt modelId="{1249BB74-BBA5-4F24-94B5-839061C62E1D}" type="pres">
      <dgm:prSet presAssocID="{17F485C1-6BF8-45B4-A948-A84FBEA8F179}" presName="text" presStyleLbl="revTx" presStyleIdx="3" presStyleCnt="7" custScaleX="306262" custLinFactX="46169" custLinFactNeighborX="100000" custLinFactNeighborY="-77911">
        <dgm:presLayoutVars>
          <dgm:chPref val="3"/>
        </dgm:presLayoutVars>
      </dgm:prSet>
      <dgm:spPr/>
    </dgm:pt>
    <dgm:pt modelId="{25D5A4D8-77DD-46B5-9A23-C810F1562A75}" type="pres">
      <dgm:prSet presAssocID="{17F485C1-6BF8-45B4-A948-A84FBEA8F179}" presName="hierChild2" presStyleCnt="0"/>
      <dgm:spPr/>
    </dgm:pt>
    <dgm:pt modelId="{F8DB5EF6-39F3-4BD1-8C88-F34105FF8B6B}" type="pres">
      <dgm:prSet presAssocID="{09C93E84-C938-4CAA-916D-A3EC55C806BD}" presName="Name10" presStyleLbl="parChTrans1D2" presStyleIdx="2" presStyleCnt="5"/>
      <dgm:spPr/>
    </dgm:pt>
    <dgm:pt modelId="{A3DA16C8-E494-41B2-8C77-2F129D0C00BF}" type="pres">
      <dgm:prSet presAssocID="{4B0F2653-3DBC-40F1-A08A-456AC20D33D9}" presName="hierRoot2" presStyleCnt="0"/>
      <dgm:spPr/>
    </dgm:pt>
    <dgm:pt modelId="{DE4CB595-0DC9-495F-BE41-473C4BD3905C}" type="pres">
      <dgm:prSet presAssocID="{4B0F2653-3DBC-40F1-A08A-456AC20D33D9}" presName="composite2" presStyleCnt="0"/>
      <dgm:spPr/>
    </dgm:pt>
    <dgm:pt modelId="{1AFFD3DE-C5D3-4C82-BF8E-6F6258E0342A}" type="pres">
      <dgm:prSet presAssocID="{4B0F2653-3DBC-40F1-A08A-456AC20D33D9}" presName="image2" presStyleLbl="node2" presStyleIdx="2" presStyleCnt="5" custScaleX="295135" custScaleY="372689" custLinFactNeighborX="62399" custLinFactNeighborY="-79529"/>
      <dgm:spPr>
        <a:prstGeom prst="roundRect">
          <a:avLst/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 prst="slope"/>
        </a:sp3d>
      </dgm:spPr>
    </dgm:pt>
    <dgm:pt modelId="{48656182-B978-45B2-8D11-F63749FF76A5}" type="pres">
      <dgm:prSet presAssocID="{4B0F2653-3DBC-40F1-A08A-456AC20D33D9}" presName="text2" presStyleLbl="revTx" presStyleIdx="4" presStyleCnt="7" custScaleX="220895" custLinFactY="86933" custLinFactNeighborX="-42818" custLinFactNeighborY="100000">
        <dgm:presLayoutVars>
          <dgm:chPref val="3"/>
        </dgm:presLayoutVars>
      </dgm:prSet>
      <dgm:spPr/>
    </dgm:pt>
    <dgm:pt modelId="{502BFF9E-68C1-407E-B61F-BE28159B8895}" type="pres">
      <dgm:prSet presAssocID="{4B0F2653-3DBC-40F1-A08A-456AC20D33D9}" presName="hierChild3" presStyleCnt="0"/>
      <dgm:spPr/>
    </dgm:pt>
    <dgm:pt modelId="{48FD490C-71E0-4A3A-BC3D-802D5014F915}" type="pres">
      <dgm:prSet presAssocID="{0C5A5CC6-20B8-447F-9A03-96FDFCD79F8B}" presName="Name10" presStyleLbl="parChTrans1D2" presStyleIdx="3" presStyleCnt="5"/>
      <dgm:spPr/>
    </dgm:pt>
    <dgm:pt modelId="{AA46B93B-44AF-4B0A-8BC2-CE19AFC57DBC}" type="pres">
      <dgm:prSet presAssocID="{59028718-01A7-48FD-A177-4B780A2EAC8F}" presName="hierRoot2" presStyleCnt="0"/>
      <dgm:spPr/>
    </dgm:pt>
    <dgm:pt modelId="{860F480E-1055-43D8-8566-99B1DEA75F73}" type="pres">
      <dgm:prSet presAssocID="{59028718-01A7-48FD-A177-4B780A2EAC8F}" presName="composite2" presStyleCnt="0"/>
      <dgm:spPr/>
    </dgm:pt>
    <dgm:pt modelId="{4F2B43F8-D675-4644-9C2C-17FD2B384624}" type="pres">
      <dgm:prSet presAssocID="{59028718-01A7-48FD-A177-4B780A2EAC8F}" presName="image2" presStyleLbl="node2" presStyleIdx="3" presStyleCnt="5" custScaleX="295135" custScaleY="372689" custLinFactNeighborX="62399" custLinFactNeighborY="-79529"/>
      <dgm:spPr>
        <a:prstGeom prst="roundRect">
          <a:avLst/>
        </a:prstGeom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 prst="slope"/>
        </a:sp3d>
      </dgm:spPr>
    </dgm:pt>
    <dgm:pt modelId="{3CA18995-E5EB-48BF-BAC2-6358DD4362E6}" type="pres">
      <dgm:prSet presAssocID="{59028718-01A7-48FD-A177-4B780A2EAC8F}" presName="text2" presStyleLbl="revTx" presStyleIdx="5" presStyleCnt="7" custScaleX="140912" custLinFactY="56923" custLinFactNeighborX="-43148" custLinFactNeighborY="100000">
        <dgm:presLayoutVars>
          <dgm:chPref val="3"/>
        </dgm:presLayoutVars>
      </dgm:prSet>
      <dgm:spPr/>
    </dgm:pt>
    <dgm:pt modelId="{DDBF338D-2FF2-46BB-BC8B-8C845DB42D09}" type="pres">
      <dgm:prSet presAssocID="{59028718-01A7-48FD-A177-4B780A2EAC8F}" presName="hierChild3" presStyleCnt="0"/>
      <dgm:spPr/>
    </dgm:pt>
    <dgm:pt modelId="{19F18D73-C6AB-45C8-8A2E-35606C1E08EB}" type="pres">
      <dgm:prSet presAssocID="{E829DD70-E314-41F8-A7B2-20E772E309BE}" presName="Name10" presStyleLbl="parChTrans1D2" presStyleIdx="4" presStyleCnt="5"/>
      <dgm:spPr/>
    </dgm:pt>
    <dgm:pt modelId="{CAA835D7-D0E1-40AA-8167-D64158914D23}" type="pres">
      <dgm:prSet presAssocID="{F50D0D12-EDDD-4F46-BF2E-C544FBF5E03B}" presName="hierRoot2" presStyleCnt="0"/>
      <dgm:spPr/>
    </dgm:pt>
    <dgm:pt modelId="{5C19E6E0-D2CD-4525-8AE7-C202F0E4D85B}" type="pres">
      <dgm:prSet presAssocID="{F50D0D12-EDDD-4F46-BF2E-C544FBF5E03B}" presName="composite2" presStyleCnt="0"/>
      <dgm:spPr/>
    </dgm:pt>
    <dgm:pt modelId="{101C6BA2-231A-435E-B28C-20B1FEBC0A42}" type="pres">
      <dgm:prSet presAssocID="{F50D0D12-EDDD-4F46-BF2E-C544FBF5E03B}" presName="image2" presStyleLbl="node2" presStyleIdx="4" presStyleCnt="5" custScaleX="295135" custScaleY="372689" custLinFactNeighborX="62399" custLinFactNeighborY="-79529"/>
      <dgm:spPr>
        <a:prstGeom prst="roundRect">
          <a:avLst/>
        </a:prstGeom>
        <a:blipFill dpi="0"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scene3d>
          <a:camera prst="orthographicFront"/>
          <a:lightRig rig="threePt" dir="t"/>
        </a:scene3d>
        <a:sp3d>
          <a:bevelT prst="slope"/>
        </a:sp3d>
      </dgm:spPr>
    </dgm:pt>
    <dgm:pt modelId="{4556C58B-6EB1-47C2-908E-416BA974202F}" type="pres">
      <dgm:prSet presAssocID="{F50D0D12-EDDD-4F46-BF2E-C544FBF5E03B}" presName="text2" presStyleLbl="revTx" presStyleIdx="6" presStyleCnt="7" custScaleX="202660" custLinFactY="100000" custLinFactNeighborX="-36856" custLinFactNeighborY="108796">
        <dgm:presLayoutVars>
          <dgm:chPref val="3"/>
        </dgm:presLayoutVars>
      </dgm:prSet>
      <dgm:spPr/>
    </dgm:pt>
    <dgm:pt modelId="{E4A126F5-4268-4849-AEB0-EBD30007E18F}" type="pres">
      <dgm:prSet presAssocID="{F50D0D12-EDDD-4F46-BF2E-C544FBF5E03B}" presName="hierChild3" presStyleCnt="0"/>
      <dgm:spPr/>
    </dgm:pt>
  </dgm:ptLst>
  <dgm:cxnLst>
    <dgm:cxn modelId="{EE492C12-487B-4BA4-B9B4-C5DF60F07C8F}" type="presOf" srcId="{F50D0D12-EDDD-4F46-BF2E-C544FBF5E03B}" destId="{4556C58B-6EB1-47C2-908E-416BA974202F}" srcOrd="0" destOrd="0" presId="urn:microsoft.com/office/officeart/2009/layout/CirclePictureHierarchy"/>
    <dgm:cxn modelId="{99429F14-A7F2-48F7-8370-6563FD245D0A}" type="presOf" srcId="{E829DD70-E314-41F8-A7B2-20E772E309BE}" destId="{19F18D73-C6AB-45C8-8A2E-35606C1E08EB}" srcOrd="0" destOrd="0" presId="urn:microsoft.com/office/officeart/2009/layout/CirclePictureHierarchy"/>
    <dgm:cxn modelId="{0AAC5519-B946-4F90-892C-8D9FFF52299D}" srcId="{17F485C1-6BF8-45B4-A948-A84FBEA8F179}" destId="{F50D0D12-EDDD-4F46-BF2E-C544FBF5E03B}" srcOrd="2" destOrd="0" parTransId="{E829DD70-E314-41F8-A7B2-20E772E309BE}" sibTransId="{86F8F824-031F-42CA-8748-B30F5806E117}"/>
    <dgm:cxn modelId="{E4519D49-1E1A-4CB6-88DD-1D0F40281A75}" type="presOf" srcId="{3DD8E087-9B68-41DA-AD12-D1884F1AAF32}" destId="{44FCF5FF-A20F-4878-9DEC-9A5EC9FF98A1}" srcOrd="0" destOrd="0" presId="urn:microsoft.com/office/officeart/2009/layout/CirclePictureHierarchy"/>
    <dgm:cxn modelId="{37EC2E53-8F1D-4FD0-9CDE-F33C9AA8996E}" type="presOf" srcId="{CA04D727-BAC3-4071-9C9A-A9B4CECFCB94}" destId="{E3C68D1D-A05C-4337-AD13-B987058F21B8}" srcOrd="0" destOrd="0" presId="urn:microsoft.com/office/officeart/2009/layout/CirclePictureHierarchy"/>
    <dgm:cxn modelId="{E4949055-BDFE-4191-AFEA-C847234D800B}" type="presOf" srcId="{AF79DB2B-2CC3-4EE9-8570-92B99BAD9F19}" destId="{0DEABA19-00C7-49C8-B92F-1EB5ECB7895B}" srcOrd="0" destOrd="0" presId="urn:microsoft.com/office/officeart/2009/layout/CirclePictureHierarchy"/>
    <dgm:cxn modelId="{5A1FFE56-B602-40C1-8053-EADC1A7659FF}" type="presOf" srcId="{2F3F663B-52BF-4D0D-87B3-17D10C25CA61}" destId="{1562CF81-8BC5-41A5-8122-31F0FC2DA5DE}" srcOrd="0" destOrd="0" presId="urn:microsoft.com/office/officeart/2009/layout/CirclePictureHierarchy"/>
    <dgm:cxn modelId="{37E97683-8EC6-4CE2-863F-2D36422F8798}" srcId="{EFE4F8F4-FC20-4CC7-A3F0-3031CC5375E5}" destId="{CA04D727-BAC3-4071-9C9A-A9B4CECFCB94}" srcOrd="1" destOrd="0" parTransId="{AF79DB2B-2CC3-4EE9-8570-92B99BAD9F19}" sibTransId="{05693285-B8E5-431D-BBE0-48F4E4F2B92E}"/>
    <dgm:cxn modelId="{8660A28D-394B-4D5E-995F-523DC50E4C17}" type="presOf" srcId="{DE8C1593-413E-4B36-87D5-938BAF40EB32}" destId="{26CB28E8-D9BF-47B5-ADE8-97D06107C6F7}" srcOrd="0" destOrd="0" presId="urn:microsoft.com/office/officeart/2009/layout/CirclePictureHierarchy"/>
    <dgm:cxn modelId="{5462A39B-ED6B-4C51-B26D-D3306A2D1E05}" type="presOf" srcId="{0C5A5CC6-20B8-447F-9A03-96FDFCD79F8B}" destId="{48FD490C-71E0-4A3A-BC3D-802D5014F915}" srcOrd="0" destOrd="0" presId="urn:microsoft.com/office/officeart/2009/layout/CirclePictureHierarchy"/>
    <dgm:cxn modelId="{595CD9A0-C30F-4EB0-A54A-3C058BD224E8}" type="presOf" srcId="{17F485C1-6BF8-45B4-A948-A84FBEA8F179}" destId="{1249BB74-BBA5-4F24-94B5-839061C62E1D}" srcOrd="0" destOrd="0" presId="urn:microsoft.com/office/officeart/2009/layout/CirclePictureHierarchy"/>
    <dgm:cxn modelId="{6416C7A8-7EDD-4392-A0BB-7D5E6C27DE67}" type="presOf" srcId="{EFE4F8F4-FC20-4CC7-A3F0-3031CC5375E5}" destId="{510E2D3F-32C0-40AB-A906-BF6B2C5438C1}" srcOrd="0" destOrd="0" presId="urn:microsoft.com/office/officeart/2009/layout/CirclePictureHierarchy"/>
    <dgm:cxn modelId="{A5F963B8-9795-4E7E-BF0A-CC96A7606CB0}" type="presOf" srcId="{4B0F2653-3DBC-40F1-A08A-456AC20D33D9}" destId="{48656182-B978-45B2-8D11-F63749FF76A5}" srcOrd="0" destOrd="0" presId="urn:microsoft.com/office/officeart/2009/layout/CirclePictureHierarchy"/>
    <dgm:cxn modelId="{78995FB9-B89E-446B-973A-01D10A5F801E}" srcId="{DE8C1593-413E-4B36-87D5-938BAF40EB32}" destId="{EFE4F8F4-FC20-4CC7-A3F0-3031CC5375E5}" srcOrd="0" destOrd="0" parTransId="{0923F283-038F-4881-893F-240EAEA95917}" sibTransId="{2864CDCC-60C7-42EA-8EAA-3AE87F559A45}"/>
    <dgm:cxn modelId="{3FF72ABF-25F8-4191-B60D-2016598EBA9E}" type="presOf" srcId="{09C93E84-C938-4CAA-916D-A3EC55C806BD}" destId="{F8DB5EF6-39F3-4BD1-8C88-F34105FF8B6B}" srcOrd="0" destOrd="0" presId="urn:microsoft.com/office/officeart/2009/layout/CirclePictureHierarchy"/>
    <dgm:cxn modelId="{169F04CF-F9D5-4A1D-BA11-AEF442E760E5}" type="presOf" srcId="{59028718-01A7-48FD-A177-4B780A2EAC8F}" destId="{3CA18995-E5EB-48BF-BAC2-6358DD4362E6}" srcOrd="0" destOrd="0" presId="urn:microsoft.com/office/officeart/2009/layout/CirclePictureHierarchy"/>
    <dgm:cxn modelId="{40B2D8D0-5CCF-416B-B781-D6D2C8E8C67A}" srcId="{EFE4F8F4-FC20-4CC7-A3F0-3031CC5375E5}" destId="{3DD8E087-9B68-41DA-AD12-D1884F1AAF32}" srcOrd="0" destOrd="0" parTransId="{2F3F663B-52BF-4D0D-87B3-17D10C25CA61}" sibTransId="{0FA83591-DF50-4931-9170-115730AE35C0}"/>
    <dgm:cxn modelId="{074D12E9-DAB1-4267-8435-4805DC845C62}" srcId="{DE8C1593-413E-4B36-87D5-938BAF40EB32}" destId="{17F485C1-6BF8-45B4-A948-A84FBEA8F179}" srcOrd="1" destOrd="0" parTransId="{AA342DA1-619C-4499-AE44-5ED39E6AAA93}" sibTransId="{8F267BE6-18B1-490A-88C3-9E7AC8BBE74C}"/>
    <dgm:cxn modelId="{C9BAC9EB-E265-466D-92B3-EA6A999A06E1}" srcId="{17F485C1-6BF8-45B4-A948-A84FBEA8F179}" destId="{59028718-01A7-48FD-A177-4B780A2EAC8F}" srcOrd="1" destOrd="0" parTransId="{0C5A5CC6-20B8-447F-9A03-96FDFCD79F8B}" sibTransId="{E5403D29-F5C4-4352-B3F0-95A99DB4496C}"/>
    <dgm:cxn modelId="{351590F9-AAAB-43C7-B460-9F71DF8C0253}" srcId="{17F485C1-6BF8-45B4-A948-A84FBEA8F179}" destId="{4B0F2653-3DBC-40F1-A08A-456AC20D33D9}" srcOrd="0" destOrd="0" parTransId="{09C93E84-C938-4CAA-916D-A3EC55C806BD}" sibTransId="{C288617A-F40F-4C2E-B32C-3A3A87C45FAB}"/>
    <dgm:cxn modelId="{B925AF5C-EE13-43EB-8DE8-65B6546D5475}" type="presParOf" srcId="{26CB28E8-D9BF-47B5-ADE8-97D06107C6F7}" destId="{78A4B74D-C2B6-497D-A9A0-867CACB94EE8}" srcOrd="0" destOrd="0" presId="urn:microsoft.com/office/officeart/2009/layout/CirclePictureHierarchy"/>
    <dgm:cxn modelId="{12F5C4C0-6258-47C7-9B63-4CAD3A2F537D}" type="presParOf" srcId="{78A4B74D-C2B6-497D-A9A0-867CACB94EE8}" destId="{0E5291B5-D9D3-4882-ABBE-7A48985748F5}" srcOrd="0" destOrd="0" presId="urn:microsoft.com/office/officeart/2009/layout/CirclePictureHierarchy"/>
    <dgm:cxn modelId="{95A2059E-84A8-4396-A452-00B5BA8CAC52}" type="presParOf" srcId="{0E5291B5-D9D3-4882-ABBE-7A48985748F5}" destId="{3BA24623-433E-40CB-A10D-174C13A2677B}" srcOrd="0" destOrd="0" presId="urn:microsoft.com/office/officeart/2009/layout/CirclePictureHierarchy"/>
    <dgm:cxn modelId="{51412221-C78E-4750-A2D6-E20CBFB0B558}" type="presParOf" srcId="{0E5291B5-D9D3-4882-ABBE-7A48985748F5}" destId="{510E2D3F-32C0-40AB-A906-BF6B2C5438C1}" srcOrd="1" destOrd="0" presId="urn:microsoft.com/office/officeart/2009/layout/CirclePictureHierarchy"/>
    <dgm:cxn modelId="{2B85B2CB-D7C8-461B-8841-750DFEE12376}" type="presParOf" srcId="{78A4B74D-C2B6-497D-A9A0-867CACB94EE8}" destId="{AEC9C2BE-D9B9-4E4B-A47A-861A9DE4E61C}" srcOrd="1" destOrd="0" presId="urn:microsoft.com/office/officeart/2009/layout/CirclePictureHierarchy"/>
    <dgm:cxn modelId="{8D2B1F12-FA8B-4C64-84D6-565016A06267}" type="presParOf" srcId="{AEC9C2BE-D9B9-4E4B-A47A-861A9DE4E61C}" destId="{1562CF81-8BC5-41A5-8122-31F0FC2DA5DE}" srcOrd="0" destOrd="0" presId="urn:microsoft.com/office/officeart/2009/layout/CirclePictureHierarchy"/>
    <dgm:cxn modelId="{97EA31BA-EBE8-4F94-8874-165B570F8850}" type="presParOf" srcId="{AEC9C2BE-D9B9-4E4B-A47A-861A9DE4E61C}" destId="{F7BDD553-DA79-45E3-BE72-A14551FBF72E}" srcOrd="1" destOrd="0" presId="urn:microsoft.com/office/officeart/2009/layout/CirclePictureHierarchy"/>
    <dgm:cxn modelId="{7DAC5202-AF62-484B-B120-798CC574DC6B}" type="presParOf" srcId="{F7BDD553-DA79-45E3-BE72-A14551FBF72E}" destId="{5354CCA9-8D0C-402B-85CC-E841CF0AC949}" srcOrd="0" destOrd="0" presId="urn:microsoft.com/office/officeart/2009/layout/CirclePictureHierarchy"/>
    <dgm:cxn modelId="{117CDAB8-E2BA-4B0B-8631-086C6430CC27}" type="presParOf" srcId="{5354CCA9-8D0C-402B-85CC-E841CF0AC949}" destId="{00CFEA07-048C-4452-9699-8EA7D6BBFFAD}" srcOrd="0" destOrd="0" presId="urn:microsoft.com/office/officeart/2009/layout/CirclePictureHierarchy"/>
    <dgm:cxn modelId="{620CA137-BA85-4659-8A2E-D41586B55DBB}" type="presParOf" srcId="{5354CCA9-8D0C-402B-85CC-E841CF0AC949}" destId="{44FCF5FF-A20F-4878-9DEC-9A5EC9FF98A1}" srcOrd="1" destOrd="0" presId="urn:microsoft.com/office/officeart/2009/layout/CirclePictureHierarchy"/>
    <dgm:cxn modelId="{6B2DDBF5-2503-4AFD-892C-B711127F8544}" type="presParOf" srcId="{F7BDD553-DA79-45E3-BE72-A14551FBF72E}" destId="{D9734FAE-D4EE-4E37-BA0A-8943236FD838}" srcOrd="1" destOrd="0" presId="urn:microsoft.com/office/officeart/2009/layout/CirclePictureHierarchy"/>
    <dgm:cxn modelId="{8F792B19-665E-4566-BAE2-9DBFEB64FC6B}" type="presParOf" srcId="{AEC9C2BE-D9B9-4E4B-A47A-861A9DE4E61C}" destId="{0DEABA19-00C7-49C8-B92F-1EB5ECB7895B}" srcOrd="2" destOrd="0" presId="urn:microsoft.com/office/officeart/2009/layout/CirclePictureHierarchy"/>
    <dgm:cxn modelId="{F5F0F96C-10F2-480C-8BA4-AF956FB91DAC}" type="presParOf" srcId="{AEC9C2BE-D9B9-4E4B-A47A-861A9DE4E61C}" destId="{8F096068-AF7E-4EBF-A3F5-009F886D4D1D}" srcOrd="3" destOrd="0" presId="urn:microsoft.com/office/officeart/2009/layout/CirclePictureHierarchy"/>
    <dgm:cxn modelId="{0F101B08-E50A-426C-A6A6-E4217EA3D318}" type="presParOf" srcId="{8F096068-AF7E-4EBF-A3F5-009F886D4D1D}" destId="{BCB16D18-ED5F-4D86-AA0E-E3BD2CC04F84}" srcOrd="0" destOrd="0" presId="urn:microsoft.com/office/officeart/2009/layout/CirclePictureHierarchy"/>
    <dgm:cxn modelId="{E9639040-C36E-45CA-A5A5-64874220F553}" type="presParOf" srcId="{BCB16D18-ED5F-4D86-AA0E-E3BD2CC04F84}" destId="{1962EC93-D6B2-4A34-AC84-9B92D9C68EFA}" srcOrd="0" destOrd="0" presId="urn:microsoft.com/office/officeart/2009/layout/CirclePictureHierarchy"/>
    <dgm:cxn modelId="{A950169D-73BA-4D34-8DDE-64534DCA631A}" type="presParOf" srcId="{BCB16D18-ED5F-4D86-AA0E-E3BD2CC04F84}" destId="{E3C68D1D-A05C-4337-AD13-B987058F21B8}" srcOrd="1" destOrd="0" presId="urn:microsoft.com/office/officeart/2009/layout/CirclePictureHierarchy"/>
    <dgm:cxn modelId="{61A59606-1478-44E3-A6DA-BAAEDB339C7F}" type="presParOf" srcId="{8F096068-AF7E-4EBF-A3F5-009F886D4D1D}" destId="{959F24D7-95CF-4FDA-9E80-DAAF293E45A7}" srcOrd="1" destOrd="0" presId="urn:microsoft.com/office/officeart/2009/layout/CirclePictureHierarchy"/>
    <dgm:cxn modelId="{4E2EA6C5-6DBA-4026-98E0-28E15F735FF0}" type="presParOf" srcId="{26CB28E8-D9BF-47B5-ADE8-97D06107C6F7}" destId="{3BDF34C9-8986-4C4C-A5F6-D9AA87F8A6B6}" srcOrd="1" destOrd="0" presId="urn:microsoft.com/office/officeart/2009/layout/CirclePictureHierarchy"/>
    <dgm:cxn modelId="{47554EEC-28C7-4B28-9ABE-D24BDD118643}" type="presParOf" srcId="{3BDF34C9-8986-4C4C-A5F6-D9AA87F8A6B6}" destId="{77A8D972-CE1C-4A03-B1D8-9564C9070F2E}" srcOrd="0" destOrd="0" presId="urn:microsoft.com/office/officeart/2009/layout/CirclePictureHierarchy"/>
    <dgm:cxn modelId="{1534660B-C09F-4C56-9DD6-123C9125846B}" type="presParOf" srcId="{77A8D972-CE1C-4A03-B1D8-9564C9070F2E}" destId="{16E1F04A-5A82-48D9-8B41-F2BE1BE4B8A0}" srcOrd="0" destOrd="0" presId="urn:microsoft.com/office/officeart/2009/layout/CirclePictureHierarchy"/>
    <dgm:cxn modelId="{2B954ECA-D795-45FF-B172-E169FAAB3A64}" type="presParOf" srcId="{77A8D972-CE1C-4A03-B1D8-9564C9070F2E}" destId="{1249BB74-BBA5-4F24-94B5-839061C62E1D}" srcOrd="1" destOrd="0" presId="urn:microsoft.com/office/officeart/2009/layout/CirclePictureHierarchy"/>
    <dgm:cxn modelId="{B142A0B2-4CD1-4C42-AD52-BF3EBCD5182A}" type="presParOf" srcId="{3BDF34C9-8986-4C4C-A5F6-D9AA87F8A6B6}" destId="{25D5A4D8-77DD-46B5-9A23-C810F1562A75}" srcOrd="1" destOrd="0" presId="urn:microsoft.com/office/officeart/2009/layout/CirclePictureHierarchy"/>
    <dgm:cxn modelId="{DD8F6F37-B81D-4705-A10F-031D566903E9}" type="presParOf" srcId="{25D5A4D8-77DD-46B5-9A23-C810F1562A75}" destId="{F8DB5EF6-39F3-4BD1-8C88-F34105FF8B6B}" srcOrd="0" destOrd="0" presId="urn:microsoft.com/office/officeart/2009/layout/CirclePictureHierarchy"/>
    <dgm:cxn modelId="{B18887DC-FA89-47AF-A92C-80B3B6C73827}" type="presParOf" srcId="{25D5A4D8-77DD-46B5-9A23-C810F1562A75}" destId="{A3DA16C8-E494-41B2-8C77-2F129D0C00BF}" srcOrd="1" destOrd="0" presId="urn:microsoft.com/office/officeart/2009/layout/CirclePictureHierarchy"/>
    <dgm:cxn modelId="{02062AD0-DA51-4C9D-9892-BAE1F3412385}" type="presParOf" srcId="{A3DA16C8-E494-41B2-8C77-2F129D0C00BF}" destId="{DE4CB595-0DC9-495F-BE41-473C4BD3905C}" srcOrd="0" destOrd="0" presId="urn:microsoft.com/office/officeart/2009/layout/CirclePictureHierarchy"/>
    <dgm:cxn modelId="{1F5D0061-D4EF-4032-BA87-024773F6A29B}" type="presParOf" srcId="{DE4CB595-0DC9-495F-BE41-473C4BD3905C}" destId="{1AFFD3DE-C5D3-4C82-BF8E-6F6258E0342A}" srcOrd="0" destOrd="0" presId="urn:microsoft.com/office/officeart/2009/layout/CirclePictureHierarchy"/>
    <dgm:cxn modelId="{4243F9A8-5448-4DC6-8B9A-19E304D132B9}" type="presParOf" srcId="{DE4CB595-0DC9-495F-BE41-473C4BD3905C}" destId="{48656182-B978-45B2-8D11-F63749FF76A5}" srcOrd="1" destOrd="0" presId="urn:microsoft.com/office/officeart/2009/layout/CirclePictureHierarchy"/>
    <dgm:cxn modelId="{346E768F-CE0C-4B95-B82F-4EFA6E8F1BBD}" type="presParOf" srcId="{A3DA16C8-E494-41B2-8C77-2F129D0C00BF}" destId="{502BFF9E-68C1-407E-B61F-BE28159B8895}" srcOrd="1" destOrd="0" presId="urn:microsoft.com/office/officeart/2009/layout/CirclePictureHierarchy"/>
    <dgm:cxn modelId="{33D7BE17-C685-4831-80C4-C8A7B7A7C30B}" type="presParOf" srcId="{25D5A4D8-77DD-46B5-9A23-C810F1562A75}" destId="{48FD490C-71E0-4A3A-BC3D-802D5014F915}" srcOrd="2" destOrd="0" presId="urn:microsoft.com/office/officeart/2009/layout/CirclePictureHierarchy"/>
    <dgm:cxn modelId="{517FFC07-B32E-4EBA-B0AD-ACDEB55D857E}" type="presParOf" srcId="{25D5A4D8-77DD-46B5-9A23-C810F1562A75}" destId="{AA46B93B-44AF-4B0A-8BC2-CE19AFC57DBC}" srcOrd="3" destOrd="0" presId="urn:microsoft.com/office/officeart/2009/layout/CirclePictureHierarchy"/>
    <dgm:cxn modelId="{7560ED33-A537-458D-B6F8-FE3A622B75E2}" type="presParOf" srcId="{AA46B93B-44AF-4B0A-8BC2-CE19AFC57DBC}" destId="{860F480E-1055-43D8-8566-99B1DEA75F73}" srcOrd="0" destOrd="0" presId="urn:microsoft.com/office/officeart/2009/layout/CirclePictureHierarchy"/>
    <dgm:cxn modelId="{40D24DBC-66C0-431C-A2B3-C40816BFE382}" type="presParOf" srcId="{860F480E-1055-43D8-8566-99B1DEA75F73}" destId="{4F2B43F8-D675-4644-9C2C-17FD2B384624}" srcOrd="0" destOrd="0" presId="urn:microsoft.com/office/officeart/2009/layout/CirclePictureHierarchy"/>
    <dgm:cxn modelId="{F8A42CA3-C5FC-4F85-AC4F-F0A0945DCF8B}" type="presParOf" srcId="{860F480E-1055-43D8-8566-99B1DEA75F73}" destId="{3CA18995-E5EB-48BF-BAC2-6358DD4362E6}" srcOrd="1" destOrd="0" presId="urn:microsoft.com/office/officeart/2009/layout/CirclePictureHierarchy"/>
    <dgm:cxn modelId="{F8017864-1112-4657-AB82-087880F9691B}" type="presParOf" srcId="{AA46B93B-44AF-4B0A-8BC2-CE19AFC57DBC}" destId="{DDBF338D-2FF2-46BB-BC8B-8C845DB42D09}" srcOrd="1" destOrd="0" presId="urn:microsoft.com/office/officeart/2009/layout/CirclePictureHierarchy"/>
    <dgm:cxn modelId="{F050D063-BADC-4201-A54F-7E8CDD4DBBE9}" type="presParOf" srcId="{25D5A4D8-77DD-46B5-9A23-C810F1562A75}" destId="{19F18D73-C6AB-45C8-8A2E-35606C1E08EB}" srcOrd="4" destOrd="0" presId="urn:microsoft.com/office/officeart/2009/layout/CirclePictureHierarchy"/>
    <dgm:cxn modelId="{6A29D017-3AAA-4B26-86B8-F78CE4EA4B29}" type="presParOf" srcId="{25D5A4D8-77DD-46B5-9A23-C810F1562A75}" destId="{CAA835D7-D0E1-40AA-8167-D64158914D23}" srcOrd="5" destOrd="0" presId="urn:microsoft.com/office/officeart/2009/layout/CirclePictureHierarchy"/>
    <dgm:cxn modelId="{8067DE15-0FA6-4F3E-B6C6-7D7E879F54E0}" type="presParOf" srcId="{CAA835D7-D0E1-40AA-8167-D64158914D23}" destId="{5C19E6E0-D2CD-4525-8AE7-C202F0E4D85B}" srcOrd="0" destOrd="0" presId="urn:microsoft.com/office/officeart/2009/layout/CirclePictureHierarchy"/>
    <dgm:cxn modelId="{4746E1DB-FC1B-4B8D-A0B0-2877455F90CD}" type="presParOf" srcId="{5C19E6E0-D2CD-4525-8AE7-C202F0E4D85B}" destId="{101C6BA2-231A-435E-B28C-20B1FEBC0A42}" srcOrd="0" destOrd="0" presId="urn:microsoft.com/office/officeart/2009/layout/CirclePictureHierarchy"/>
    <dgm:cxn modelId="{A38817B4-FDCD-414A-B76F-327AD5066087}" type="presParOf" srcId="{5C19E6E0-D2CD-4525-8AE7-C202F0E4D85B}" destId="{4556C58B-6EB1-47C2-908E-416BA974202F}" srcOrd="1" destOrd="0" presId="urn:microsoft.com/office/officeart/2009/layout/CirclePictureHierarchy"/>
    <dgm:cxn modelId="{93447843-4834-4F7D-8ADE-E4B2D720D3E5}" type="presParOf" srcId="{CAA835D7-D0E1-40AA-8167-D64158914D23}" destId="{E4A126F5-4268-4849-AEB0-EBD30007E18F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04A059-CE36-47DB-AA40-71B88005C837}" type="doc">
      <dgm:prSet loTypeId="urn:microsoft.com/office/officeart/2005/8/layout/target3" loCatId="relationship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7562AF03-AC76-43AD-9B41-BDC61D852B5D}">
      <dgm:prSet custT="1"/>
      <dgm:spPr>
        <a:solidFill>
          <a:schemeClr val="accent2">
            <a:lumMod val="20000"/>
            <a:lumOff val="8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>
              <a:solidFill>
                <a:schemeClr val="accent2">
                  <a:lumMod val="50000"/>
                </a:schemeClr>
              </a:solidFill>
            </a:rPr>
            <a:t>Non consideriamo gli altri come esseri inferiori (</a:t>
          </a:r>
          <a:r>
            <a:rPr lang="es-ES" sz="1800" b="1" dirty="0" err="1">
              <a:solidFill>
                <a:schemeClr val="accent2">
                  <a:lumMod val="50000"/>
                </a:schemeClr>
              </a:solidFill>
            </a:rPr>
            <a:t>Fl</a:t>
          </a:r>
          <a:r>
            <a:rPr lang="es-ES" sz="1800" b="1" dirty="0">
              <a:solidFill>
                <a:schemeClr val="accent2">
                  <a:lumMod val="50000"/>
                </a:schemeClr>
              </a:solidFill>
            </a:rPr>
            <a:t> 2:3)</a:t>
          </a:r>
          <a:endParaRPr lang="es-ES" sz="1800" dirty="0">
            <a:solidFill>
              <a:schemeClr val="accent2">
                <a:lumMod val="50000"/>
              </a:schemeClr>
            </a:solidFill>
          </a:endParaRPr>
        </a:p>
      </dgm:t>
    </dgm:pt>
    <dgm:pt modelId="{3DDD9521-ACA8-4933-B0F5-A68478FE4F4E}" type="parTrans" cxnId="{A5DE0E85-C667-4039-83E0-E44437CECBE3}">
      <dgm:prSet/>
      <dgm:spPr/>
      <dgm:t>
        <a:bodyPr/>
        <a:lstStyle/>
        <a:p>
          <a:endParaRPr lang="es-ES" sz="2000"/>
        </a:p>
      </dgm:t>
    </dgm:pt>
    <dgm:pt modelId="{F3E18651-E9E4-47EA-AD78-90C598D8D2D8}" type="sibTrans" cxnId="{A5DE0E85-C667-4039-83E0-E44437CECBE3}">
      <dgm:prSet/>
      <dgm:spPr/>
      <dgm:t>
        <a:bodyPr/>
        <a:lstStyle/>
        <a:p>
          <a:endParaRPr lang="es-ES" sz="2000"/>
        </a:p>
      </dgm:t>
    </dgm:pt>
    <dgm:pt modelId="{1D6EAA4C-C0A7-433F-A9FB-5AC598DE826D}">
      <dgm:prSet custT="1"/>
      <dgm:spPr>
        <a:solidFill>
          <a:schemeClr val="accent3">
            <a:lumMod val="20000"/>
            <a:lumOff val="8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rgbClr val="7D7A00"/>
              </a:solidFill>
            </a:rPr>
            <a:t>Non cerchiamo il riconoscimento pubblico (</a:t>
          </a:r>
          <a:r>
            <a:rPr lang="es-ES" sz="2000" b="1" dirty="0" err="1">
              <a:solidFill>
                <a:srgbClr val="7D7A00"/>
              </a:solidFill>
            </a:rPr>
            <a:t>Lc</a:t>
          </a:r>
          <a:r>
            <a:rPr lang="es-ES" sz="2000" b="1" dirty="0">
              <a:solidFill>
                <a:srgbClr val="7D7A00"/>
              </a:solidFill>
            </a:rPr>
            <a:t> 14:7-11)</a:t>
          </a:r>
          <a:endParaRPr lang="es-ES" sz="2000" dirty="0">
            <a:solidFill>
              <a:srgbClr val="7D7A00"/>
            </a:solidFill>
          </a:endParaRPr>
        </a:p>
      </dgm:t>
    </dgm:pt>
    <dgm:pt modelId="{35006261-50DF-4D3A-940F-FF214CA317F3}" type="parTrans" cxnId="{B367703A-385A-47F5-AD53-CF510801567B}">
      <dgm:prSet/>
      <dgm:spPr/>
      <dgm:t>
        <a:bodyPr/>
        <a:lstStyle/>
        <a:p>
          <a:endParaRPr lang="es-ES" sz="2000"/>
        </a:p>
      </dgm:t>
    </dgm:pt>
    <dgm:pt modelId="{DA268053-969A-4F69-A417-8966F264469E}" type="sibTrans" cxnId="{B367703A-385A-47F5-AD53-CF510801567B}">
      <dgm:prSet/>
      <dgm:spPr/>
      <dgm:t>
        <a:bodyPr/>
        <a:lstStyle/>
        <a:p>
          <a:endParaRPr lang="es-ES" sz="2000"/>
        </a:p>
      </dgm:t>
    </dgm:pt>
    <dgm:pt modelId="{6927C519-871C-44BE-A11C-CD506CDCA47E}">
      <dgm:prSet custT="1"/>
      <dgm:spPr>
        <a:solidFill>
          <a:srgbClr val="D1FFD1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it-IT" sz="1800" b="1" dirty="0">
            <a:solidFill>
              <a:schemeClr val="accent4">
                <a:lumMod val="50000"/>
              </a:schemeClr>
            </a:solidFill>
          </a:endParaRPr>
        </a:p>
        <a:p>
          <a:r>
            <a:rPr lang="it-IT" sz="1800" b="1" dirty="0">
              <a:solidFill>
                <a:schemeClr val="accent4">
                  <a:lumMod val="50000"/>
                </a:schemeClr>
              </a:solidFill>
            </a:rPr>
            <a:t>
</a:t>
          </a:r>
          <a:endParaRPr lang="es-ES" sz="1800" dirty="0">
            <a:solidFill>
              <a:schemeClr val="accent4">
                <a:lumMod val="50000"/>
              </a:schemeClr>
            </a:solidFill>
          </a:endParaRPr>
        </a:p>
      </dgm:t>
    </dgm:pt>
    <dgm:pt modelId="{FC03356B-0B12-4946-A157-DD2A5104B3F9}" type="parTrans" cxnId="{B8655EBF-9DF4-4891-B7B2-92B672FE21ED}">
      <dgm:prSet/>
      <dgm:spPr/>
      <dgm:t>
        <a:bodyPr/>
        <a:lstStyle/>
        <a:p>
          <a:endParaRPr lang="es-ES" sz="2000"/>
        </a:p>
      </dgm:t>
    </dgm:pt>
    <dgm:pt modelId="{A069125C-C88B-420B-8CAF-C422B2BF4F52}" type="sibTrans" cxnId="{B8655EBF-9DF4-4891-B7B2-92B672FE21ED}">
      <dgm:prSet/>
      <dgm:spPr/>
      <dgm:t>
        <a:bodyPr/>
        <a:lstStyle/>
        <a:p>
          <a:endParaRPr lang="es-ES" sz="2000"/>
        </a:p>
      </dgm:t>
    </dgm:pt>
    <dgm:pt modelId="{6D7ABD59-272E-4506-8E55-090F8572CF31}">
      <dgm:prSet custT="1"/>
      <dgm:spPr>
        <a:solidFill>
          <a:schemeClr val="accent5">
            <a:lumMod val="20000"/>
            <a:lumOff val="80000"/>
          </a:schemeClr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accent5">
                  <a:lumMod val="50000"/>
                </a:schemeClr>
              </a:solidFill>
            </a:rPr>
            <a:t>Riceveremo la grazia di Dio (</a:t>
          </a:r>
          <a:r>
            <a:rPr lang="es-ES" sz="2000" b="1" dirty="0" err="1">
              <a:solidFill>
                <a:schemeClr val="accent5">
                  <a:lumMod val="50000"/>
                </a:schemeClr>
              </a:solidFill>
            </a:rPr>
            <a:t>Gm</a:t>
          </a:r>
          <a:r>
            <a:rPr lang="es-ES" sz="2000" b="1" dirty="0">
              <a:solidFill>
                <a:schemeClr val="accent5">
                  <a:lumMod val="50000"/>
                </a:schemeClr>
              </a:solidFill>
            </a:rPr>
            <a:t> 4:6)</a:t>
          </a:r>
          <a:endParaRPr lang="es-ES" sz="2000" dirty="0">
            <a:solidFill>
              <a:schemeClr val="accent5">
                <a:lumMod val="50000"/>
              </a:schemeClr>
            </a:solidFill>
          </a:endParaRPr>
        </a:p>
      </dgm:t>
    </dgm:pt>
    <dgm:pt modelId="{4BBFE6A2-D8C1-42A2-8D1E-D19BBC29C2E2}" type="parTrans" cxnId="{F4D6E1A3-64B3-4F80-B1D7-D167457CD3FC}">
      <dgm:prSet/>
      <dgm:spPr/>
      <dgm:t>
        <a:bodyPr/>
        <a:lstStyle/>
        <a:p>
          <a:endParaRPr lang="es-ES" sz="2000"/>
        </a:p>
      </dgm:t>
    </dgm:pt>
    <dgm:pt modelId="{8DBD8122-CFE0-4AF7-BFD1-10A15B6897D2}" type="sibTrans" cxnId="{F4D6E1A3-64B3-4F80-B1D7-D167457CD3FC}">
      <dgm:prSet/>
      <dgm:spPr/>
      <dgm:t>
        <a:bodyPr/>
        <a:lstStyle/>
        <a:p>
          <a:endParaRPr lang="es-ES" sz="2000"/>
        </a:p>
      </dgm:t>
    </dgm:pt>
    <dgm:pt modelId="{E347F780-C221-4A87-B0D6-692110341847}">
      <dgm:prSet custT="1"/>
      <dgm:spPr>
        <a:solidFill>
          <a:srgbClr val="E1F4FF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Impartiremo questa grazia agli altri (1 Pt 4:10)</a:t>
          </a:r>
          <a:endParaRPr lang="es-E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B94F11D2-BEB9-48AE-A790-A28B33FB74BD}" type="parTrans" cxnId="{877E88C7-7879-4670-BB7A-003ABD789E75}">
      <dgm:prSet/>
      <dgm:spPr/>
      <dgm:t>
        <a:bodyPr/>
        <a:lstStyle/>
        <a:p>
          <a:endParaRPr lang="es-ES" sz="2000"/>
        </a:p>
      </dgm:t>
    </dgm:pt>
    <dgm:pt modelId="{46A33B4D-0B09-4FF5-BDDC-6905C1E18A29}" type="sibTrans" cxnId="{877E88C7-7879-4670-BB7A-003ABD789E75}">
      <dgm:prSet/>
      <dgm:spPr/>
      <dgm:t>
        <a:bodyPr/>
        <a:lstStyle/>
        <a:p>
          <a:endParaRPr lang="es-ES" sz="2000"/>
        </a:p>
      </dgm:t>
    </dgm:pt>
    <dgm:pt modelId="{78CC7DC5-2F0A-4292-9C5B-03AF483A6E8D}">
      <dgm:prSet custT="1"/>
      <dgm:spPr/>
      <dgm:t>
        <a:bodyPr/>
        <a:lstStyle/>
        <a:p>
          <a:r>
            <a:rPr lang="it-IT" sz="1800" b="1" dirty="0">
              <a:solidFill>
                <a:schemeClr val="accent4">
                  <a:lumMod val="50000"/>
                </a:schemeClr>
              </a:solidFill>
            </a:rPr>
            <a:t>Lasceremo che siano gli altri a darci il giusto riconoscimento (Pr 27:2)
</a:t>
          </a:r>
          <a:endParaRPr lang="es-ES_tradnl" sz="1800" b="1" dirty="0">
            <a:solidFill>
              <a:schemeClr val="accent4">
                <a:lumMod val="50000"/>
              </a:schemeClr>
            </a:solidFill>
          </a:endParaRPr>
        </a:p>
      </dgm:t>
    </dgm:pt>
    <dgm:pt modelId="{363050D4-3143-4FB5-99AD-3A8F83D6AA48}" type="parTrans" cxnId="{6D9CD3CB-76BA-4DE3-9089-17B2B0E04088}">
      <dgm:prSet/>
      <dgm:spPr/>
      <dgm:t>
        <a:bodyPr/>
        <a:lstStyle/>
        <a:p>
          <a:endParaRPr lang="es-ES_tradnl"/>
        </a:p>
      </dgm:t>
    </dgm:pt>
    <dgm:pt modelId="{3182FCDD-F487-4558-A8B4-57ABAEADFD04}" type="sibTrans" cxnId="{6D9CD3CB-76BA-4DE3-9089-17B2B0E04088}">
      <dgm:prSet/>
      <dgm:spPr/>
      <dgm:t>
        <a:bodyPr/>
        <a:lstStyle/>
        <a:p>
          <a:endParaRPr lang="es-ES_tradnl"/>
        </a:p>
      </dgm:t>
    </dgm:pt>
    <dgm:pt modelId="{79A7DE57-5836-4940-B0C5-EF4EAB3F8713}" type="pres">
      <dgm:prSet presAssocID="{9F04A059-CE36-47DB-AA40-71B88005C837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F49C0427-4DA6-4A51-A7F4-081AADF88CEF}" type="pres">
      <dgm:prSet presAssocID="{7562AF03-AC76-43AD-9B41-BDC61D852B5D}" presName="circle1" presStyleLbl="node1" presStyleIdx="0" presStyleCnt="6"/>
      <dgm:spPr/>
    </dgm:pt>
    <dgm:pt modelId="{5BAE0A80-9A07-4C2D-AF0A-E47AB22752E3}" type="pres">
      <dgm:prSet presAssocID="{7562AF03-AC76-43AD-9B41-BDC61D852B5D}" presName="space" presStyleCnt="0"/>
      <dgm:spPr/>
    </dgm:pt>
    <dgm:pt modelId="{415CB9B6-AA61-4AF6-8869-E0865DEE36C1}" type="pres">
      <dgm:prSet presAssocID="{7562AF03-AC76-43AD-9B41-BDC61D852B5D}" presName="rect1" presStyleLbl="alignAcc1" presStyleIdx="0" presStyleCnt="6"/>
      <dgm:spPr/>
    </dgm:pt>
    <dgm:pt modelId="{0FF9C4BE-9A87-4708-883A-6FEF18DC7A48}" type="pres">
      <dgm:prSet presAssocID="{1D6EAA4C-C0A7-433F-A9FB-5AC598DE826D}" presName="vertSpace2" presStyleLbl="node1" presStyleIdx="0" presStyleCnt="6"/>
      <dgm:spPr/>
    </dgm:pt>
    <dgm:pt modelId="{FA655AD6-F8EE-4AE4-B832-BF921CD6E03D}" type="pres">
      <dgm:prSet presAssocID="{1D6EAA4C-C0A7-433F-A9FB-5AC598DE826D}" presName="circle2" presStyleLbl="node1" presStyleIdx="1" presStyleCnt="6"/>
      <dgm:spPr/>
    </dgm:pt>
    <dgm:pt modelId="{7C690686-78D2-4A19-B875-4A1BE3D73413}" type="pres">
      <dgm:prSet presAssocID="{1D6EAA4C-C0A7-433F-A9FB-5AC598DE826D}" presName="rect2" presStyleLbl="alignAcc1" presStyleIdx="1" presStyleCnt="6"/>
      <dgm:spPr/>
    </dgm:pt>
    <dgm:pt modelId="{FBF22544-7330-4A8B-9F24-34CE49CC0661}" type="pres">
      <dgm:prSet presAssocID="{6927C519-871C-44BE-A11C-CD506CDCA47E}" presName="vertSpace3" presStyleLbl="node1" presStyleIdx="1" presStyleCnt="6"/>
      <dgm:spPr/>
    </dgm:pt>
    <dgm:pt modelId="{D4C219FE-2BBE-43F0-9680-EBFA6ECFF7DF}" type="pres">
      <dgm:prSet presAssocID="{6927C519-871C-44BE-A11C-CD506CDCA47E}" presName="circle3" presStyleLbl="node1" presStyleIdx="2" presStyleCnt="6"/>
      <dgm:spPr/>
    </dgm:pt>
    <dgm:pt modelId="{113D251D-8ED8-4791-A46C-1EB330AC1790}" type="pres">
      <dgm:prSet presAssocID="{6927C519-871C-44BE-A11C-CD506CDCA47E}" presName="rect3" presStyleLbl="alignAcc1" presStyleIdx="2" presStyleCnt="6"/>
      <dgm:spPr/>
    </dgm:pt>
    <dgm:pt modelId="{0BFEA0DE-6500-44F9-BBA7-8802F867A298}" type="pres">
      <dgm:prSet presAssocID="{78CC7DC5-2F0A-4292-9C5B-03AF483A6E8D}" presName="vertSpace4" presStyleLbl="node1" presStyleIdx="2" presStyleCnt="6"/>
      <dgm:spPr/>
    </dgm:pt>
    <dgm:pt modelId="{483108E5-E007-49C4-A5D3-B362E157F649}" type="pres">
      <dgm:prSet presAssocID="{78CC7DC5-2F0A-4292-9C5B-03AF483A6E8D}" presName="circle4" presStyleLbl="node1" presStyleIdx="3" presStyleCnt="6"/>
      <dgm:spPr/>
    </dgm:pt>
    <dgm:pt modelId="{B4E05C71-7182-4A84-9808-847A2D7EAB64}" type="pres">
      <dgm:prSet presAssocID="{78CC7DC5-2F0A-4292-9C5B-03AF483A6E8D}" presName="rect4" presStyleLbl="alignAcc1" presStyleIdx="3" presStyleCnt="6"/>
      <dgm:spPr/>
    </dgm:pt>
    <dgm:pt modelId="{A2C79532-DD6A-4EBF-8B51-6FE0C0ACE0E5}" type="pres">
      <dgm:prSet presAssocID="{6D7ABD59-272E-4506-8E55-090F8572CF31}" presName="vertSpace5" presStyleLbl="node1" presStyleIdx="3" presStyleCnt="6"/>
      <dgm:spPr/>
    </dgm:pt>
    <dgm:pt modelId="{6B9BBEA5-3282-4BF5-89CB-352744A3D362}" type="pres">
      <dgm:prSet presAssocID="{6D7ABD59-272E-4506-8E55-090F8572CF31}" presName="circle5" presStyleLbl="node1" presStyleIdx="4" presStyleCnt="6"/>
      <dgm:spPr/>
    </dgm:pt>
    <dgm:pt modelId="{7960BF96-A29C-4698-A661-8AEC85839D53}" type="pres">
      <dgm:prSet presAssocID="{6D7ABD59-272E-4506-8E55-090F8572CF31}" presName="rect5" presStyleLbl="alignAcc1" presStyleIdx="4" presStyleCnt="6"/>
      <dgm:spPr/>
    </dgm:pt>
    <dgm:pt modelId="{235A12C9-A088-4BF9-A60E-DA98A9067A02}" type="pres">
      <dgm:prSet presAssocID="{E347F780-C221-4A87-B0D6-692110341847}" presName="vertSpace6" presStyleLbl="node1" presStyleIdx="4" presStyleCnt="6"/>
      <dgm:spPr/>
    </dgm:pt>
    <dgm:pt modelId="{1AF20655-AAE8-4013-886B-4FEE24AC0B8B}" type="pres">
      <dgm:prSet presAssocID="{E347F780-C221-4A87-B0D6-692110341847}" presName="circle6" presStyleLbl="node1" presStyleIdx="5" presStyleCnt="6"/>
      <dgm:spPr/>
    </dgm:pt>
    <dgm:pt modelId="{3CE37030-A23D-4EFE-8C89-1F5B905FE8E1}" type="pres">
      <dgm:prSet presAssocID="{E347F780-C221-4A87-B0D6-692110341847}" presName="rect6" presStyleLbl="alignAcc1" presStyleIdx="5" presStyleCnt="6"/>
      <dgm:spPr/>
    </dgm:pt>
    <dgm:pt modelId="{6042B259-EF53-44D7-BD02-69AFC7FDA1BF}" type="pres">
      <dgm:prSet presAssocID="{7562AF03-AC76-43AD-9B41-BDC61D852B5D}" presName="rect1ParTxNoCh" presStyleLbl="alignAcc1" presStyleIdx="5" presStyleCnt="6">
        <dgm:presLayoutVars>
          <dgm:chMax val="1"/>
          <dgm:bulletEnabled val="1"/>
        </dgm:presLayoutVars>
      </dgm:prSet>
      <dgm:spPr/>
    </dgm:pt>
    <dgm:pt modelId="{13B697B9-5DD3-4743-928C-F9F08526015D}" type="pres">
      <dgm:prSet presAssocID="{1D6EAA4C-C0A7-433F-A9FB-5AC598DE826D}" presName="rect2ParTxNoCh" presStyleLbl="alignAcc1" presStyleIdx="5" presStyleCnt="6">
        <dgm:presLayoutVars>
          <dgm:chMax val="1"/>
          <dgm:bulletEnabled val="1"/>
        </dgm:presLayoutVars>
      </dgm:prSet>
      <dgm:spPr/>
    </dgm:pt>
    <dgm:pt modelId="{D5011CA0-7620-4B7A-852A-70AF19CA0BB4}" type="pres">
      <dgm:prSet presAssocID="{6927C519-871C-44BE-A11C-CD506CDCA47E}" presName="rect3ParTxNoCh" presStyleLbl="alignAcc1" presStyleIdx="5" presStyleCnt="6">
        <dgm:presLayoutVars>
          <dgm:chMax val="1"/>
          <dgm:bulletEnabled val="1"/>
        </dgm:presLayoutVars>
      </dgm:prSet>
      <dgm:spPr/>
    </dgm:pt>
    <dgm:pt modelId="{738CE7D8-F9C1-4F4B-94BD-1B41AF1D715C}" type="pres">
      <dgm:prSet presAssocID="{78CC7DC5-2F0A-4292-9C5B-03AF483A6E8D}" presName="rect4ParTxNoCh" presStyleLbl="alignAcc1" presStyleIdx="5" presStyleCnt="6">
        <dgm:presLayoutVars>
          <dgm:chMax val="1"/>
          <dgm:bulletEnabled val="1"/>
        </dgm:presLayoutVars>
      </dgm:prSet>
      <dgm:spPr/>
    </dgm:pt>
    <dgm:pt modelId="{26DCF192-D841-4944-96CF-518B2F1E79A7}" type="pres">
      <dgm:prSet presAssocID="{6D7ABD59-272E-4506-8E55-090F8572CF31}" presName="rect5ParTxNoCh" presStyleLbl="alignAcc1" presStyleIdx="5" presStyleCnt="6">
        <dgm:presLayoutVars>
          <dgm:chMax val="1"/>
          <dgm:bulletEnabled val="1"/>
        </dgm:presLayoutVars>
      </dgm:prSet>
      <dgm:spPr/>
    </dgm:pt>
    <dgm:pt modelId="{E6BEBFC2-F1E5-4C98-AEF5-1E74C6BB1A8B}" type="pres">
      <dgm:prSet presAssocID="{E347F780-C221-4A87-B0D6-692110341847}" presName="rect6ParTxNoCh" presStyleLbl="alignAcc1" presStyleIdx="5" presStyleCnt="6">
        <dgm:presLayoutVars>
          <dgm:chMax val="1"/>
          <dgm:bulletEnabled val="1"/>
        </dgm:presLayoutVars>
      </dgm:prSet>
      <dgm:spPr/>
    </dgm:pt>
  </dgm:ptLst>
  <dgm:cxnLst>
    <dgm:cxn modelId="{D5685D05-1241-4475-BD15-FFEE41885286}" type="presOf" srcId="{7562AF03-AC76-43AD-9B41-BDC61D852B5D}" destId="{6042B259-EF53-44D7-BD02-69AFC7FDA1BF}" srcOrd="1" destOrd="0" presId="urn:microsoft.com/office/officeart/2005/8/layout/target3"/>
    <dgm:cxn modelId="{FB1C6C2E-2361-40FA-B9DF-AC0B61EC13F6}" type="presOf" srcId="{78CC7DC5-2F0A-4292-9C5B-03AF483A6E8D}" destId="{738CE7D8-F9C1-4F4B-94BD-1B41AF1D715C}" srcOrd="1" destOrd="0" presId="urn:microsoft.com/office/officeart/2005/8/layout/target3"/>
    <dgm:cxn modelId="{B367703A-385A-47F5-AD53-CF510801567B}" srcId="{9F04A059-CE36-47DB-AA40-71B88005C837}" destId="{1D6EAA4C-C0A7-433F-A9FB-5AC598DE826D}" srcOrd="1" destOrd="0" parTransId="{35006261-50DF-4D3A-940F-FF214CA317F3}" sibTransId="{DA268053-969A-4F69-A417-8966F264469E}"/>
    <dgm:cxn modelId="{F62ADF3B-81E4-47C2-BB3F-C60DF02DC63B}" type="presOf" srcId="{6927C519-871C-44BE-A11C-CD506CDCA47E}" destId="{D5011CA0-7620-4B7A-852A-70AF19CA0BB4}" srcOrd="1" destOrd="0" presId="urn:microsoft.com/office/officeart/2005/8/layout/target3"/>
    <dgm:cxn modelId="{78518E40-F576-418C-850A-CA7FAB738256}" type="presOf" srcId="{1D6EAA4C-C0A7-433F-A9FB-5AC598DE826D}" destId="{7C690686-78D2-4A19-B875-4A1BE3D73413}" srcOrd="0" destOrd="0" presId="urn:microsoft.com/office/officeart/2005/8/layout/target3"/>
    <dgm:cxn modelId="{4DB5534D-BC8E-4A33-A551-AC37A26ACDC5}" type="presOf" srcId="{6D7ABD59-272E-4506-8E55-090F8572CF31}" destId="{26DCF192-D841-4944-96CF-518B2F1E79A7}" srcOrd="1" destOrd="0" presId="urn:microsoft.com/office/officeart/2005/8/layout/target3"/>
    <dgm:cxn modelId="{7CDA985A-4DB1-447C-9BE8-6070D44DBF26}" type="presOf" srcId="{78CC7DC5-2F0A-4292-9C5B-03AF483A6E8D}" destId="{B4E05C71-7182-4A84-9808-847A2D7EAB64}" srcOrd="0" destOrd="0" presId="urn:microsoft.com/office/officeart/2005/8/layout/target3"/>
    <dgm:cxn modelId="{F83DE35A-EF8E-46D7-B60E-5AB0FE2F099D}" type="presOf" srcId="{E347F780-C221-4A87-B0D6-692110341847}" destId="{E6BEBFC2-F1E5-4C98-AEF5-1E74C6BB1A8B}" srcOrd="1" destOrd="0" presId="urn:microsoft.com/office/officeart/2005/8/layout/target3"/>
    <dgm:cxn modelId="{A5DE0E85-C667-4039-83E0-E44437CECBE3}" srcId="{9F04A059-CE36-47DB-AA40-71B88005C837}" destId="{7562AF03-AC76-43AD-9B41-BDC61D852B5D}" srcOrd="0" destOrd="0" parTransId="{3DDD9521-ACA8-4933-B0F5-A68478FE4F4E}" sibTransId="{F3E18651-E9E4-47EA-AD78-90C598D8D2D8}"/>
    <dgm:cxn modelId="{3D0E2E8E-FA55-420E-B4BF-0F596016411C}" type="presOf" srcId="{7562AF03-AC76-43AD-9B41-BDC61D852B5D}" destId="{415CB9B6-AA61-4AF6-8869-E0865DEE36C1}" srcOrd="0" destOrd="0" presId="urn:microsoft.com/office/officeart/2005/8/layout/target3"/>
    <dgm:cxn modelId="{65E86894-363C-467A-B08A-9B60378F751E}" type="presOf" srcId="{1D6EAA4C-C0A7-433F-A9FB-5AC598DE826D}" destId="{13B697B9-5DD3-4743-928C-F9F08526015D}" srcOrd="1" destOrd="0" presId="urn:microsoft.com/office/officeart/2005/8/layout/target3"/>
    <dgm:cxn modelId="{D22B169B-DD0B-4355-87A5-48B89BAB72E6}" type="presOf" srcId="{9F04A059-CE36-47DB-AA40-71B88005C837}" destId="{79A7DE57-5836-4940-B0C5-EF4EAB3F8713}" srcOrd="0" destOrd="0" presId="urn:microsoft.com/office/officeart/2005/8/layout/target3"/>
    <dgm:cxn modelId="{F4D6E1A3-64B3-4F80-B1D7-D167457CD3FC}" srcId="{9F04A059-CE36-47DB-AA40-71B88005C837}" destId="{6D7ABD59-272E-4506-8E55-090F8572CF31}" srcOrd="4" destOrd="0" parTransId="{4BBFE6A2-D8C1-42A2-8D1E-D19BBC29C2E2}" sibTransId="{8DBD8122-CFE0-4AF7-BFD1-10A15B6897D2}"/>
    <dgm:cxn modelId="{BDCFDBA6-32B2-4F8D-B0F3-B8BA71F664F8}" type="presOf" srcId="{6D7ABD59-272E-4506-8E55-090F8572CF31}" destId="{7960BF96-A29C-4698-A661-8AEC85839D53}" srcOrd="0" destOrd="0" presId="urn:microsoft.com/office/officeart/2005/8/layout/target3"/>
    <dgm:cxn modelId="{6DCD44BD-E43B-4D3F-98F6-8E5031BFE6D9}" type="presOf" srcId="{E347F780-C221-4A87-B0D6-692110341847}" destId="{3CE37030-A23D-4EFE-8C89-1F5B905FE8E1}" srcOrd="0" destOrd="0" presId="urn:microsoft.com/office/officeart/2005/8/layout/target3"/>
    <dgm:cxn modelId="{B8655EBF-9DF4-4891-B7B2-92B672FE21ED}" srcId="{9F04A059-CE36-47DB-AA40-71B88005C837}" destId="{6927C519-871C-44BE-A11C-CD506CDCA47E}" srcOrd="2" destOrd="0" parTransId="{FC03356B-0B12-4946-A157-DD2A5104B3F9}" sibTransId="{A069125C-C88B-420B-8CAF-C422B2BF4F52}"/>
    <dgm:cxn modelId="{877E88C7-7879-4670-BB7A-003ABD789E75}" srcId="{9F04A059-CE36-47DB-AA40-71B88005C837}" destId="{E347F780-C221-4A87-B0D6-692110341847}" srcOrd="5" destOrd="0" parTransId="{B94F11D2-BEB9-48AE-A790-A28B33FB74BD}" sibTransId="{46A33B4D-0B09-4FF5-BDDC-6905C1E18A29}"/>
    <dgm:cxn modelId="{6D9CD3CB-76BA-4DE3-9089-17B2B0E04088}" srcId="{9F04A059-CE36-47DB-AA40-71B88005C837}" destId="{78CC7DC5-2F0A-4292-9C5B-03AF483A6E8D}" srcOrd="3" destOrd="0" parTransId="{363050D4-3143-4FB5-99AD-3A8F83D6AA48}" sibTransId="{3182FCDD-F487-4558-A8B4-57ABAEADFD04}"/>
    <dgm:cxn modelId="{B50DC4EC-FC4E-41DE-B1A8-393E3FAE02B8}" type="presOf" srcId="{6927C519-871C-44BE-A11C-CD506CDCA47E}" destId="{113D251D-8ED8-4791-A46C-1EB330AC1790}" srcOrd="0" destOrd="0" presId="urn:microsoft.com/office/officeart/2005/8/layout/target3"/>
    <dgm:cxn modelId="{A8889EA8-76BD-4E09-A90B-40DC376F0C55}" type="presParOf" srcId="{79A7DE57-5836-4940-B0C5-EF4EAB3F8713}" destId="{F49C0427-4DA6-4A51-A7F4-081AADF88CEF}" srcOrd="0" destOrd="0" presId="urn:microsoft.com/office/officeart/2005/8/layout/target3"/>
    <dgm:cxn modelId="{65AB4A97-13D1-41E0-A634-513A016390B6}" type="presParOf" srcId="{79A7DE57-5836-4940-B0C5-EF4EAB3F8713}" destId="{5BAE0A80-9A07-4C2D-AF0A-E47AB22752E3}" srcOrd="1" destOrd="0" presId="urn:microsoft.com/office/officeart/2005/8/layout/target3"/>
    <dgm:cxn modelId="{97BF6E4A-0B5A-40D8-938C-23A78A626BE6}" type="presParOf" srcId="{79A7DE57-5836-4940-B0C5-EF4EAB3F8713}" destId="{415CB9B6-AA61-4AF6-8869-E0865DEE36C1}" srcOrd="2" destOrd="0" presId="urn:microsoft.com/office/officeart/2005/8/layout/target3"/>
    <dgm:cxn modelId="{3096F9FE-6576-4492-8060-5109FE3534AC}" type="presParOf" srcId="{79A7DE57-5836-4940-B0C5-EF4EAB3F8713}" destId="{0FF9C4BE-9A87-4708-883A-6FEF18DC7A48}" srcOrd="3" destOrd="0" presId="urn:microsoft.com/office/officeart/2005/8/layout/target3"/>
    <dgm:cxn modelId="{7D4C4E80-5770-4665-9143-BDD08780DBCD}" type="presParOf" srcId="{79A7DE57-5836-4940-B0C5-EF4EAB3F8713}" destId="{FA655AD6-F8EE-4AE4-B832-BF921CD6E03D}" srcOrd="4" destOrd="0" presId="urn:microsoft.com/office/officeart/2005/8/layout/target3"/>
    <dgm:cxn modelId="{5CB7230A-F615-47E2-AD1C-7B3DFB82E85E}" type="presParOf" srcId="{79A7DE57-5836-4940-B0C5-EF4EAB3F8713}" destId="{7C690686-78D2-4A19-B875-4A1BE3D73413}" srcOrd="5" destOrd="0" presId="urn:microsoft.com/office/officeart/2005/8/layout/target3"/>
    <dgm:cxn modelId="{80154921-9E08-4E4F-9B5A-E7ABD3C44DF4}" type="presParOf" srcId="{79A7DE57-5836-4940-B0C5-EF4EAB3F8713}" destId="{FBF22544-7330-4A8B-9F24-34CE49CC0661}" srcOrd="6" destOrd="0" presId="urn:microsoft.com/office/officeart/2005/8/layout/target3"/>
    <dgm:cxn modelId="{15C95C7A-367B-4125-A78B-9ADA8B8AA82A}" type="presParOf" srcId="{79A7DE57-5836-4940-B0C5-EF4EAB3F8713}" destId="{D4C219FE-2BBE-43F0-9680-EBFA6ECFF7DF}" srcOrd="7" destOrd="0" presId="urn:microsoft.com/office/officeart/2005/8/layout/target3"/>
    <dgm:cxn modelId="{8485201E-3FF5-4906-A492-6035F2DCA32F}" type="presParOf" srcId="{79A7DE57-5836-4940-B0C5-EF4EAB3F8713}" destId="{113D251D-8ED8-4791-A46C-1EB330AC1790}" srcOrd="8" destOrd="0" presId="urn:microsoft.com/office/officeart/2005/8/layout/target3"/>
    <dgm:cxn modelId="{F23764D1-8F07-42AC-8009-BE826B902C9E}" type="presParOf" srcId="{79A7DE57-5836-4940-B0C5-EF4EAB3F8713}" destId="{0BFEA0DE-6500-44F9-BBA7-8802F867A298}" srcOrd="9" destOrd="0" presId="urn:microsoft.com/office/officeart/2005/8/layout/target3"/>
    <dgm:cxn modelId="{A6886212-8BFC-4770-9D1C-E83C848E36A8}" type="presParOf" srcId="{79A7DE57-5836-4940-B0C5-EF4EAB3F8713}" destId="{483108E5-E007-49C4-A5D3-B362E157F649}" srcOrd="10" destOrd="0" presId="urn:microsoft.com/office/officeart/2005/8/layout/target3"/>
    <dgm:cxn modelId="{B63A5CDA-9C8F-4E28-AB0C-8A01BC9CE0B4}" type="presParOf" srcId="{79A7DE57-5836-4940-B0C5-EF4EAB3F8713}" destId="{B4E05C71-7182-4A84-9808-847A2D7EAB64}" srcOrd="11" destOrd="0" presId="urn:microsoft.com/office/officeart/2005/8/layout/target3"/>
    <dgm:cxn modelId="{E9EA0821-825D-4EAF-86F9-F8CDBAF79B45}" type="presParOf" srcId="{79A7DE57-5836-4940-B0C5-EF4EAB3F8713}" destId="{A2C79532-DD6A-4EBF-8B51-6FE0C0ACE0E5}" srcOrd="12" destOrd="0" presId="urn:microsoft.com/office/officeart/2005/8/layout/target3"/>
    <dgm:cxn modelId="{06C1CE5C-88D4-425C-9F38-313BA2785380}" type="presParOf" srcId="{79A7DE57-5836-4940-B0C5-EF4EAB3F8713}" destId="{6B9BBEA5-3282-4BF5-89CB-352744A3D362}" srcOrd="13" destOrd="0" presId="urn:microsoft.com/office/officeart/2005/8/layout/target3"/>
    <dgm:cxn modelId="{F5FB243A-DEB2-4E6E-82FE-ADCDE4271692}" type="presParOf" srcId="{79A7DE57-5836-4940-B0C5-EF4EAB3F8713}" destId="{7960BF96-A29C-4698-A661-8AEC85839D53}" srcOrd="14" destOrd="0" presId="urn:microsoft.com/office/officeart/2005/8/layout/target3"/>
    <dgm:cxn modelId="{38164AF3-0B2A-487B-9156-B41FD1E39A78}" type="presParOf" srcId="{79A7DE57-5836-4940-B0C5-EF4EAB3F8713}" destId="{235A12C9-A088-4BF9-A60E-DA98A9067A02}" srcOrd="15" destOrd="0" presId="urn:microsoft.com/office/officeart/2005/8/layout/target3"/>
    <dgm:cxn modelId="{133AFEA0-9118-45D8-B997-B974394C5000}" type="presParOf" srcId="{79A7DE57-5836-4940-B0C5-EF4EAB3F8713}" destId="{1AF20655-AAE8-4013-886B-4FEE24AC0B8B}" srcOrd="16" destOrd="0" presId="urn:microsoft.com/office/officeart/2005/8/layout/target3"/>
    <dgm:cxn modelId="{DAEDB214-1790-42FC-8DEE-A9140A7D8AE7}" type="presParOf" srcId="{79A7DE57-5836-4940-B0C5-EF4EAB3F8713}" destId="{3CE37030-A23D-4EFE-8C89-1F5B905FE8E1}" srcOrd="17" destOrd="0" presId="urn:microsoft.com/office/officeart/2005/8/layout/target3"/>
    <dgm:cxn modelId="{F2BD7557-F15C-43E3-85FC-64265A5503DC}" type="presParOf" srcId="{79A7DE57-5836-4940-B0C5-EF4EAB3F8713}" destId="{6042B259-EF53-44D7-BD02-69AFC7FDA1BF}" srcOrd="18" destOrd="0" presId="urn:microsoft.com/office/officeart/2005/8/layout/target3"/>
    <dgm:cxn modelId="{14F7367B-018A-42F4-B5C7-BBBA5118ECC8}" type="presParOf" srcId="{79A7DE57-5836-4940-B0C5-EF4EAB3F8713}" destId="{13B697B9-5DD3-4743-928C-F9F08526015D}" srcOrd="19" destOrd="0" presId="urn:microsoft.com/office/officeart/2005/8/layout/target3"/>
    <dgm:cxn modelId="{417504A6-1F6A-443B-A678-97CC6E801AAA}" type="presParOf" srcId="{79A7DE57-5836-4940-B0C5-EF4EAB3F8713}" destId="{D5011CA0-7620-4B7A-852A-70AF19CA0BB4}" srcOrd="20" destOrd="0" presId="urn:microsoft.com/office/officeart/2005/8/layout/target3"/>
    <dgm:cxn modelId="{09BA81D7-9BEF-4976-A0E3-847A6E92B626}" type="presParOf" srcId="{79A7DE57-5836-4940-B0C5-EF4EAB3F8713}" destId="{738CE7D8-F9C1-4F4B-94BD-1B41AF1D715C}" srcOrd="21" destOrd="0" presId="urn:microsoft.com/office/officeart/2005/8/layout/target3"/>
    <dgm:cxn modelId="{EDFEAB25-A708-4AA5-B576-49F987B8CE7A}" type="presParOf" srcId="{79A7DE57-5836-4940-B0C5-EF4EAB3F8713}" destId="{26DCF192-D841-4944-96CF-518B2F1E79A7}" srcOrd="22" destOrd="0" presId="urn:microsoft.com/office/officeart/2005/8/layout/target3"/>
    <dgm:cxn modelId="{ED565706-2260-4064-B35A-D695933CA10C}" type="presParOf" srcId="{79A7DE57-5836-4940-B0C5-EF4EAB3F8713}" destId="{E6BEBFC2-F1E5-4C98-AEF5-1E74C6BB1A8B}" srcOrd="2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F18D73-C6AB-45C8-8A2E-35606C1E08EB}">
      <dsp:nvSpPr>
        <dsp:cNvPr id="0" name=""/>
        <dsp:cNvSpPr/>
      </dsp:nvSpPr>
      <dsp:spPr>
        <a:xfrm>
          <a:off x="7727879" y="699297"/>
          <a:ext cx="2593475" cy="164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108"/>
              </a:lnTo>
              <a:lnTo>
                <a:pt x="2593475" y="82108"/>
              </a:lnTo>
              <a:lnTo>
                <a:pt x="2593475" y="164216"/>
              </a:lnTo>
            </a:path>
          </a:pathLst>
        </a:custGeom>
        <a:noFill/>
        <a:ln w="19050" cap="flat" cmpd="sng" algn="ctr">
          <a:solidFill>
            <a:schemeClr val="accent4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FD490C-71E0-4A3A-BC3D-802D5014F915}">
      <dsp:nvSpPr>
        <dsp:cNvPr id="0" name=""/>
        <dsp:cNvSpPr/>
      </dsp:nvSpPr>
      <dsp:spPr>
        <a:xfrm>
          <a:off x="7727879" y="699297"/>
          <a:ext cx="474414" cy="164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108"/>
              </a:lnTo>
              <a:lnTo>
                <a:pt x="474414" y="82108"/>
              </a:lnTo>
              <a:lnTo>
                <a:pt x="474414" y="164216"/>
              </a:lnTo>
            </a:path>
          </a:pathLst>
        </a:custGeom>
        <a:noFill/>
        <a:ln w="19050" cap="flat" cmpd="sng" algn="ctr">
          <a:solidFill>
            <a:schemeClr val="accent4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DB5EF6-39F3-4BD1-8C88-F34105FF8B6B}">
      <dsp:nvSpPr>
        <dsp:cNvPr id="0" name=""/>
        <dsp:cNvSpPr/>
      </dsp:nvSpPr>
      <dsp:spPr>
        <a:xfrm>
          <a:off x="5768004" y="699297"/>
          <a:ext cx="1959874" cy="164216"/>
        </a:xfrm>
        <a:custGeom>
          <a:avLst/>
          <a:gdLst/>
          <a:ahLst/>
          <a:cxnLst/>
          <a:rect l="0" t="0" r="0" b="0"/>
          <a:pathLst>
            <a:path>
              <a:moveTo>
                <a:pt x="1959874" y="0"/>
              </a:moveTo>
              <a:lnTo>
                <a:pt x="1959874" y="82108"/>
              </a:lnTo>
              <a:lnTo>
                <a:pt x="0" y="82108"/>
              </a:lnTo>
              <a:lnTo>
                <a:pt x="0" y="164216"/>
              </a:lnTo>
            </a:path>
          </a:pathLst>
        </a:custGeom>
        <a:noFill/>
        <a:ln w="19050" cap="flat" cmpd="sng" algn="ctr">
          <a:solidFill>
            <a:schemeClr val="accent4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EABA19-00C7-49C8-B92F-1EB5ECB7895B}">
      <dsp:nvSpPr>
        <dsp:cNvPr id="0" name=""/>
        <dsp:cNvSpPr/>
      </dsp:nvSpPr>
      <dsp:spPr>
        <a:xfrm>
          <a:off x="1937674" y="699297"/>
          <a:ext cx="1420641" cy="164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108"/>
              </a:lnTo>
              <a:lnTo>
                <a:pt x="1420641" y="82108"/>
              </a:lnTo>
              <a:lnTo>
                <a:pt x="1420641" y="164216"/>
              </a:lnTo>
            </a:path>
          </a:pathLst>
        </a:custGeom>
        <a:noFill/>
        <a:ln w="1905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62CF81-8BC5-41A5-8122-31F0FC2DA5DE}">
      <dsp:nvSpPr>
        <dsp:cNvPr id="0" name=""/>
        <dsp:cNvSpPr/>
      </dsp:nvSpPr>
      <dsp:spPr>
        <a:xfrm>
          <a:off x="1103367" y="699297"/>
          <a:ext cx="834307" cy="164216"/>
        </a:xfrm>
        <a:custGeom>
          <a:avLst/>
          <a:gdLst/>
          <a:ahLst/>
          <a:cxnLst/>
          <a:rect l="0" t="0" r="0" b="0"/>
          <a:pathLst>
            <a:path>
              <a:moveTo>
                <a:pt x="834307" y="0"/>
              </a:moveTo>
              <a:lnTo>
                <a:pt x="834307" y="82108"/>
              </a:lnTo>
              <a:lnTo>
                <a:pt x="0" y="82108"/>
              </a:lnTo>
              <a:lnTo>
                <a:pt x="0" y="164216"/>
              </a:lnTo>
            </a:path>
          </a:pathLst>
        </a:custGeom>
        <a:noFill/>
        <a:ln w="1905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24623-433E-40CB-A10D-174C13A2677B}">
      <dsp:nvSpPr>
        <dsp:cNvPr id="0" name=""/>
        <dsp:cNvSpPr/>
      </dsp:nvSpPr>
      <dsp:spPr>
        <a:xfrm>
          <a:off x="1674928" y="173803"/>
          <a:ext cx="525493" cy="525493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 prst="convex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10E2D3F-32C0-40AB-A906-BF6B2C5438C1}">
      <dsp:nvSpPr>
        <dsp:cNvPr id="0" name=""/>
        <dsp:cNvSpPr/>
      </dsp:nvSpPr>
      <dsp:spPr>
        <a:xfrm>
          <a:off x="2204135" y="182148"/>
          <a:ext cx="2091776" cy="52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rgbClr val="C00000"/>
              </a:solidFill>
            </a:rPr>
            <a:t>Esempi di orgoglio</a:t>
          </a:r>
          <a:endParaRPr lang="es-ES" sz="2400" kern="1200" dirty="0">
            <a:solidFill>
              <a:srgbClr val="C00000"/>
            </a:solidFill>
          </a:endParaRPr>
        </a:p>
      </dsp:txBody>
      <dsp:txXfrm>
        <a:off x="2204135" y="182148"/>
        <a:ext cx="2091776" cy="525493"/>
      </dsp:txXfrm>
    </dsp:sp>
    <dsp:sp modelId="{00CFEA07-048C-4452-9699-8EA7D6BBFFAD}">
      <dsp:nvSpPr>
        <dsp:cNvPr id="0" name=""/>
        <dsp:cNvSpPr/>
      </dsp:nvSpPr>
      <dsp:spPr>
        <a:xfrm>
          <a:off x="327909" y="863514"/>
          <a:ext cx="1550915" cy="1958456"/>
        </a:xfrm>
        <a:prstGeom prst="roundRect">
          <a:avLst/>
        </a:prstGeom>
        <a:blipFill rotWithShape="1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 prst="slope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4FCF5FF-A20F-4878-9DEC-9A5EC9FF98A1}">
      <dsp:nvSpPr>
        <dsp:cNvPr id="0" name=""/>
        <dsp:cNvSpPr/>
      </dsp:nvSpPr>
      <dsp:spPr>
        <a:xfrm>
          <a:off x="442786" y="2862430"/>
          <a:ext cx="1382502" cy="52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Lucifero</a:t>
          </a:r>
          <a:endParaRPr lang="es-ES" sz="2000" kern="1200" dirty="0"/>
        </a:p>
      </dsp:txBody>
      <dsp:txXfrm>
        <a:off x="442786" y="2862430"/>
        <a:ext cx="1382502" cy="525493"/>
      </dsp:txXfrm>
    </dsp:sp>
    <dsp:sp modelId="{1962EC93-D6B2-4A34-AC84-9B92D9C68EFA}">
      <dsp:nvSpPr>
        <dsp:cNvPr id="0" name=""/>
        <dsp:cNvSpPr/>
      </dsp:nvSpPr>
      <dsp:spPr>
        <a:xfrm>
          <a:off x="2582858" y="863514"/>
          <a:ext cx="1550915" cy="1958456"/>
        </a:xfrm>
        <a:prstGeom prst="roundRect">
          <a:avLst/>
        </a:prstGeom>
        <a:blipFill dpi="0"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 prst="slope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3C68D1D-A05C-4337-AD13-B987058F21B8}">
      <dsp:nvSpPr>
        <dsp:cNvPr id="0" name=""/>
        <dsp:cNvSpPr/>
      </dsp:nvSpPr>
      <dsp:spPr>
        <a:xfrm>
          <a:off x="2513728" y="3110169"/>
          <a:ext cx="1691981" cy="52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I discepoli di Gesù</a:t>
          </a:r>
          <a:endParaRPr lang="es-ES" sz="2000" kern="1200" dirty="0"/>
        </a:p>
      </dsp:txBody>
      <dsp:txXfrm>
        <a:off x="2513728" y="3110169"/>
        <a:ext cx="1691981" cy="525493"/>
      </dsp:txXfrm>
    </dsp:sp>
    <dsp:sp modelId="{16E1F04A-5A82-48D9-8B41-F2BE1BE4B8A0}">
      <dsp:nvSpPr>
        <dsp:cNvPr id="0" name=""/>
        <dsp:cNvSpPr/>
      </dsp:nvSpPr>
      <dsp:spPr>
        <a:xfrm>
          <a:off x="7465132" y="173803"/>
          <a:ext cx="525493" cy="525493"/>
        </a:xfrm>
        <a:prstGeom prst="ellipse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 prst="convex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249BB74-BBA5-4F24-94B5-839061C62E1D}">
      <dsp:nvSpPr>
        <dsp:cNvPr id="0" name=""/>
        <dsp:cNvSpPr/>
      </dsp:nvSpPr>
      <dsp:spPr>
        <a:xfrm>
          <a:off x="8001966" y="180992"/>
          <a:ext cx="2414080" cy="52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  <a:scene3d>
            <a:camera prst="orthographicFront"/>
            <a:lightRig rig="threePt" dir="t"/>
          </a:scene3d>
          <a:sp3d extrusionH="57150">
            <a:bevelT w="38100" h="38100"/>
          </a:sp3d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solidFill>
                <a:schemeClr val="accent4">
                  <a:lumMod val="75000"/>
                </a:schemeClr>
              </a:solidFill>
            </a:rPr>
            <a:t>Esempi di umiltà</a:t>
          </a:r>
          <a:endParaRPr lang="es-ES" sz="2400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8001966" y="180992"/>
        <a:ext cx="2414080" cy="525493"/>
      </dsp:txXfrm>
    </dsp:sp>
    <dsp:sp modelId="{1AFFD3DE-C5D3-4C82-BF8E-6F6258E0342A}">
      <dsp:nvSpPr>
        <dsp:cNvPr id="0" name=""/>
        <dsp:cNvSpPr/>
      </dsp:nvSpPr>
      <dsp:spPr>
        <a:xfrm>
          <a:off x="4992547" y="863514"/>
          <a:ext cx="1550915" cy="1958456"/>
        </a:xfrm>
        <a:prstGeom prst="roundRect">
          <a:avLst/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 prst="slope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8656182-B978-45B2-8D11-F63749FF76A5}">
      <dsp:nvSpPr>
        <dsp:cNvPr id="0" name=""/>
        <dsp:cNvSpPr/>
      </dsp:nvSpPr>
      <dsp:spPr>
        <a:xfrm>
          <a:off x="4888868" y="2978922"/>
          <a:ext cx="1741183" cy="52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Il pubblicano</a:t>
          </a:r>
          <a:endParaRPr lang="es-ES" sz="2000" kern="1200" dirty="0"/>
        </a:p>
      </dsp:txBody>
      <dsp:txXfrm>
        <a:off x="4888868" y="2978922"/>
        <a:ext cx="1741183" cy="525493"/>
      </dsp:txXfrm>
    </dsp:sp>
    <dsp:sp modelId="{4F2B43F8-D675-4644-9C2C-17FD2B384624}">
      <dsp:nvSpPr>
        <dsp:cNvPr id="0" name=""/>
        <dsp:cNvSpPr/>
      </dsp:nvSpPr>
      <dsp:spPr>
        <a:xfrm>
          <a:off x="7426836" y="863514"/>
          <a:ext cx="1550915" cy="1958456"/>
        </a:xfrm>
        <a:prstGeom prst="roundRect">
          <a:avLst/>
        </a:prstGeom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 prst="slope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CA18995-E5EB-48BF-BAC2-6358DD4362E6}">
      <dsp:nvSpPr>
        <dsp:cNvPr id="0" name=""/>
        <dsp:cNvSpPr/>
      </dsp:nvSpPr>
      <dsp:spPr>
        <a:xfrm>
          <a:off x="7635786" y="2821221"/>
          <a:ext cx="1110725" cy="52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Mosè</a:t>
          </a:r>
          <a:endParaRPr lang="es-ES" sz="2000" kern="1200" dirty="0"/>
        </a:p>
      </dsp:txBody>
      <dsp:txXfrm>
        <a:off x="7635786" y="2821221"/>
        <a:ext cx="1110725" cy="525493"/>
      </dsp:txXfrm>
    </dsp:sp>
    <dsp:sp modelId="{101C6BA2-231A-435E-B28C-20B1FEBC0A42}">
      <dsp:nvSpPr>
        <dsp:cNvPr id="0" name=""/>
        <dsp:cNvSpPr/>
      </dsp:nvSpPr>
      <dsp:spPr>
        <a:xfrm>
          <a:off x="9545897" y="863514"/>
          <a:ext cx="1550915" cy="1958456"/>
        </a:xfrm>
        <a:prstGeom prst="roundRect">
          <a:avLst/>
        </a:prstGeom>
        <a:blipFill dpi="0" rotWithShape="1"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 prst="slope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556C58B-6EB1-47C2-908E-416BA974202F}">
      <dsp:nvSpPr>
        <dsp:cNvPr id="0" name=""/>
        <dsp:cNvSpPr/>
      </dsp:nvSpPr>
      <dsp:spPr>
        <a:xfrm>
          <a:off x="9561081" y="3093810"/>
          <a:ext cx="1597447" cy="525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Gesù, l’esempio perfetto</a:t>
          </a:r>
          <a:endParaRPr lang="es-ES" sz="2000" kern="1200" dirty="0"/>
        </a:p>
      </dsp:txBody>
      <dsp:txXfrm>
        <a:off x="9561081" y="3093810"/>
        <a:ext cx="1597447" cy="5254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9C0427-4DA6-4A51-A7F4-081AADF88CEF}">
      <dsp:nvSpPr>
        <dsp:cNvPr id="0" name=""/>
        <dsp:cNvSpPr/>
      </dsp:nvSpPr>
      <dsp:spPr>
        <a:xfrm>
          <a:off x="0" y="0"/>
          <a:ext cx="2099369" cy="209936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5CB9B6-AA61-4AF6-8869-E0865DEE36C1}">
      <dsp:nvSpPr>
        <dsp:cNvPr id="0" name=""/>
        <dsp:cNvSpPr/>
      </dsp:nvSpPr>
      <dsp:spPr>
        <a:xfrm>
          <a:off x="1049684" y="0"/>
          <a:ext cx="8821905" cy="2099369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accent2">
                  <a:lumMod val="50000"/>
                </a:schemeClr>
              </a:solidFill>
            </a:rPr>
            <a:t>Non consideriamo gli altri come esseri inferiori (</a:t>
          </a:r>
          <a:r>
            <a:rPr lang="es-ES" sz="1800" b="1" kern="1200" dirty="0" err="1">
              <a:solidFill>
                <a:schemeClr val="accent2">
                  <a:lumMod val="50000"/>
                </a:schemeClr>
              </a:solidFill>
            </a:rPr>
            <a:t>Fl</a:t>
          </a:r>
          <a:r>
            <a:rPr lang="es-ES" sz="1800" b="1" kern="1200" dirty="0">
              <a:solidFill>
                <a:schemeClr val="accent2">
                  <a:lumMod val="50000"/>
                </a:schemeClr>
              </a:solidFill>
            </a:rPr>
            <a:t> 2:3)</a:t>
          </a:r>
          <a:endParaRPr lang="es-ES" sz="18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049684" y="0"/>
        <a:ext cx="8821905" cy="262421"/>
      </dsp:txXfrm>
    </dsp:sp>
    <dsp:sp modelId="{FA655AD6-F8EE-4AE4-B832-BF921CD6E03D}">
      <dsp:nvSpPr>
        <dsp:cNvPr id="0" name=""/>
        <dsp:cNvSpPr/>
      </dsp:nvSpPr>
      <dsp:spPr>
        <a:xfrm>
          <a:off x="183695" y="262421"/>
          <a:ext cx="1731978" cy="173197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690686-78D2-4A19-B875-4A1BE3D73413}">
      <dsp:nvSpPr>
        <dsp:cNvPr id="0" name=""/>
        <dsp:cNvSpPr/>
      </dsp:nvSpPr>
      <dsp:spPr>
        <a:xfrm>
          <a:off x="1049684" y="262421"/>
          <a:ext cx="8821905" cy="1731978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rgbClr val="7D7A00"/>
              </a:solidFill>
            </a:rPr>
            <a:t>Non cerchiamo il riconoscimento pubblico (</a:t>
          </a:r>
          <a:r>
            <a:rPr lang="es-ES" sz="2000" b="1" kern="1200" dirty="0" err="1">
              <a:solidFill>
                <a:srgbClr val="7D7A00"/>
              </a:solidFill>
            </a:rPr>
            <a:t>Lc</a:t>
          </a:r>
          <a:r>
            <a:rPr lang="es-ES" sz="2000" b="1" kern="1200" dirty="0">
              <a:solidFill>
                <a:srgbClr val="7D7A00"/>
              </a:solidFill>
            </a:rPr>
            <a:t> 14:7-11)</a:t>
          </a:r>
          <a:endParaRPr lang="es-ES" sz="2000" kern="1200" dirty="0">
            <a:solidFill>
              <a:srgbClr val="7D7A00"/>
            </a:solidFill>
          </a:endParaRPr>
        </a:p>
      </dsp:txBody>
      <dsp:txXfrm>
        <a:off x="1049684" y="262421"/>
        <a:ext cx="8821905" cy="262421"/>
      </dsp:txXfrm>
    </dsp:sp>
    <dsp:sp modelId="{D4C219FE-2BBE-43F0-9680-EBFA6ECFF7DF}">
      <dsp:nvSpPr>
        <dsp:cNvPr id="0" name=""/>
        <dsp:cNvSpPr/>
      </dsp:nvSpPr>
      <dsp:spPr>
        <a:xfrm>
          <a:off x="367390" y="524843"/>
          <a:ext cx="1364588" cy="136458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13D251D-8ED8-4791-A46C-1EB330AC1790}">
      <dsp:nvSpPr>
        <dsp:cNvPr id="0" name=""/>
        <dsp:cNvSpPr/>
      </dsp:nvSpPr>
      <dsp:spPr>
        <a:xfrm>
          <a:off x="1049684" y="524843"/>
          <a:ext cx="8821905" cy="1364588"/>
        </a:xfrm>
        <a:prstGeom prst="rect">
          <a:avLst/>
        </a:prstGeom>
        <a:solidFill>
          <a:srgbClr val="D1FFD1"/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800" b="1" kern="1200" dirty="0">
            <a:solidFill>
              <a:schemeClr val="accent4">
                <a:lumMod val="50000"/>
              </a:schemeClr>
            </a:solidFill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4">
                  <a:lumMod val="50000"/>
                </a:schemeClr>
              </a:solidFill>
            </a:rPr>
            <a:t>
</a:t>
          </a:r>
          <a:endParaRPr lang="es-ES" sz="1800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049684" y="524843"/>
        <a:ext cx="8821905" cy="262419"/>
      </dsp:txXfrm>
    </dsp:sp>
    <dsp:sp modelId="{483108E5-E007-49C4-A5D3-B362E157F649}">
      <dsp:nvSpPr>
        <dsp:cNvPr id="0" name=""/>
        <dsp:cNvSpPr/>
      </dsp:nvSpPr>
      <dsp:spPr>
        <a:xfrm>
          <a:off x="551084" y="787263"/>
          <a:ext cx="997200" cy="9972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4E05C71-7182-4A84-9808-847A2D7EAB64}">
      <dsp:nvSpPr>
        <dsp:cNvPr id="0" name=""/>
        <dsp:cNvSpPr/>
      </dsp:nvSpPr>
      <dsp:spPr>
        <a:xfrm>
          <a:off x="1049684" y="787263"/>
          <a:ext cx="8821905" cy="99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chemeClr val="accent4">
                  <a:lumMod val="50000"/>
                </a:schemeClr>
              </a:solidFill>
            </a:rPr>
            <a:t>Lasceremo che siano gli altri a darci il giusto riconoscimento (Pr 27:2)
</a:t>
          </a:r>
          <a:endParaRPr lang="es-ES_tradnl" sz="18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1049684" y="787263"/>
        <a:ext cx="8821905" cy="262421"/>
      </dsp:txXfrm>
    </dsp:sp>
    <dsp:sp modelId="{6B9BBEA5-3282-4BF5-89CB-352744A3D362}">
      <dsp:nvSpPr>
        <dsp:cNvPr id="0" name=""/>
        <dsp:cNvSpPr/>
      </dsp:nvSpPr>
      <dsp:spPr>
        <a:xfrm>
          <a:off x="734779" y="1049685"/>
          <a:ext cx="629810" cy="62981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960BF96-A29C-4698-A661-8AEC85839D53}">
      <dsp:nvSpPr>
        <dsp:cNvPr id="0" name=""/>
        <dsp:cNvSpPr/>
      </dsp:nvSpPr>
      <dsp:spPr>
        <a:xfrm>
          <a:off x="1049684" y="1049685"/>
          <a:ext cx="8821905" cy="629810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5">
                  <a:lumMod val="50000"/>
                </a:schemeClr>
              </a:solidFill>
            </a:rPr>
            <a:t>Riceveremo la grazia di Dio (</a:t>
          </a:r>
          <a:r>
            <a:rPr lang="es-ES" sz="2000" b="1" kern="1200" dirty="0" err="1">
              <a:solidFill>
                <a:schemeClr val="accent5">
                  <a:lumMod val="50000"/>
                </a:schemeClr>
              </a:solidFill>
            </a:rPr>
            <a:t>Gm</a:t>
          </a:r>
          <a:r>
            <a:rPr lang="es-ES" sz="2000" b="1" kern="1200" dirty="0">
              <a:solidFill>
                <a:schemeClr val="accent5">
                  <a:lumMod val="50000"/>
                </a:schemeClr>
              </a:solidFill>
            </a:rPr>
            <a:t> 4:6)</a:t>
          </a:r>
          <a:endParaRPr lang="es-ES" sz="200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1049684" y="1049685"/>
        <a:ext cx="8821905" cy="262421"/>
      </dsp:txXfrm>
    </dsp:sp>
    <dsp:sp modelId="{1AF20655-AAE8-4013-886B-4FEE24AC0B8B}">
      <dsp:nvSpPr>
        <dsp:cNvPr id="0" name=""/>
        <dsp:cNvSpPr/>
      </dsp:nvSpPr>
      <dsp:spPr>
        <a:xfrm>
          <a:off x="918474" y="1312106"/>
          <a:ext cx="262419" cy="26241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CE37030-A23D-4EFE-8C89-1F5B905FE8E1}">
      <dsp:nvSpPr>
        <dsp:cNvPr id="0" name=""/>
        <dsp:cNvSpPr/>
      </dsp:nvSpPr>
      <dsp:spPr>
        <a:xfrm>
          <a:off x="1049684" y="1312106"/>
          <a:ext cx="8821905" cy="262419"/>
        </a:xfrm>
        <a:prstGeom prst="rect">
          <a:avLst/>
        </a:prstGeom>
        <a:solidFill>
          <a:srgbClr val="E1F4FF"/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Impartiremo questa grazia agli altri (1 Pt 4:10)</a:t>
          </a:r>
          <a:endParaRPr lang="es-E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1049684" y="1312106"/>
        <a:ext cx="8821905" cy="262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D1FFBF-5AEC-EF51-6098-AA54985974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1742BCC-13C4-E1A8-CB1E-F62D34B3DF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50919F-F2F9-B273-3498-7A113E5F6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59E2C5-26F5-E822-2F4A-37C4B2FEA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FA8B33-3D8D-907B-6565-C11F45B7C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014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86045-FA0B-55FC-27C8-111C70D15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E6F07B5-C59A-8DA6-62AE-DC4763CBFB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889D1C-EFF3-7B62-1F23-B39D75E0C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2CAB0A4-B63F-E653-604C-0668DED95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19C05D-B084-523B-D1F0-C1D45C81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81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39EB365-6DDE-8B11-A250-34E78FDC35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6086FD5-7329-CFE6-D35F-5C1B2571FA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4F60687-7016-C7A6-F11D-284F0E835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13A73A7-0F0C-1DA8-4220-757B09D4F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068FC9-7C20-0FC6-B210-7DF1D09D0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69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DC96-861E-EAFC-A6FE-5E4C4349A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6592B5-64A2-FD13-940F-D83CAF63C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D3C9A7-18DE-0A42-9851-3CC8B636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DAF88-CB78-6EA4-FE90-332E2BB9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E28FC-6F04-293B-345F-D26AFB196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835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9E6AB9-CFD9-DE7E-5CBA-542B00D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BB04CE-3B28-513F-1891-446F2BF8E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511A9B-26FE-1E88-D206-5B7D6669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60FDA7-CD45-A168-9418-DE5C47DC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670315-268D-2AAB-7BB7-C18B608BA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763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D9D603-CA38-9E52-9F22-9BC106F86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878D79-E500-29EB-429F-5035D4168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B9C36-9C3A-71E7-8ED1-C1EC7CC6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2951D-4B68-29F9-3F0D-E72360B9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404A86-EE0C-FE7A-3EA2-9DF84A45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039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AF65C7-3BB7-9668-766B-8C62DBBD0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C893B7-E18B-D22F-ED1C-13D562CA6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3E4CFB-76D0-B089-5859-13475B54B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5933F5-2FD6-CE23-21A8-C960A1A34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02CBB-EC16-5673-3A8A-00395BC5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1032823-91A7-58C0-D24D-CE76E2A3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529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9F325-151A-FAD0-69A8-A119704BB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35AA2-89FB-4923-F1AA-7FF7CE1BA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84A725-24D9-7D36-0B10-23F632B1D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B454B4-9770-0AA8-2CDA-5619BEDD1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DE7C62E-5D92-883C-858B-CC8991D8B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CDD2942-C89A-0E90-4386-F741BDB2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2A4694-A4FC-924C-E402-50EF97DD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07E207B-BEF2-E7FB-1AC3-FEA55A50D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271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5FA846-2B75-9094-AC52-F3FB7C44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2DEE5A-FA18-DB43-2776-4EA8B93B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B87905-3C83-86B5-33A4-A1522CC9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0F2AE0-A42E-7BB3-A5E5-12D4A93DB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000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6B2839-181D-4B7A-1011-E744AB314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EACE09-0AA0-5985-F87E-659DCF64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A06A27-BFBB-CB60-B819-E39301FBF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997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D771F-21C9-A8D4-4F67-FFD36E4C8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69D7A-0D81-9639-07E4-01263F83B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6E2A6E-7B0C-C4EF-6C73-CD40698A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F91C0-46A6-B528-84BA-9D40F1F7C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DC6EA-7143-DFB0-CBD9-187BABF9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8EC48A-ED86-1BFB-47BB-4A52C651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7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A90E9B-F363-131F-35C2-82BA4B46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7DE601C-0BA4-F33C-B898-DF99D8CCE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695C97F-A395-5B52-DDD2-2ADE45909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2E40E2-177F-8BEB-8680-63574E306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4895780-063D-CC19-CCCF-19B43B77E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152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A386E6-46A3-B24D-077E-ACC0D4403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E3E6DFC-AB08-651C-3F9C-1AA0BFEDEE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E8E61A-E620-56B5-FBEA-267F4BEC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CF401D-0F47-7850-08F2-D3E82C7CF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B75DB7-7967-2113-CFCB-D66258C3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183E29-9EC4-70D2-D820-72C6B2AA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5088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13954-2CA7-0523-F113-8ACD1D9B4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62E2CF-DA40-CCA7-B0A2-C703A6899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19AE6C-590B-CCD9-5311-E9072E40A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1B9951-7BB1-5FEF-9BE6-A7176822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FAE6A9-B8F2-F31F-561F-CC977DC6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964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B17370-ED32-98FE-57EB-B244798A6A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48F44E-1006-E2EE-15A0-B3E610DFD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ACAFB0-E9EC-CADE-3498-3DAD7B0B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6E31BF-D584-0BBD-9ADF-F69545A8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878C8E-01C2-8FD1-04F0-4B8115AE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015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65D43F-40A0-024B-51E6-0F3DF2360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818E50-1F78-F4F5-39F5-51AA2FBFF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27EDB4-C7A9-A9A7-3430-996CD2C32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223D5B3-E2C1-D056-4164-7023AABF5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72CD61-645C-583C-B3EF-12EDC813B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993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33FB23-9737-55CF-B100-5F0EC7811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080EBA-4C10-4E8B-EE8E-986BB6800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8029D9A-1FD6-375C-3D3A-75EDFD4C7A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81BC334-2572-BCD5-8A8F-00853BF8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DE106F2-6D70-1932-366A-C5A3CCB23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70073F2-F34E-713F-C0F3-A07D8435E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948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E7A76E-7B14-CEC0-BC2D-6295F86DF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1AC38DE-7EAF-E777-D79E-E5EE214F5C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E358E00-8BB8-6DD3-F8B5-676B47A5B5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8568282-65A0-28F6-E8FE-72249FF7AD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48527E-40C6-4902-2FF5-3EF8950BBB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F8DEF0C-4465-A464-ABBB-FD1E340BC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11A10DF-6B6E-8E37-5C5C-86F57816E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4C17B6F-3115-D3B0-2ACA-93453023A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450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2FDAC3-6F9D-A22A-AFD8-5418696AB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B7F7FA2-9C33-D0C3-2581-FA23DE339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68F152-2150-A882-A429-E4C6785CE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531133D-915A-45B4-623E-6F8EDBFFB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016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033FC32-D445-48D1-D922-9E59ECEE7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469EFEC-F230-1BDF-CEFB-EC5FA458B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B284A0-5602-F08E-C2F0-F38E9A532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926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B47EC3-F27F-1C1A-0AF2-6A3D02E12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B5E8F7-0FB7-3FB6-AC0A-CA220D2BB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45E1C98-3E51-D9D6-6BCC-D232EC83E8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B56439E-542D-8F62-BDBC-081821131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15DEF0-247D-FC43-F5F7-03404CECA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9AF0384-3D7E-3FC1-6FA9-8E6E333F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468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A61C5B-0862-5A72-6AA7-B85F894F9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85793E-990B-6A82-3DEA-7B75E61E6F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03B2BEA-6E9D-39CB-5678-D4A5FDAEB6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23E455-F880-C95A-755A-1D80817EC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DDAC3D1-D26F-CFEF-97D6-4B81E7CC4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3E0A47-16B3-E007-B58B-0C5283EDA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005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E0AB3D1-8B67-2744-1FE7-573DC101C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14C1DDE-F38B-45C6-B738-F973B71AF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C1DE19-3513-0FDF-F7A1-31EA2BF7D6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C9CD0D-EE1F-4D7D-8F6F-F263EF570B82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AC26B3-FEEA-AFF8-FE3A-5FD1E93D6A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71BB94-4FDB-8FE7-AE0D-41808ADBB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F54AA0-60EC-4413-86CF-0DCE7B62483B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419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C83F97-BB5E-43CA-276B-8F30CF1F9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98DBF3-F3F8-0EBA-3C7C-714467C78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0F3B04-1C5A-19FE-4DAA-EABC69863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139673-ECD7-4BF1-AC7C-8B4D017DF658}" type="datetimeFigureOut">
              <a:rPr lang="es-ES" smtClean="0"/>
              <a:pPr/>
              <a:t>21/3/26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9160C2-31DD-FA06-73A6-340D645FA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5238F-A3BD-04FB-C51D-C145BE225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6555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7.jpeg"/><Relationship Id="rId7" Type="http://schemas.openxmlformats.org/officeDocument/2006/relationships/diagramColors" Target="../diagrams/colors2.xml"/><Relationship Id="rId12" Type="http://schemas.microsoft.com/office/2007/relationships/hdphoto" Target="../media/hdphoto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image" Target="../media/image30.png"/><Relationship Id="rId5" Type="http://schemas.openxmlformats.org/officeDocument/2006/relationships/diagramLayout" Target="../diagrams/layout2.xml"/><Relationship Id="rId10" Type="http://schemas.openxmlformats.org/officeDocument/2006/relationships/image" Target="../media/image29.jpeg"/><Relationship Id="rId4" Type="http://schemas.openxmlformats.org/officeDocument/2006/relationships/diagramData" Target="../diagrams/data2.xml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3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87891"/>
            <a:ext cx="11353800" cy="954101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5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ORGOGLIO CONTRO UMILTÀ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04801" y="1157890"/>
            <a:ext cx="6107015" cy="4554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18 APRILE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79219580-6427-CE43-565A-00279EE009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309165"/>
          </a:xfrm>
          <a:prstGeom prst="rect">
            <a:avLst/>
          </a:prstGeom>
          <a:blipFill dpi="0" rotWithShape="1">
            <a:blip r:embed="rId3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5937DA3-A17A-CBC3-5119-01835F6FACE1}"/>
              </a:ext>
            </a:extLst>
          </p:cNvPr>
          <p:cNvSpPr txBox="1"/>
          <p:nvPr/>
        </p:nvSpPr>
        <p:spPr>
          <a:xfrm>
            <a:off x="41565" y="0"/>
            <a:ext cx="8380579" cy="7694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9525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12700" dist="254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GESÙ, L’ESEMPIO PERFETTO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771A938-F182-DF2D-C3FF-7B9A6DDEA5DF}"/>
              </a:ext>
            </a:extLst>
          </p:cNvPr>
          <p:cNvSpPr txBox="1"/>
          <p:nvPr/>
        </p:nvSpPr>
        <p:spPr>
          <a:xfrm>
            <a:off x="0" y="662834"/>
            <a:ext cx="838057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rgbClr val="C5F9C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«E, trovato nell'esteriore simile ad un uomo, abbassò se stesso, divenendo ubbidiente fino alla morte e alla morte di croce»</a:t>
            </a:r>
            <a:r>
              <a:rPr lang="es-ES" b="1" dirty="0">
                <a:solidFill>
                  <a:srgbClr val="C5F9C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C5F9C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(Filippesi 2:8)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3B7F708-20E4-0E6E-D7D7-22D63A725370}"/>
              </a:ext>
            </a:extLst>
          </p:cNvPr>
          <p:cNvSpPr txBox="1"/>
          <p:nvPr/>
        </p:nvSpPr>
        <p:spPr>
          <a:xfrm>
            <a:off x="333375" y="1452175"/>
            <a:ext cx="79254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Nessuno al mondo ha mai avuto – né avrà mai – la grandezza che Gesù possedeva prima di incarnarsi. Eppure ha rinunciato a tutto per amore nostro. Di fronte a una tale umiliazione, tutto ciò che abbiamo, ciò che siamo o ciò che potremo mai diventare, svanisce.</a:t>
            </a:r>
            <a:endParaRPr lang="es-ES" b="1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C9BA1BB-666F-01CE-1F38-A5CAA6FBC7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7857" y="2393979"/>
            <a:ext cx="3478044" cy="198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F56295B-57EA-2CE7-9D99-745B2F2EC85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7857" y="4647449"/>
            <a:ext cx="3478044" cy="198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5F072E6-9F8B-B9C7-B6EE-B02C21F4E468}"/>
              </a:ext>
            </a:extLst>
          </p:cNvPr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42333" y="171564"/>
            <a:ext cx="3349091" cy="1956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B17841F7-F4CE-FA54-29E8-6395DE861301}"/>
              </a:ext>
            </a:extLst>
          </p:cNvPr>
          <p:cNvSpPr txBox="1"/>
          <p:nvPr/>
        </p:nvSpPr>
        <p:spPr>
          <a:xfrm>
            <a:off x="2607013" y="4243819"/>
            <a:ext cx="56517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«Abbiate in voi lo stesso sentimento che era in Cristo Gesù (</a:t>
            </a:r>
            <a:r>
              <a:rPr lang="it-IT" b="1" dirty="0" err="1"/>
              <a:t>Fl</a:t>
            </a:r>
            <a:r>
              <a:rPr lang="it-IT" b="1" dirty="0"/>
              <a:t> 2:5)»</a:t>
            </a:r>
            <a:r>
              <a:rPr lang="es-ES" b="1" dirty="0"/>
              <a:t>.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FB1E02C-B981-2B29-CF39-3C7BF2FFE35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3048" y="4328563"/>
            <a:ext cx="2109412" cy="2381162"/>
          </a:xfrm>
          <a:prstGeom prst="roundRect">
            <a:avLst>
              <a:gd name="adj" fmla="val 11111"/>
            </a:avLst>
          </a:prstGeom>
          <a:ln w="95250" cap="rnd">
            <a:solidFill>
              <a:schemeClr val="accent4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228600" h="152400" prst="hardEdge"/>
            <a:extrusionClr>
              <a:srgbClr val="FFFFFF"/>
            </a:extrusionClr>
          </a:sp3d>
        </p:spPr>
      </p:pic>
      <p:sp>
        <p:nvSpPr>
          <p:cNvPr id="22" name="Flecha: hacia abajo 21">
            <a:extLst>
              <a:ext uri="{FF2B5EF4-FFF2-40B4-BE49-F238E27FC236}">
                <a16:creationId xmlns:a16="http://schemas.microsoft.com/office/drawing/2014/main" id="{4F23A4BD-A1DA-B513-0302-37561C9DFF6F}"/>
              </a:ext>
            </a:extLst>
          </p:cNvPr>
          <p:cNvSpPr/>
          <p:nvPr/>
        </p:nvSpPr>
        <p:spPr>
          <a:xfrm>
            <a:off x="10075828" y="2127964"/>
            <a:ext cx="282102" cy="266015"/>
          </a:xfrm>
          <a:prstGeom prst="downArrow">
            <a:avLst/>
          </a:prstGeom>
          <a:solidFill>
            <a:srgbClr val="753F11"/>
          </a:solidFill>
          <a:ln>
            <a:solidFill>
              <a:srgbClr val="FFF37D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lecha: hacia abajo 22">
            <a:extLst>
              <a:ext uri="{FF2B5EF4-FFF2-40B4-BE49-F238E27FC236}">
                <a16:creationId xmlns:a16="http://schemas.microsoft.com/office/drawing/2014/main" id="{F5454576-2F40-7E00-CDE1-F65EF806B197}"/>
              </a:ext>
            </a:extLst>
          </p:cNvPr>
          <p:cNvSpPr/>
          <p:nvPr/>
        </p:nvSpPr>
        <p:spPr>
          <a:xfrm>
            <a:off x="10075828" y="4381433"/>
            <a:ext cx="282102" cy="266015"/>
          </a:xfrm>
          <a:prstGeom prst="downArrow">
            <a:avLst/>
          </a:prstGeom>
          <a:solidFill>
            <a:srgbClr val="753F11"/>
          </a:solidFill>
          <a:ln>
            <a:solidFill>
              <a:srgbClr val="FFF37D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F4C8D0F-F3E8-BCDA-EE18-A6560B749613}"/>
              </a:ext>
            </a:extLst>
          </p:cNvPr>
          <p:cNvSpPr txBox="1"/>
          <p:nvPr/>
        </p:nvSpPr>
        <p:spPr>
          <a:xfrm>
            <a:off x="365488" y="2747855"/>
            <a:ext cx="7861182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Gesù rinunciò al Cielo per morire per l'umanità, nella speranza che comprendessimo il suo atto di grazia e rispondessimo al suo invito a entrare in relazione con lui (</a:t>
            </a:r>
            <a:r>
              <a:rPr lang="it-IT" b="1" dirty="0" err="1">
                <a:solidFill>
                  <a:prstClr val="black"/>
                </a:solidFill>
              </a:rPr>
              <a:t>Fl</a:t>
            </a:r>
            <a:r>
              <a:rPr lang="it-IT" b="1" dirty="0">
                <a:solidFill>
                  <a:prstClr val="black"/>
                </a:solidFill>
              </a:rPr>
              <a:t> 2:5-8). </a:t>
            </a:r>
          </a:p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È, senza dubbio, il perfetto esempio di umiltà.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068DD2E-0717-1CDD-9AFA-2EA050483519}"/>
              </a:ext>
            </a:extLst>
          </p:cNvPr>
          <p:cNvSpPr txBox="1"/>
          <p:nvPr/>
        </p:nvSpPr>
        <p:spPr>
          <a:xfrm>
            <a:off x="2607013" y="4955399"/>
            <a:ext cx="56517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Seguendo il Suo esempio, «non fate nulla per spirito di contesa o per vanagloria; ma con umiltà, ciascuno di voi stimando gli altri più di sé stesso; non cercando ciascuno il proprio interesse, ma anche quello degli altri» 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Fl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2:3,4).</a:t>
            </a:r>
          </a:p>
        </p:txBody>
      </p:sp>
    </p:spTree>
    <p:extLst>
      <p:ext uri="{BB962C8B-B14F-4D97-AF65-F5344CB8AC3E}">
        <p14:creationId xmlns:p14="http://schemas.microsoft.com/office/powerpoint/2010/main" val="426871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5" grpId="0"/>
      <p:bldP spid="22" grpId="0" animBg="1"/>
      <p:bldP spid="23" grpId="0" animBg="1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8FEE114-BF10-DAB2-7917-01BA993FF25A}"/>
              </a:ext>
            </a:extLst>
          </p:cNvPr>
          <p:cNvSpPr txBox="1"/>
          <p:nvPr/>
        </p:nvSpPr>
        <p:spPr>
          <a:xfrm>
            <a:off x="253932" y="343540"/>
            <a:ext cx="8296682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42925" indent="-542925">
              <a:spcBef>
                <a:spcPts val="600"/>
              </a:spcBef>
            </a:pPr>
            <a:r>
              <a:rPr lang="it-IT" sz="2000" b="1" dirty="0"/>
              <a:t>«</a:t>
            </a:r>
            <a:r>
              <a:rPr lang="it-IT" sz="2000" b="1" dirty="0">
                <a:latin typeface="Comic Sans MS" panose="030F0702030302020204" pitchFamily="66" charset="0"/>
              </a:rPr>
              <a:t>Io ti celebrerò con tutto il mio cuore, davanti agli dèi canterò le tue lodi.</a:t>
            </a:r>
          </a:p>
          <a:p>
            <a:pPr marL="542925" indent="-542925">
              <a:spcBef>
                <a:spcPts val="600"/>
              </a:spcBef>
            </a:pPr>
            <a:r>
              <a:rPr lang="it-IT" sz="2000" b="1" dirty="0">
                <a:latin typeface="Comic Sans MS" panose="030F0702030302020204" pitchFamily="66" charset="0"/>
              </a:rPr>
              <a:t>Adorerò rivolto al tuo santo tempio e celebrerò il tuo nome per la tua benignità e per la tua verità, perché tu hai esaltato la tua parola e il tuo nome al di sopra di ogni altra cosa. </a:t>
            </a:r>
          </a:p>
          <a:p>
            <a:pPr marL="542925" indent="-542925">
              <a:spcBef>
                <a:spcPts val="600"/>
              </a:spcBef>
            </a:pPr>
            <a:r>
              <a:rPr lang="it-IT" sz="2000" b="1" dirty="0">
                <a:latin typeface="Comic Sans MS" panose="030F0702030302020204" pitchFamily="66" charset="0"/>
              </a:rPr>
              <a:t>Nel giorno in cui ti ho invocato, tu mi hai risposto ed hai accresciuto il vigore dell'anima mia. </a:t>
            </a:r>
          </a:p>
          <a:p>
            <a:pPr marL="542925" indent="-542925">
              <a:spcBef>
                <a:spcPts val="600"/>
              </a:spcBef>
            </a:pPr>
            <a:r>
              <a:rPr lang="it-IT" sz="2000" b="1" dirty="0">
                <a:latin typeface="Comic Sans MS" panose="030F0702030302020204" pitchFamily="66" charset="0"/>
              </a:rPr>
              <a:t>Tutti i re della terra ti celebreranno, o Eterno, quando udranno le parole della tua bocca, e canteranno le vie dell'Eterno, perché grande è la gloria dell'Eterno. </a:t>
            </a:r>
          </a:p>
          <a:p>
            <a:pPr marL="542925" indent="-542925">
              <a:spcBef>
                <a:spcPts val="600"/>
              </a:spcBef>
            </a:pPr>
            <a:r>
              <a:rPr lang="it-IT" sz="2000" b="1" dirty="0">
                <a:latin typeface="Comic Sans MS" panose="030F0702030302020204" pitchFamily="66" charset="0"/>
              </a:rPr>
              <a:t>Anche se l'Eterno è eccelso, egli ha riguardo degli umili, ma il superbo lo conosce da lontano. </a:t>
            </a:r>
          </a:p>
          <a:p>
            <a:pPr marL="542925" indent="-542925">
              <a:spcBef>
                <a:spcPts val="600"/>
              </a:spcBef>
            </a:pPr>
            <a:r>
              <a:rPr lang="it-IT" sz="2000" b="1" dirty="0">
                <a:latin typeface="Comic Sans MS" panose="030F0702030302020204" pitchFamily="66" charset="0"/>
              </a:rPr>
              <a:t>Anche se cammino in mezzo all'avversità, tu mi conserverai in vita; tu stenderai la mano contro l'ira dei miei nemici, e la tua destra mi salverà. </a:t>
            </a:r>
          </a:p>
          <a:p>
            <a:pPr marL="542925" indent="-542925">
              <a:spcBef>
                <a:spcPts val="600"/>
              </a:spcBef>
            </a:pPr>
            <a:r>
              <a:rPr lang="it-IT" sz="2000" b="1" dirty="0">
                <a:latin typeface="Comic Sans MS" panose="030F0702030302020204" pitchFamily="66" charset="0"/>
              </a:rPr>
              <a:t>L'Eterno compirà l'opera sua in me; o Eterno, la tua benignità dura per sempre; non abbandonare le opere delle tue mani</a:t>
            </a:r>
            <a:r>
              <a:rPr lang="es-ES" sz="2000" b="1" dirty="0">
                <a:latin typeface="Comic Sans MS" panose="030F0702030302020204" pitchFamily="66" charset="0"/>
              </a:rPr>
              <a:t>!</a:t>
            </a:r>
            <a:r>
              <a:rPr lang="it-IT" sz="2000" b="1" dirty="0"/>
              <a:t>»</a:t>
            </a:r>
            <a:endParaRPr lang="es-ES" sz="2000" b="1" dirty="0">
              <a:latin typeface="Comic Sans MS" panose="030F0702030302020204" pitchFamily="66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6642C9B-40AD-0254-7BCE-20C57A79A652}"/>
              </a:ext>
            </a:extLst>
          </p:cNvPr>
          <p:cNvSpPr txBox="1"/>
          <p:nvPr/>
        </p:nvSpPr>
        <p:spPr>
          <a:xfrm>
            <a:off x="9366319" y="326667"/>
            <a:ext cx="25717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solidFill>
                  <a:srgbClr val="789ABF"/>
                </a:solidFill>
              </a:rPr>
              <a:t>Salmo 138 </a:t>
            </a:r>
          </a:p>
        </p:txBody>
      </p:sp>
    </p:spTree>
    <p:extLst>
      <p:ext uri="{BB962C8B-B14F-4D97-AF65-F5344CB8AC3E}">
        <p14:creationId xmlns:p14="http://schemas.microsoft.com/office/powerpoint/2010/main" val="408921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4F21242-2E3C-266F-7983-2472A3D2F919}"/>
              </a:ext>
            </a:extLst>
          </p:cNvPr>
          <p:cNvSpPr txBox="1"/>
          <p:nvPr/>
        </p:nvSpPr>
        <p:spPr>
          <a:xfrm>
            <a:off x="1317171" y="576943"/>
            <a:ext cx="969917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800" b="1" dirty="0">
                <a:latin typeface="Comic Sans MS" pitchFamily="66" charset="0"/>
              </a:rPr>
              <a:t>«Nell'amore per se stessi, nell'esaltazione di sé e nell'orgoglio risiede una grande debolezza; ma nell'umiltà risiede una grande forza. La nostra vera dignità non si mantiene quando pensiamo maggiormente a noi stessi, bensì quando Dio è in tutti i nostri pensieri e nel nostro cuore arde l'amore verso il nostro Redentore e verso il prossimo. La semplicità d'animo e l'umiltà di cuore porteranno felicità, mentre la presunzione genererà malcontento, maldicenze e continua delusione. Ciò che ci infonderà forza divina sarà imparare a pensare meno a noi stessi e più a rendere felici gli altri»</a:t>
            </a:r>
            <a:endParaRPr lang="es-ES" sz="28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A710B8-254F-C1D6-A67F-813F8889A797}"/>
              </a:ext>
            </a:extLst>
          </p:cNvPr>
          <p:cNvSpPr txBox="1"/>
          <p:nvPr/>
        </p:nvSpPr>
        <p:spPr>
          <a:xfrm>
            <a:off x="4499808" y="5960741"/>
            <a:ext cx="62354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es-ES" sz="1600" b="1" i="1" dirty="0" err="1"/>
              <a:t>Testimonianze</a:t>
            </a:r>
            <a:r>
              <a:rPr lang="es-ES" sz="1600" b="1" i="1" dirty="0"/>
              <a:t> per la Chiesa</a:t>
            </a:r>
            <a:r>
              <a:rPr lang="es-ES" sz="1600" b="1" dirty="0"/>
              <a:t>, vol. 3,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2383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6486C8-F674-F336-CC12-1B1AF46E1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40DFF88-45FD-925C-F2EF-06A30B7FB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Imagen 4" descr="Imagen que contiene hombre, tabla, parado, mujer&#10;&#10;El contenido generado por IA puede ser incorrecto.">
            <a:extLst>
              <a:ext uri="{FF2B5EF4-FFF2-40B4-BE49-F238E27FC236}">
                <a16:creationId xmlns:a16="http://schemas.microsoft.com/office/drawing/2014/main" id="{1EC59816-B3CA-2568-7FF7-78A79CCD89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186" y="147958"/>
            <a:ext cx="11697628" cy="656208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B964995-E515-79F7-0354-A01A09013CB7}"/>
              </a:ext>
            </a:extLst>
          </p:cNvPr>
          <p:cNvSpPr txBox="1"/>
          <p:nvPr/>
        </p:nvSpPr>
        <p:spPr>
          <a:xfrm>
            <a:off x="247186" y="1658035"/>
            <a:ext cx="2372189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3200" b="1" dirty="0">
                <a:ln w="12700" cmpd="sng">
                  <a:solidFill>
                    <a:srgbClr val="5E4138"/>
                  </a:solidFill>
                  <a:prstDash val="solid"/>
                </a:ln>
                <a:gradFill>
                  <a:gsLst>
                    <a:gs pos="0">
                      <a:srgbClr val="AF6A82"/>
                    </a:gs>
                    <a:gs pos="35000">
                      <a:srgbClr val="8064A2">
                        <a:lumMod val="60000"/>
                        <a:lumOff val="40000"/>
                      </a:srgbClr>
                    </a:gs>
                    <a:gs pos="80000">
                      <a:srgbClr val="FFFF00"/>
                    </a:gs>
                  </a:gsLst>
                  <a:lin ang="5400000"/>
                </a:gradFill>
                <a:effectLst>
                  <a:outerShdw blurRad="38100" dist="38100" dir="2700000" algn="tl">
                    <a:prstClr val="black"/>
                  </a:outerShdw>
                </a:effectLst>
                <a:latin typeface="Comic Sans MS" panose="030F0702030302020204" pitchFamily="66" charset="0"/>
              </a:rPr>
              <a:t>«Perché chiunque si innalza sarà abbassato, e chi si abbassa sarà innalzato»</a:t>
            </a:r>
            <a:endParaRPr kumimoji="0" lang="es-ES" sz="3200" b="1" i="0" u="none" strike="noStrike" kern="1200" cap="none" spc="0" normalizeH="0" baseline="0" noProof="0" dirty="0">
              <a:ln w="12700" cmpd="sng">
                <a:solidFill>
                  <a:srgbClr val="5E4138"/>
                </a:solidFill>
                <a:prstDash val="solid"/>
              </a:ln>
              <a:gradFill>
                <a:gsLst>
                  <a:gs pos="35000">
                    <a:srgbClr val="FFFF00"/>
                  </a:gs>
                  <a:gs pos="74000">
                    <a:srgbClr val="8064A2">
                      <a:lumMod val="60000"/>
                      <a:lumOff val="40000"/>
                    </a:srgbClr>
                  </a:gs>
                  <a:gs pos="100000">
                    <a:srgbClr val="AF6A82"/>
                  </a:gs>
                </a:gsLst>
                <a:lin ang="5400000"/>
              </a:gradFill>
              <a:effectLst>
                <a:outerShdw blurRad="38100" dist="38100" dir="2700000" algn="tl">
                  <a:prstClr val="black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 w="12700" cmpd="sng">
                  <a:solidFill>
                    <a:srgbClr val="5E4138"/>
                  </a:solidFill>
                  <a:prstDash val="solid"/>
                </a:ln>
                <a:solidFill>
                  <a:srgbClr val="FFFF99"/>
                </a:solidFill>
                <a:effectLst>
                  <a:outerShdw blurRad="38100" dist="38100" dir="2700000" algn="tl">
                    <a:prstClr val="black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(Luca 14:11)</a:t>
            </a:r>
          </a:p>
        </p:txBody>
      </p:sp>
    </p:spTree>
    <p:extLst>
      <p:ext uri="{BB962C8B-B14F-4D97-AF65-F5344CB8AC3E}">
        <p14:creationId xmlns:p14="http://schemas.microsoft.com/office/powerpoint/2010/main" val="168459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8AD898-0F82-A2F3-D45D-B52042AE7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A50F1B0D-C259-C22F-CF11-3515602AA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6956074"/>
              </p:ext>
            </p:extLst>
          </p:nvPr>
        </p:nvGraphicFramePr>
        <p:xfrm>
          <a:off x="371475" y="2813448"/>
          <a:ext cx="11449050" cy="3830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819E104B-5783-09EC-24D8-D3BC8DE4AA92}"/>
              </a:ext>
            </a:extLst>
          </p:cNvPr>
          <p:cNvSpPr txBox="1"/>
          <p:nvPr/>
        </p:nvSpPr>
        <p:spPr>
          <a:xfrm>
            <a:off x="263232" y="107126"/>
            <a:ext cx="7099295" cy="36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Cosa c'è di valore in me? È difficile rispondere.</a:t>
            </a:r>
            <a:endParaRPr lang="es-ES" b="1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262EEAD6-1C76-584F-3688-F4D0C8D34E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62529" y="107126"/>
            <a:ext cx="4591346" cy="255454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39FDAA4-6DA1-ADE1-0A2F-389EDDB594B2}"/>
              </a:ext>
            </a:extLst>
          </p:cNvPr>
          <p:cNvSpPr txBox="1"/>
          <p:nvPr/>
        </p:nvSpPr>
        <p:spPr>
          <a:xfrm>
            <a:off x="263236" y="2381531"/>
            <a:ext cx="68424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/>
              <a:t>E se ti dicessi che non faccio nulla perché mi manca l'autostima?</a:t>
            </a:r>
            <a:endParaRPr lang="es-ES" b="1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7EE68D5-67A0-9991-0C20-9CE8F3A82E9B}"/>
              </a:ext>
            </a:extLst>
          </p:cNvPr>
          <p:cNvSpPr txBox="1"/>
          <p:nvPr/>
        </p:nvSpPr>
        <p:spPr>
          <a:xfrm>
            <a:off x="263236" y="1859340"/>
            <a:ext cx="70992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/>
              <a:t>Se dico «nulla» (in segno di umiltà), riconosco che tutto ciò che sono e possiedo proviene da Dio.</a:t>
            </a:r>
            <a:endParaRPr lang="es-ES" b="1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A789C93-394B-E70F-72ED-0D3679FC3233}"/>
              </a:ext>
            </a:extLst>
          </p:cNvPr>
          <p:cNvSpPr txBox="1"/>
          <p:nvPr/>
        </p:nvSpPr>
        <p:spPr>
          <a:xfrm>
            <a:off x="263236" y="1337149"/>
            <a:ext cx="68424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/>
              <a:t>E se dicessi che lo faccio perché Dio mi considera suo figlio?</a:t>
            </a:r>
            <a:endParaRPr lang="es-ES" b="1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A9A84C-041F-2D78-87C0-1BE6CE203CBC}"/>
              </a:ext>
            </a:extLst>
          </p:cNvPr>
          <p:cNvSpPr txBox="1"/>
          <p:nvPr/>
        </p:nvSpPr>
        <p:spPr>
          <a:xfrm>
            <a:off x="263234" y="475428"/>
            <a:ext cx="6842413" cy="954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Se dico «molto» (atteggiamento orgoglioso), riconosco che tutto ciò che sono e possiedo l'ho ottenuto con le mie forze.</a:t>
            </a:r>
            <a:endParaRPr lang="es-ES" b="1" dirty="0"/>
          </a:p>
        </p:txBody>
      </p:sp>
    </p:spTree>
    <p:extLst>
      <p:ext uri="{BB962C8B-B14F-4D97-AF65-F5344CB8AC3E}">
        <p14:creationId xmlns:p14="http://schemas.microsoft.com/office/powerpoint/2010/main" val="290531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BA24623-433E-40CB-A10D-174C13A267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3BA24623-433E-40CB-A10D-174C13A267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3BA24623-433E-40CB-A10D-174C13A267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graphicEl>
                                              <a:dgm id="{3BA24623-433E-40CB-A10D-174C13A267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3BA24623-433E-40CB-A10D-174C13A267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3BA24623-433E-40CB-A10D-174C13A267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10E2D3F-32C0-40AB-A906-BF6B2C5438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510E2D3F-32C0-40AB-A906-BF6B2C5438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510E2D3F-32C0-40AB-A906-BF6B2C5438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graphicEl>
                                              <a:dgm id="{510E2D3F-32C0-40AB-A906-BF6B2C5438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510E2D3F-32C0-40AB-A906-BF6B2C5438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510E2D3F-32C0-40AB-A906-BF6B2C5438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62CF81-8BC5-41A5-8122-31F0FC2DA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graphicEl>
                                              <a:dgm id="{1562CF81-8BC5-41A5-8122-31F0FC2DA5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graphicEl>
                                              <a:dgm id="{1562CF81-8BC5-41A5-8122-31F0FC2DA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1562CF81-8BC5-41A5-8122-31F0FC2DA5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CFEA07-048C-4452-9699-8EA7D6BBF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graphicEl>
                                              <a:dgm id="{00CFEA07-048C-4452-9699-8EA7D6BBFF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graphicEl>
                                              <a:dgm id="{00CFEA07-048C-4452-9699-8EA7D6BBF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00CFEA07-048C-4452-9699-8EA7D6BBFF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4FCF5FF-A20F-4878-9DEC-9A5EC9FF9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graphicEl>
                                              <a:dgm id="{44FCF5FF-A20F-4878-9DEC-9A5EC9FF98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graphicEl>
                                              <a:dgm id="{44FCF5FF-A20F-4878-9DEC-9A5EC9FF9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44FCF5FF-A20F-4878-9DEC-9A5EC9FF98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EABA19-00C7-49C8-B92F-1EB5ECB789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graphicEl>
                                              <a:dgm id="{0DEABA19-00C7-49C8-B92F-1EB5ECB789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graphicEl>
                                              <a:dgm id="{0DEABA19-00C7-49C8-B92F-1EB5ECB789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0DEABA19-00C7-49C8-B92F-1EB5ECB789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62EC93-D6B2-4A34-AC84-9B92D9C68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graphicEl>
                                              <a:dgm id="{1962EC93-D6B2-4A34-AC84-9B92D9C68E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graphicEl>
                                              <a:dgm id="{1962EC93-D6B2-4A34-AC84-9B92D9C68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graphicEl>
                                              <a:dgm id="{1962EC93-D6B2-4A34-AC84-9B92D9C68E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C68D1D-A05C-4337-AD13-B987058F21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>
                                            <p:graphicEl>
                                              <a:dgm id="{E3C68D1D-A05C-4337-AD13-B987058F21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graphicEl>
                                              <a:dgm id="{E3C68D1D-A05C-4337-AD13-B987058F21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E3C68D1D-A05C-4337-AD13-B987058F21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6E1F04A-5A82-48D9-8B41-F2BE1BE4B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graphicEl>
                                              <a:dgm id="{16E1F04A-5A82-48D9-8B41-F2BE1BE4B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>
                                            <p:graphicEl>
                                              <a:dgm id="{16E1F04A-5A82-48D9-8B41-F2BE1BE4B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>
                                            <p:graphicEl>
                                              <a:dgm id="{16E1F04A-5A82-48D9-8B41-F2BE1BE4B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graphicEl>
                                              <a:dgm id="{16E1F04A-5A82-48D9-8B41-F2BE1BE4B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graphicEl>
                                              <a:dgm id="{16E1F04A-5A82-48D9-8B41-F2BE1BE4B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49BB74-BBA5-4F24-94B5-839061C62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>
                                            <p:graphicEl>
                                              <a:dgm id="{1249BB74-BBA5-4F24-94B5-839061C62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>
                                            <p:graphicEl>
                                              <a:dgm id="{1249BB74-BBA5-4F24-94B5-839061C62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>
                                            <p:graphicEl>
                                              <a:dgm id="{1249BB74-BBA5-4F24-94B5-839061C62E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>
                                            <p:graphicEl>
                                              <a:dgm id="{1249BB74-BBA5-4F24-94B5-839061C62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graphicEl>
                                              <a:dgm id="{1249BB74-BBA5-4F24-94B5-839061C62E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8DB5EF6-39F3-4BD1-8C88-F34105FF8B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">
                                            <p:graphicEl>
                                              <a:dgm id="{F8DB5EF6-39F3-4BD1-8C88-F34105FF8B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>
                                            <p:graphicEl>
                                              <a:dgm id="{F8DB5EF6-39F3-4BD1-8C88-F34105FF8B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>
                                            <p:graphicEl>
                                              <a:dgm id="{F8DB5EF6-39F3-4BD1-8C88-F34105FF8B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FFD3DE-C5D3-4C82-BF8E-6F6258E03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>
                                            <p:graphicEl>
                                              <a:dgm id="{1AFFD3DE-C5D3-4C82-BF8E-6F6258E034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">
                                            <p:graphicEl>
                                              <a:dgm id="{1AFFD3DE-C5D3-4C82-BF8E-6F6258E03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">
                                            <p:graphicEl>
                                              <a:dgm id="{1AFFD3DE-C5D3-4C82-BF8E-6F6258E034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656182-B978-45B2-8D11-F63749FF7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graphicEl>
                                              <a:dgm id="{48656182-B978-45B2-8D11-F63749FF76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graphicEl>
                                              <a:dgm id="{48656182-B978-45B2-8D11-F63749FF7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graphicEl>
                                              <a:dgm id="{48656182-B978-45B2-8D11-F63749FF7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8FD490C-71E0-4A3A-BC3D-802D5014F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">
                                            <p:graphicEl>
                                              <a:dgm id="{48FD490C-71E0-4A3A-BC3D-802D5014F9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graphicEl>
                                              <a:dgm id="{48FD490C-71E0-4A3A-BC3D-802D5014F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>
                                            <p:graphicEl>
                                              <a:dgm id="{48FD490C-71E0-4A3A-BC3D-802D5014F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2B43F8-D675-4644-9C2C-17FD2B384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">
                                            <p:graphicEl>
                                              <a:dgm id="{4F2B43F8-D675-4644-9C2C-17FD2B3846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">
                                            <p:graphicEl>
                                              <a:dgm id="{4F2B43F8-D675-4644-9C2C-17FD2B384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graphicEl>
                                              <a:dgm id="{4F2B43F8-D675-4644-9C2C-17FD2B384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A18995-E5EB-48BF-BAC2-6358DD436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">
                                            <p:graphicEl>
                                              <a:dgm id="{3CA18995-E5EB-48BF-BAC2-6358DD4362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">
                                            <p:graphicEl>
                                              <a:dgm id="{3CA18995-E5EB-48BF-BAC2-6358DD436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">
                                            <p:graphicEl>
                                              <a:dgm id="{3CA18995-E5EB-48BF-BAC2-6358DD4362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F18D73-C6AB-45C8-8A2E-35606C1E0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">
                                            <p:graphicEl>
                                              <a:dgm id="{19F18D73-C6AB-45C8-8A2E-35606C1E08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">
                                            <p:graphicEl>
                                              <a:dgm id="{19F18D73-C6AB-45C8-8A2E-35606C1E0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>
                                            <p:graphicEl>
                                              <a:dgm id="{19F18D73-C6AB-45C8-8A2E-35606C1E08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1C6BA2-231A-435E-B28C-20B1FEBC0A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">
                                            <p:graphicEl>
                                              <a:dgm id="{101C6BA2-231A-435E-B28C-20B1FEBC0A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">
                                            <p:graphicEl>
                                              <a:dgm id="{101C6BA2-231A-435E-B28C-20B1FEBC0A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">
                                            <p:graphicEl>
                                              <a:dgm id="{101C6BA2-231A-435E-B28C-20B1FEBC0A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56C58B-6EB1-47C2-908E-416BA97420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">
                                            <p:graphicEl>
                                              <a:dgm id="{4556C58B-6EB1-47C2-908E-416BA97420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">
                                            <p:graphicEl>
                                              <a:dgm id="{4556C58B-6EB1-47C2-908E-416BA97420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">
                                            <p:graphicEl>
                                              <a:dgm id="{4556C58B-6EB1-47C2-908E-416BA97420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  <p:bldP spid="3" grpId="0"/>
      <p:bldP spid="5" grpId="0"/>
      <p:bldP spid="7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37E9AB50-ECFA-7EAF-5F07-669A8A71CC5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638" y="1798528"/>
            <a:ext cx="11896725" cy="33942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A99011F-EBED-3D06-0057-9A24522EC69F}"/>
              </a:ext>
            </a:extLst>
          </p:cNvPr>
          <p:cNvSpPr txBox="1"/>
          <p:nvPr/>
        </p:nvSpPr>
        <p:spPr>
          <a:xfrm>
            <a:off x="752475" y="2875002"/>
            <a:ext cx="10687050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unse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s-ES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rgbClr val="C00000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ESEMPI DI ORGOGLIO</a:t>
            </a:r>
          </a:p>
        </p:txBody>
      </p:sp>
    </p:spTree>
    <p:extLst>
      <p:ext uri="{BB962C8B-B14F-4D97-AF65-F5344CB8AC3E}">
        <p14:creationId xmlns:p14="http://schemas.microsoft.com/office/powerpoint/2010/main" val="405783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ángulo 12">
            <a:extLst>
              <a:ext uri="{FF2B5EF4-FFF2-40B4-BE49-F238E27FC236}">
                <a16:creationId xmlns:a16="http://schemas.microsoft.com/office/drawing/2014/main" id="{43E47E7C-73D1-C500-28F6-39F634ACB46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544005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773F0DC-2E94-DF43-3DBE-66CD7403C562}"/>
              </a:ext>
            </a:extLst>
          </p:cNvPr>
          <p:cNvSpPr txBox="1"/>
          <p:nvPr/>
        </p:nvSpPr>
        <p:spPr>
          <a:xfrm>
            <a:off x="0" y="-114300"/>
            <a:ext cx="1219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5400" b="1" spc="600" dirty="0">
                <a:ln w="10160">
                  <a:solidFill>
                    <a:schemeClr val="accent3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97000"/>
                    </a:srgbClr>
                  </a:outerShdw>
                </a:effectLst>
              </a:rPr>
              <a:t>LUCIFERO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DDAFEAA-CCB9-296E-D0AA-A4C66660C67F}"/>
              </a:ext>
            </a:extLst>
          </p:cNvPr>
          <p:cNvSpPr txBox="1"/>
          <p:nvPr/>
        </p:nvSpPr>
        <p:spPr>
          <a:xfrm>
            <a:off x="314325" y="626566"/>
            <a:ext cx="115633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«Perché tutto ciò che è nel mondo, la concupiscenza della carne, la concupiscenza degli occhi e l'orgoglio della vita, non viene dal Padre, ma dal mondo»</a:t>
            </a:r>
            <a:r>
              <a:rPr lang="es-ES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(1 Giovanni 2:16)</a:t>
            </a:r>
            <a:endParaRPr lang="es-ES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1367AFD-59EE-398E-84CB-056B71066577}"/>
              </a:ext>
            </a:extLst>
          </p:cNvPr>
          <p:cNvSpPr txBox="1"/>
          <p:nvPr/>
        </p:nvSpPr>
        <p:spPr>
          <a:xfrm>
            <a:off x="166686" y="1594724"/>
            <a:ext cx="8448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Se parliamo di orgoglio, dobbiamo parlare di colui in cui questo sentimento è nato per la prima volta: Lucifero. Decise di non accontentarsi della sua posizione, ma volle salire a un rango più elevato. Col tempo desiderò essere così esaltato da voler occupare il trono stesso di Dio (</a:t>
            </a:r>
            <a:r>
              <a:rPr lang="it-IT" b="1" dirty="0" err="1"/>
              <a:t>Is</a:t>
            </a:r>
            <a:r>
              <a:rPr lang="it-IT" b="1" dirty="0"/>
              <a:t> 14:12-14).</a:t>
            </a:r>
            <a:endParaRPr lang="es-ES" b="1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D6BCE1C-970D-2C59-BB8D-ECC8EEE4C1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15362" y="1639552"/>
            <a:ext cx="3428387" cy="2586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82BF7FA-D550-4EF7-3CC2-0345CCA98638}"/>
              </a:ext>
            </a:extLst>
          </p:cNvPr>
          <p:cNvSpPr txBox="1"/>
          <p:nvPr/>
        </p:nvSpPr>
        <p:spPr>
          <a:xfrm>
            <a:off x="2438399" y="4217723"/>
            <a:ext cx="6010276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Ma non tutte le aspirazioni sono sinonimo di orgoglio. La soddisfazione che si prova vedendo un figlio realizzarsi, o le aspirazioni personali, non sono necessariamente un orgoglio malsano</a:t>
            </a:r>
            <a:r>
              <a:rPr lang="es-ES" sz="2000" b="1" dirty="0"/>
              <a:t>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565F9BE-1725-574D-B9EC-9A531AE3241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136" y="4321761"/>
            <a:ext cx="2165263" cy="2369874"/>
          </a:xfrm>
          <a:prstGeom prst="rect">
            <a:avLst/>
          </a:prstGeom>
          <a:ln w="38100">
            <a:solidFill>
              <a:schemeClr val="accent2"/>
            </a:solidFill>
          </a:ln>
          <a:effectLst>
            <a:outerShdw blurRad="50800" dist="127000" dir="10800000" algn="r" rotWithShape="0">
              <a:srgbClr val="7030A0">
                <a:alpha val="40000"/>
              </a:srgbClr>
            </a:outerShdw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DBE1557-EC5F-ECB0-7AE7-702C5B9FB20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8025" y="4344841"/>
            <a:ext cx="2099649" cy="236987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flat">
            <a:solidFill>
              <a:schemeClr val="accent4">
                <a:lumMod val="75000"/>
              </a:schemeClr>
            </a:solidFill>
          </a:ln>
          <a:effectLst>
            <a:outerShdw blurRad="50800" dist="127000" algn="l" rotWithShape="0">
              <a:srgbClr val="7030A0">
                <a:alpha val="40000"/>
              </a:srgbClr>
            </a:outerShdw>
          </a:effectLst>
          <a:scene3d>
            <a:camera prst="perspectiveContrastingLeftFacing">
              <a:rot lat="240000" lon="2100000" rev="0"/>
            </a:camera>
            <a:lightRig rig="soft" dir="t">
              <a:rot lat="0" lon="0" rev="2700000"/>
            </a:lightRig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6751F80-2E5B-DA27-F6B8-1D29CAE44C07}"/>
              </a:ext>
            </a:extLst>
          </p:cNvPr>
          <p:cNvSpPr txBox="1"/>
          <p:nvPr/>
        </p:nvSpPr>
        <p:spPr>
          <a:xfrm>
            <a:off x="273136" y="2992704"/>
            <a:ext cx="817553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Abbiamo «ereditato» il desiderio di fare ciò che ci piace, di possedere ciò che desideriamo e di raggiungere posizioni che ci consentano di acquisire fama o ricchezza. È questo che il mondo ci offre! (1 </a:t>
            </a:r>
            <a:r>
              <a:rPr lang="it-IT" b="1" dirty="0" err="1">
                <a:solidFill>
                  <a:prstClr val="black"/>
                </a:solidFill>
              </a:rPr>
              <a:t>Gv</a:t>
            </a:r>
            <a:r>
              <a:rPr lang="it-IT" b="1" dirty="0">
                <a:solidFill>
                  <a:prstClr val="black"/>
                </a:solidFill>
              </a:rPr>
              <a:t> 2:16).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E8DEAA5-5C3A-2562-532D-691EE33408E2}"/>
              </a:ext>
            </a:extLst>
          </p:cNvPr>
          <p:cNvSpPr txBox="1"/>
          <p:nvPr/>
        </p:nvSpPr>
        <p:spPr>
          <a:xfrm>
            <a:off x="2438399" y="5568251"/>
            <a:ext cx="760614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L'importante è ricordare che i nostri beni, le nostre capacità e i nostri successi non determinano il nostro valore. L'orgoglio consiste nel non attribuire a Dio la gloria per ciò che Egli fa nella nostra vita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050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ángulo 22">
            <a:extLst>
              <a:ext uri="{FF2B5EF4-FFF2-40B4-BE49-F238E27FC236}">
                <a16:creationId xmlns:a16="http://schemas.microsoft.com/office/drawing/2014/main" id="{20B9C091-D6EA-CFB1-82B1-4DA1D04264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056259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AB0C32B-7765-FA8E-871E-384BEC2FBEA0}"/>
              </a:ext>
            </a:extLst>
          </p:cNvPr>
          <p:cNvSpPr txBox="1"/>
          <p:nvPr/>
        </p:nvSpPr>
        <p:spPr>
          <a:xfrm>
            <a:off x="0" y="0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/>
            </a:scene3d>
            <a:sp3d extrusionH="57150" prstMaterial="plastic">
              <a:bevelT h="25400" prst="softRound"/>
            </a:sp3d>
          </a:bodyPr>
          <a:lstStyle/>
          <a:p>
            <a:pPr algn="ctr"/>
            <a:r>
              <a:rPr lang="es-ES" sz="4400" b="1" spc="3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DISCEPOLI DI GESÙ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5CF0D02-AE86-448F-D14A-A16BC909D4F6}"/>
              </a:ext>
            </a:extLst>
          </p:cNvPr>
          <p:cNvSpPr txBox="1"/>
          <p:nvPr/>
        </p:nvSpPr>
        <p:spPr>
          <a:xfrm>
            <a:off x="0" y="655141"/>
            <a:ext cx="12191998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sz="1600" b="1" dirty="0"/>
              <a:t> </a:t>
            </a:r>
            <a:r>
              <a:rPr lang="it-IT" sz="16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«E tra di loro sorse anche una contesa, intorno a chi di loro doveva essere considerato il maggiore»</a:t>
            </a:r>
            <a:r>
              <a:rPr lang="es-ES" sz="16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(Luca 22:24)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C14821B-A2DB-FF61-BDAC-1EAC342F0BC7}"/>
              </a:ext>
            </a:extLst>
          </p:cNvPr>
          <p:cNvSpPr txBox="1"/>
          <p:nvPr/>
        </p:nvSpPr>
        <p:spPr>
          <a:xfrm>
            <a:off x="4746894" y="1122934"/>
            <a:ext cx="74451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Erano ormai più di tre anni che stavano con Gesù. Egli aveva appena lavato loro i piedi e aveva parlato loro del Suo sangue versato per tutti. Eppure, mentre cenavano, la loro conversazione non aveva nulla a che vedere con tutto ciò: chi di loro sarebbe stato il più grande? (</a:t>
            </a:r>
            <a:r>
              <a:rPr lang="es-ES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Lc</a:t>
            </a:r>
            <a:r>
              <a:rPr lang="es-E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22:24).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4E473E4-621E-B54A-E74A-16A3A28FD6F8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606425" y="2632866"/>
            <a:ext cx="3442064" cy="19784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78DB146-2235-79F9-57B0-C9910BFBC900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8909" y="1156116"/>
            <a:ext cx="4342927" cy="24954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98BCA5F-CA42-C8DF-3711-1910B3B261F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659" y="3816531"/>
            <a:ext cx="2184730" cy="2934929"/>
          </a:xfrm>
          <a:prstGeom prst="round2DiagRect">
            <a:avLst>
              <a:gd name="adj1" fmla="val 0"/>
              <a:gd name="adj2" fmla="val 14851"/>
            </a:avLst>
          </a:prstGeom>
          <a:ln w="38100" cap="sq">
            <a:solidFill>
              <a:srgbClr val="A7CEBB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749A770A-8354-858C-10A3-A9DA696F6D88}"/>
              </a:ext>
            </a:extLst>
          </p:cNvPr>
          <p:cNvSpPr txBox="1"/>
          <p:nvPr/>
        </p:nvSpPr>
        <p:spPr>
          <a:xfrm>
            <a:off x="4746894" y="2754150"/>
            <a:ext cx="382224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loro orgoglio induceva ciascuno di loro a credere di meritare il primo posto. Non si rendevano conto della gravità dei loro sentimenti. Stavano allontanando Dio dal loro cuore a causa del loro orgoglio</a:t>
            </a:r>
            <a:r>
              <a:rPr lang="es-ES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D5EAD3B0-D898-7713-756C-F411100F5B1B}"/>
              </a:ext>
            </a:extLst>
          </p:cNvPr>
          <p:cNvSpPr txBox="1"/>
          <p:nvPr/>
        </p:nvSpPr>
        <p:spPr>
          <a:xfrm>
            <a:off x="4746893" y="4845274"/>
            <a:ext cx="744510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Gesù andò dritto al punto: «Io sono tra voi come colui che serve»   (Lc 22:27). In altre parole: se vuoi essere grande come il tuo Maestro, servi gli altri.</a:t>
            </a:r>
            <a:endPara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93AAFB9D-81C0-A615-8730-9D94772C128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4358" y="3806769"/>
            <a:ext cx="2184729" cy="295445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A7CEBB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4115281A-C33C-3242-B03B-7CF7AA57823B}"/>
              </a:ext>
            </a:extLst>
          </p:cNvPr>
          <p:cNvSpPr txBox="1"/>
          <p:nvPr/>
        </p:nvSpPr>
        <p:spPr>
          <a:xfrm>
            <a:off x="4746894" y="5805010"/>
            <a:ext cx="74451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nostro orgoglio ci dirà che meritiamo di essere serviti dagli altri (che siamo migliori di loro). Abbiamo bisogno della grazia di Dio per diventare umili servitori.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25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/>
      <p:bldP spid="16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566083-1498-F5ED-8609-8BDE655A2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6D98BDD7-648B-4C79-94CF-672C770B7F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638" y="1800000"/>
            <a:ext cx="11896725" cy="33948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71DC402-F4A8-A960-F73B-782C0D63CFC7}"/>
              </a:ext>
            </a:extLst>
          </p:cNvPr>
          <p:cNvSpPr txBox="1"/>
          <p:nvPr/>
        </p:nvSpPr>
        <p:spPr>
          <a:xfrm>
            <a:off x="752475" y="2875002"/>
            <a:ext cx="10687050" cy="110799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chilly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s-ES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accent4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ESEMPI DI UMILTÀ</a:t>
            </a:r>
          </a:p>
        </p:txBody>
      </p:sp>
    </p:spTree>
    <p:extLst>
      <p:ext uri="{BB962C8B-B14F-4D97-AF65-F5344CB8AC3E}">
        <p14:creationId xmlns:p14="http://schemas.microsoft.com/office/powerpoint/2010/main" val="3097618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B849F5-908C-22BF-A30A-FB01712A2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CDEADA2-AF18-3DF5-59AD-EAE7475DAF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25054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D6C2696-529A-BBF4-0C4B-155810E49687}"/>
              </a:ext>
            </a:extLst>
          </p:cNvPr>
          <p:cNvSpPr txBox="1"/>
          <p:nvPr/>
        </p:nvSpPr>
        <p:spPr>
          <a:xfrm>
            <a:off x="0" y="-88488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90000"/>
                    </a:srgbClr>
                  </a:outerShdw>
                </a:effectLst>
              </a:rPr>
              <a:t>IL PUBBLICANO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0170A51-A08C-4C70-EB24-58833A11BEF5}"/>
              </a:ext>
            </a:extLst>
          </p:cNvPr>
          <p:cNvSpPr txBox="1"/>
          <p:nvPr/>
        </p:nvSpPr>
        <p:spPr>
          <a:xfrm>
            <a:off x="1" y="577771"/>
            <a:ext cx="12191999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rgbClr val="00665A"/>
                </a:solidFill>
                <a:latin typeface="Comic Sans MS" panose="030F0702030302020204" pitchFamily="66" charset="0"/>
              </a:rPr>
              <a:t>«Il pubblicano invece, stando lontano, non ardiva neppure alzare gli occhi al cielo; ma si batteva il petto, dicendo: "O Dio, sii placato verso me peccatore</a:t>
            </a:r>
            <a:r>
              <a:rPr lang="es-ES" b="1" dirty="0">
                <a:solidFill>
                  <a:srgbClr val="00665A"/>
                </a:solidFill>
                <a:latin typeface="Comic Sans MS" panose="030F0702030302020204" pitchFamily="66" charset="0"/>
              </a:rPr>
              <a:t>”</a:t>
            </a:r>
            <a:r>
              <a:rPr lang="it-IT" b="1" dirty="0">
                <a:solidFill>
                  <a:srgbClr val="00665A"/>
                </a:solidFill>
                <a:latin typeface="Comic Sans MS" panose="030F0702030302020204" pitchFamily="66" charset="0"/>
              </a:rPr>
              <a:t>»</a:t>
            </a:r>
            <a:r>
              <a:rPr lang="es-ES" b="1" dirty="0">
                <a:solidFill>
                  <a:srgbClr val="00665A"/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00665A"/>
                </a:solidFill>
                <a:latin typeface="Comic Sans MS" panose="030F0702030302020204" pitchFamily="66" charset="0"/>
              </a:rPr>
              <a:t>(Luca 18:13)</a:t>
            </a:r>
            <a:endParaRPr lang="es-ES" b="1" dirty="0">
              <a:solidFill>
                <a:srgbClr val="00665A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79DE154-4174-2219-6223-8A6824B2521F}"/>
              </a:ext>
            </a:extLst>
          </p:cNvPr>
          <p:cNvSpPr txBox="1"/>
          <p:nvPr/>
        </p:nvSpPr>
        <p:spPr>
          <a:xfrm>
            <a:off x="167144" y="1495633"/>
            <a:ext cx="36906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Un fariseo raccontava a Dio le buone opere che compiva e i meriti che aveva accumulato agli occhi del Cielo. Ma Gesù disse che «pregava se stesso», e non Dio (Lc 18:11,12). Un perfetto esempio di superbia</a:t>
            </a:r>
            <a:r>
              <a:rPr lang="es-ES" b="1" dirty="0"/>
              <a:t>.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6A0A5C51-3EEF-AE47-C39B-1E05B89597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7605195"/>
              </p:ext>
            </p:extLst>
          </p:nvPr>
        </p:nvGraphicFramePr>
        <p:xfrm>
          <a:off x="167144" y="4665225"/>
          <a:ext cx="9871590" cy="20993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1C639692-CFF3-4561-D6CE-2778F034D0A0}"/>
              </a:ext>
            </a:extLst>
          </p:cNvPr>
          <p:cNvSpPr txBox="1"/>
          <p:nvPr/>
        </p:nvSpPr>
        <p:spPr>
          <a:xfrm>
            <a:off x="7627844" y="1495632"/>
            <a:ext cx="456415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Un pubblicano chiedeva aiuto a Dio, poiché era un peccatore (Lc 18:13). Presentandosi umilmente davanti a Dio, «tornò a casa giustificato», perché «chiunque si esalta sarà umiliato, e chi si umilia sarà esaltato»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Lc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18:14).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0B21883-9367-1644-DC0E-9EF9FCAA2F8F}"/>
              </a:ext>
            </a:extLst>
          </p:cNvPr>
          <p:cNvSpPr txBox="1"/>
          <p:nvPr/>
        </p:nvSpPr>
        <p:spPr>
          <a:xfrm>
            <a:off x="167144" y="3911755"/>
            <a:ext cx="120248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La vera umiltà inizia quando riconosciamo il nostro peccato e chiediamo l'aiuto di Cristo. Allora</a:t>
            </a:r>
            <a:r>
              <a:rPr lang="es-ES" sz="2000" b="1" dirty="0"/>
              <a:t>…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8E04564-FB59-829D-7A98-758D3C9B185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5880" y="1419894"/>
            <a:ext cx="1645444" cy="2426613"/>
          </a:xfrm>
          <a:prstGeom prst="snip2DiagRect">
            <a:avLst>
              <a:gd name="adj1" fmla="val 16134"/>
              <a:gd name="adj2" fmla="val 0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3490C21-62A3-303E-5E73-AFFD61C83BB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1704" y="1397265"/>
            <a:ext cx="1629001" cy="24435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C0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234D3563-E76C-7556-7031-F9B4EC6242E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2576" y="4665225"/>
            <a:ext cx="1861440" cy="2099369"/>
          </a:xfrm>
          <a:prstGeom prst="snip2DiagRect">
            <a:avLst>
              <a:gd name="adj1" fmla="val 20600"/>
              <a:gd name="adj2" fmla="val 16667"/>
            </a:avLst>
          </a:prstGeom>
          <a:solidFill>
            <a:srgbClr val="FFFFFF">
              <a:shade val="85000"/>
            </a:srgbClr>
          </a:solidFill>
          <a:ln w="381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036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49C0427-4DA6-4A51-A7F4-081AADF88C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">
                                            <p:graphicEl>
                                              <a:dgm id="{F49C0427-4DA6-4A51-A7F4-081AADF88C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15CB9B6-AA61-4AF6-8869-E0865DEE36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415CB9B6-AA61-4AF6-8869-E0865DEE36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A655AD6-F8EE-4AE4-B832-BF921CD6E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">
                                            <p:graphicEl>
                                              <a:dgm id="{FA655AD6-F8EE-4AE4-B832-BF921CD6E0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C690686-78D2-4A19-B875-4A1BE3D734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dgm id="{7C690686-78D2-4A19-B875-4A1BE3D734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4C219FE-2BBE-43F0-9680-EBFA6ECFF7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7">
                                            <p:graphicEl>
                                              <a:dgm id="{D4C219FE-2BBE-43F0-9680-EBFA6ECFF7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3D251D-8ED8-4791-A46C-1EB330AC1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">
                                            <p:graphicEl>
                                              <a:dgm id="{113D251D-8ED8-4791-A46C-1EB330AC17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83108E5-E007-49C4-A5D3-B362E157F6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7">
                                            <p:graphicEl>
                                              <a:dgm id="{483108E5-E007-49C4-A5D3-B362E157F6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E05C71-7182-4A84-9808-847A2D7EAB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">
                                            <p:graphicEl>
                                              <a:dgm id="{B4E05C71-7182-4A84-9808-847A2D7EAB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B9BBEA5-3282-4BF5-89CB-352744A3D3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7">
                                            <p:graphicEl>
                                              <a:dgm id="{6B9BBEA5-3282-4BF5-89CB-352744A3D3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60BF96-A29C-4698-A661-8AEC85839D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">
                                            <p:graphicEl>
                                              <a:dgm id="{7960BF96-A29C-4698-A661-8AEC85839D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AF20655-AAE8-4013-886B-4FEE24AC0B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7">
                                            <p:graphicEl>
                                              <a:dgm id="{1AF20655-AAE8-4013-886B-4FEE24AC0B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CE37030-A23D-4EFE-8C89-1F5B905FE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7">
                                            <p:graphicEl>
                                              <a:dgm id="{3CE37030-A23D-4EFE-8C89-1F5B905FE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7" grpId="0" uiExpand="1">
        <p:bldSub>
          <a:bldDgm bld="one"/>
        </p:bldSub>
      </p:bldGraphic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29137D-5E62-8766-9909-C25276C37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07797C59-993C-07F6-4377-D4737170EA5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1999" cy="985457"/>
          </a:xfrm>
          <a:prstGeom prst="rect">
            <a:avLst/>
          </a:prstGeom>
          <a:blipFill>
            <a:blip r:embed="rId3" cstate="email">
              <a:alphaModFix amt="6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4ACD2A9-2E2D-AE6F-539E-618CB29AF620}"/>
              </a:ext>
            </a:extLst>
          </p:cNvPr>
          <p:cNvSpPr txBox="1"/>
          <p:nvPr/>
        </p:nvSpPr>
        <p:spPr>
          <a:xfrm>
            <a:off x="8724900" y="76945"/>
            <a:ext cx="34670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13462">
                  <a:solidFill>
                    <a:schemeClr val="accent4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BE4F35"/>
                </a:solidFill>
                <a:effectLst>
                  <a:outerShdw dist="38100" dir="2700000" algn="bl" rotWithShape="0">
                    <a:schemeClr val="accent3">
                      <a:lumMod val="60000"/>
                      <a:lumOff val="40000"/>
                    </a:schemeClr>
                  </a:outerShdw>
                </a:effectLst>
              </a:rPr>
              <a:t>MOSÈ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9D55184-F944-C35B-A62F-0E9F11386542}"/>
              </a:ext>
            </a:extLst>
          </p:cNvPr>
          <p:cNvSpPr txBox="1"/>
          <p:nvPr/>
        </p:nvSpPr>
        <p:spPr>
          <a:xfrm>
            <a:off x="85725" y="48986"/>
            <a:ext cx="93630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127000">
                    <a:srgbClr val="3069A8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«Per fede Mosè, divenuto adulto, rifiutò di essere chiamato figlio della figlia del Faraone, scegliendo piuttosto di essere maltrattato col popolo di Dio che di godere per breve tempo i piaceri del peccato» </a:t>
            </a:r>
            <a:r>
              <a:rPr lang="es-ES" sz="14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127000">
                    <a:srgbClr val="3069A8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</a:t>
            </a:r>
            <a:r>
              <a:rPr lang="es-ES" sz="1400" b="1" dirty="0" err="1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127000">
                    <a:srgbClr val="3069A8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Ebrei</a:t>
            </a:r>
            <a:r>
              <a:rPr lang="es-ES" sz="1400" b="1" dirty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127000">
                    <a:srgbClr val="3069A8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11:24,25)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E458120-0E61-F815-FEDE-1D02AB1B8501}"/>
              </a:ext>
            </a:extLst>
          </p:cNvPr>
          <p:cNvSpPr txBox="1"/>
          <p:nvPr/>
        </p:nvSpPr>
        <p:spPr>
          <a:xfrm>
            <a:off x="3554576" y="1021302"/>
            <a:ext cx="47499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Mosè era stato educato per diventare il prossimo faraone d'Egitto. Era un grande stratega e possedeva una grande intelligenza (At 7:22). All'età di quarant'anni, decise di abbandonare tutto ciò per unirsi al suo popolo (</a:t>
            </a:r>
            <a:r>
              <a:rPr lang="it-IT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Eb</a:t>
            </a: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11:24,25).</a:t>
            </a:r>
            <a:endPara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061CD26-7F11-9D33-9377-23F67AE00A82}"/>
              </a:ext>
            </a:extLst>
          </p:cNvPr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169389" y="1197572"/>
            <a:ext cx="1928698" cy="267938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FFF37D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DA9FD3B-D635-A4F2-972E-2E65B22501DE}"/>
              </a:ext>
            </a:extLst>
          </p:cNvPr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261600" y="1199694"/>
            <a:ext cx="1816100" cy="2675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rgbClr val="B26631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6F4D748-7752-9B02-FD27-46870F54B34F}"/>
              </a:ext>
            </a:extLst>
          </p:cNvPr>
          <p:cNvSpPr txBox="1"/>
          <p:nvPr/>
        </p:nvSpPr>
        <p:spPr>
          <a:xfrm>
            <a:off x="3554576" y="4254703"/>
            <a:ext cx="868302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Altri quarant’anni trascorsi in comunione con Dio nel deserto lo resero un uomo molto umile (Nu 12:3). Ora Dio poteva servirsi di lui per dialogare col Faraone </a:t>
            </a:r>
            <a:r>
              <a:rPr lang="it-IT" sz="20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 dieci segni </a:t>
            </a: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potenti, condurre il popolo attraverso il mar Rosso; ricevere i dieci comandamenti; parlare direttamente con Dio; colpire la roccia… Poteva persino accettare umilmente la punizione per il suo atto di superbia, quando si attribuì il merito di ciò che faceva (Nu 20:10-12).</a:t>
            </a:r>
            <a:endPara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9741807-8EBD-661E-53B8-5EA81E1F5B03}"/>
              </a:ext>
            </a:extLst>
          </p:cNvPr>
          <p:cNvSpPr txBox="1"/>
          <p:nvPr/>
        </p:nvSpPr>
        <p:spPr>
          <a:xfrm>
            <a:off x="3554576" y="2974023"/>
            <a:ext cx="47499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Era il liberatore! Il suo braccio potente avrebbe liberato i suoi fratelli! Grave  errore. Dio non poteva servirsi di lui finché avesse dato prova di tanto orgoglio.</a:t>
            </a:r>
            <a:endPara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AEBFEEF-D54D-20B6-7AC7-1F0A06058D4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61" y="1146021"/>
            <a:ext cx="1642670" cy="12145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etal">
            <a:bevelT w="88900" h="19050"/>
            <a:bevelB w="0" h="0"/>
            <a:contourClr>
              <a:srgbClr val="FFFFFF"/>
            </a:contourClr>
          </a:sp3d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D98D5051-5114-55B7-5093-6AEBCC06ED2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600" y="1146022"/>
            <a:ext cx="1619370" cy="1214527"/>
          </a:xfrm>
          <a:prstGeom prst="snip2DiagRect">
            <a:avLst>
              <a:gd name="adj1" fmla="val 16820"/>
              <a:gd name="adj2" fmla="val 0"/>
            </a:avLst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etal">
            <a:bevelT w="88900" h="19050"/>
            <a:bevelB w="0" h="0"/>
            <a:contourClr>
              <a:srgbClr val="FFFFFF"/>
            </a:contourClr>
          </a:sp3d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20132A81-832A-BC1A-EF22-9DC3E90466FA}"/>
              </a:ext>
            </a:extLst>
          </p:cNvPr>
          <p:cNvPicPr>
            <a:picLocks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61" y="2593508"/>
            <a:ext cx="1449738" cy="1951200"/>
          </a:xfrm>
          <a:prstGeom prst="snip2DiagRect">
            <a:avLst>
              <a:gd name="adj1" fmla="val 18788"/>
              <a:gd name="adj2" fmla="val 0"/>
            </a:avLst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etal">
            <a:bevelT w="88900" h="19050"/>
            <a:bevelB w="0" h="0"/>
            <a:contourClr>
              <a:srgbClr val="FFFFFF"/>
            </a:contourClr>
          </a:sp3d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A7B5C700-942B-6B02-CA7C-79D7A50A7DD9}"/>
              </a:ext>
            </a:extLst>
          </p:cNvPr>
          <p:cNvPicPr>
            <a:picLocks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68"/>
          <a:stretch>
            <a:fillRect/>
          </a:stretch>
        </p:blipFill>
        <p:spPr>
          <a:xfrm>
            <a:off x="1707830" y="2594416"/>
            <a:ext cx="1801140" cy="19493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etal">
            <a:bevelT w="88900" h="19050"/>
            <a:bevelB w="0" h="0"/>
            <a:contourClr>
              <a:srgbClr val="FFFFFF"/>
            </a:contourClr>
          </a:sp3d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E2A4A6FB-F2A2-BD9E-07A1-D5B3382377C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1361" y="4777669"/>
            <a:ext cx="3367609" cy="19316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etal">
            <a:bevelT w="88900" h="19050"/>
            <a:bevelB w="0" h="0"/>
            <a:contourClr>
              <a:srgbClr val="FFFFFF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4C74731-753B-73DF-4F13-013BD811985F}"/>
              </a:ext>
            </a:extLst>
          </p:cNvPr>
          <p:cNvSpPr txBox="1"/>
          <p:nvPr/>
        </p:nvSpPr>
        <p:spPr>
          <a:xfrm>
            <a:off x="3554576" y="6150114"/>
            <a:ext cx="86830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L'esempio di Mosè ci mostra che l'umiltà non nasce spontaneamente in noi, ma che dobbiamo chiedere a Dio di infondercela ogni giorno.</a:t>
            </a:r>
            <a:endParaRPr lang="es-ES" sz="20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23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/>
      <p:bldP spid="12" grpId="0"/>
      <p:bldP spid="7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6FF"/>
      </a:accent1>
      <a:accent2>
        <a:srgbClr val="FF5050"/>
      </a:accent2>
      <a:accent3>
        <a:srgbClr val="FFFF66"/>
      </a:accent3>
      <a:accent4>
        <a:srgbClr val="00CC00"/>
      </a:accent4>
      <a:accent5>
        <a:srgbClr val="FF9900"/>
      </a:accent5>
      <a:accent6>
        <a:srgbClr val="0099FF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1478</Words>
  <Application>Microsoft Macintosh PowerPoint</Application>
  <PresentationFormat>Widescreen</PresentationFormat>
  <Paragraphs>67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12</vt:i4>
      </vt:variant>
    </vt:vector>
  </HeadingPairs>
  <TitlesOfParts>
    <vt:vector size="20" baseType="lpstr">
      <vt:lpstr>Verdana</vt:lpstr>
      <vt:lpstr>Aptos Display</vt:lpstr>
      <vt:lpstr>Arial</vt:lpstr>
      <vt:lpstr>Calibri</vt:lpstr>
      <vt:lpstr>Aptos</vt:lpstr>
      <vt:lpstr>Comic Sans MS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104</cp:revision>
  <dcterms:created xsi:type="dcterms:W3CDTF">2026-03-07T07:45:25Z</dcterms:created>
  <dcterms:modified xsi:type="dcterms:W3CDTF">2026-03-21T17:58:09Z</dcterms:modified>
</cp:coreProperties>
</file>