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notesMasterIdLst>
    <p:notesMasterId r:id="rId12"/>
  </p:notesMasterIdLst>
  <p:sldIdLst>
    <p:sldId id="275" r:id="rId3"/>
    <p:sldId id="265" r:id="rId4"/>
    <p:sldId id="271" r:id="rId5"/>
    <p:sldId id="258" r:id="rId6"/>
    <p:sldId id="259" r:id="rId7"/>
    <p:sldId id="260" r:id="rId8"/>
    <p:sldId id="272" r:id="rId9"/>
    <p:sldId id="274" r:id="rId10"/>
    <p:sldId id="264" r:id="rId11"/>
  </p:sldIdLst>
  <p:sldSz cx="12192000" cy="6858000"/>
  <p:notesSz cx="6858000" cy="9144000"/>
  <p:embeddedFontLst>
    <p:embeddedFont>
      <p:font typeface="Comic Sans MS" panose="030F0902030302020204" pitchFamily="66" charset="0"/>
      <p:regular r:id="rId13"/>
      <p:bold r:id="rId14"/>
      <p:italic r:id="rId15"/>
      <p:boldItalic r:id="rId16"/>
    </p:embeddedFont>
    <p:embeddedFont>
      <p:font typeface="Verdana" panose="020B0604030504040204" pitchFamily="34" charset="0"/>
      <p:regular r:id="rId17"/>
      <p:bold r:id="rId18"/>
      <p:italic r:id="rId19"/>
      <p:boldItalic r:id="rId20"/>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C5D"/>
    <a:srgbClr val="888039"/>
    <a:srgbClr val="D5FFB9"/>
    <a:srgbClr val="C8FFA2"/>
    <a:srgbClr val="A7E68D"/>
    <a:srgbClr val="CD3B46"/>
    <a:srgbClr val="FF3399"/>
    <a:srgbClr val="D00068"/>
    <a:srgbClr val="B46431"/>
    <a:srgbClr val="501F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94658"/>
  </p:normalViewPr>
  <p:slideViewPr>
    <p:cSldViewPr snapToGrid="0">
      <p:cViewPr>
        <p:scale>
          <a:sx n="105" d="100"/>
          <a:sy n="105" d="100"/>
        </p:scale>
        <p:origin x="784" y="41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font" Target="fonts/font3.fntdata"/><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2.fntdata"/><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143289-4608-442E-83B9-BD6FFEAD1AA2}" type="doc">
      <dgm:prSet loTypeId="urn:microsoft.com/office/officeart/2008/layout/VerticalCurvedList" loCatId="list" qsTypeId="urn:microsoft.com/office/officeart/2005/8/quickstyle/3d3" qsCatId="3D" csTypeId="urn:microsoft.com/office/officeart/2005/8/colors/colorful1#1" csCatId="colorful" phldr="1"/>
      <dgm:spPr/>
      <dgm:t>
        <a:bodyPr/>
        <a:lstStyle/>
        <a:p>
          <a:endParaRPr lang="es-ES"/>
        </a:p>
      </dgm:t>
    </dgm:pt>
    <dgm:pt modelId="{265D1017-766B-48FC-892F-23A58AC80783}">
      <dgm:prSet custT="1"/>
      <dgm:spPr>
        <a:solidFill>
          <a:schemeClr val="accent3">
            <a:lumMod val="20000"/>
            <a:lumOff val="80000"/>
          </a:schemeClr>
        </a:solidFill>
      </dgm:spPr>
      <dgm:t>
        <a:bodyPr lIns="360000"/>
        <a:lstStyle/>
        <a:p>
          <a:r>
            <a:rPr lang="es-ES" sz="2000" b="1" dirty="0">
              <a:solidFill>
                <a:schemeClr val="tx1"/>
              </a:solidFill>
            </a:rPr>
            <a:t>Il nemico della Bibbia</a:t>
          </a:r>
          <a:endParaRPr lang="es-ES" sz="2000" dirty="0">
            <a:solidFill>
              <a:schemeClr val="tx1"/>
            </a:solidFill>
          </a:endParaRPr>
        </a:p>
      </dgm:t>
    </dgm:pt>
    <dgm:pt modelId="{42E60EA5-9A40-488D-B06F-77E7555B0F16}" type="parTrans" cxnId="{DB96C997-4965-46BA-BAC9-71C4BC6E7CDE}">
      <dgm:prSet/>
      <dgm:spPr/>
      <dgm:t>
        <a:bodyPr/>
        <a:lstStyle/>
        <a:p>
          <a:endParaRPr lang="es-ES" sz="2000">
            <a:solidFill>
              <a:schemeClr val="tx1"/>
            </a:solidFill>
          </a:endParaRPr>
        </a:p>
      </dgm:t>
    </dgm:pt>
    <dgm:pt modelId="{7E90B7CE-9ACE-47FB-B57B-3508005CC308}" type="sibTrans" cxnId="{DB96C997-4965-46BA-BAC9-71C4BC6E7CDE}">
      <dgm:prSet/>
      <dgm:spPr/>
      <dgm:t>
        <a:bodyPr/>
        <a:lstStyle/>
        <a:p>
          <a:endParaRPr lang="es-ES" sz="2000">
            <a:solidFill>
              <a:schemeClr val="tx1"/>
            </a:solidFill>
          </a:endParaRPr>
        </a:p>
      </dgm:t>
    </dgm:pt>
    <dgm:pt modelId="{1ABA58F3-DD2B-4754-84BC-C88287FB88C5}">
      <dgm:prSet custT="1"/>
      <dgm:spPr>
        <a:solidFill>
          <a:schemeClr val="accent2">
            <a:lumMod val="20000"/>
            <a:lumOff val="80000"/>
          </a:schemeClr>
        </a:solidFill>
      </dgm:spPr>
      <dgm:t>
        <a:bodyPr lIns="360000"/>
        <a:lstStyle/>
        <a:p>
          <a:r>
            <a:rPr lang="es-ES" sz="2000" b="1" kern="1200" dirty="0">
              <a:solidFill>
                <a:prstClr val="black"/>
              </a:solidFill>
              <a:latin typeface="Aptos"/>
              <a:ea typeface="+mn-ea"/>
              <a:cs typeface="+mn-cs"/>
            </a:rPr>
            <a:t>Forme corrette e sbagliate di </a:t>
          </a:r>
          <a:r>
            <a:rPr lang="es-ES" sz="2000" b="1" kern="1200" dirty="0" err="1">
              <a:solidFill>
                <a:prstClr val="black"/>
              </a:solidFill>
              <a:latin typeface="Aptos"/>
              <a:ea typeface="+mn-ea"/>
              <a:cs typeface="+mn-cs"/>
            </a:rPr>
            <a:t>lettura</a:t>
          </a:r>
          <a:r>
            <a:rPr lang="es-ES" sz="2000" b="1" kern="1200" dirty="0">
              <a:solidFill>
                <a:prstClr val="black"/>
              </a:solidFill>
              <a:latin typeface="Aptos"/>
              <a:ea typeface="+mn-ea"/>
              <a:cs typeface="+mn-cs"/>
            </a:rPr>
            <a:t> </a:t>
          </a:r>
          <a:r>
            <a:rPr lang="es-ES" sz="2000" b="1" kern="1200" dirty="0" err="1">
              <a:solidFill>
                <a:prstClr val="black"/>
              </a:solidFill>
              <a:latin typeface="Aptos"/>
              <a:ea typeface="+mn-ea"/>
              <a:cs typeface="+mn-cs"/>
            </a:rPr>
            <a:t>della</a:t>
          </a:r>
          <a:r>
            <a:rPr lang="es-ES" sz="2000" b="1" kern="1200" dirty="0">
              <a:solidFill>
                <a:prstClr val="black"/>
              </a:solidFill>
              <a:latin typeface="Aptos"/>
              <a:ea typeface="+mn-ea"/>
              <a:cs typeface="+mn-cs"/>
            </a:rPr>
            <a:t> Bibbia</a:t>
          </a:r>
        </a:p>
      </dgm:t>
    </dgm:pt>
    <dgm:pt modelId="{EDD12431-ED07-4BF3-9D16-3BD98D3E7E7F}" type="parTrans" cxnId="{BCA726CA-9EEA-4F50-A0FE-764EF82A7E70}">
      <dgm:prSet/>
      <dgm:spPr/>
      <dgm:t>
        <a:bodyPr/>
        <a:lstStyle/>
        <a:p>
          <a:endParaRPr lang="es-ES" sz="2000">
            <a:solidFill>
              <a:schemeClr val="tx1"/>
            </a:solidFill>
          </a:endParaRPr>
        </a:p>
      </dgm:t>
    </dgm:pt>
    <dgm:pt modelId="{545FE6BB-D91C-4D0A-947E-CDB3D3F58820}" type="sibTrans" cxnId="{BCA726CA-9EEA-4F50-A0FE-764EF82A7E70}">
      <dgm:prSet/>
      <dgm:spPr/>
      <dgm:t>
        <a:bodyPr/>
        <a:lstStyle/>
        <a:p>
          <a:endParaRPr lang="es-ES" sz="2000">
            <a:solidFill>
              <a:schemeClr val="tx1"/>
            </a:solidFill>
          </a:endParaRPr>
        </a:p>
      </dgm:t>
    </dgm:pt>
    <dgm:pt modelId="{494DCE7F-BD8C-4F1D-A46E-FACA54AC082A}">
      <dgm:prSet custT="1"/>
      <dgm:spPr>
        <a:solidFill>
          <a:schemeClr val="accent6">
            <a:lumMod val="20000"/>
            <a:lumOff val="80000"/>
          </a:schemeClr>
        </a:solidFill>
      </dgm:spPr>
      <dgm:t>
        <a:bodyPr lIns="360000"/>
        <a:lstStyle/>
        <a:p>
          <a:r>
            <a:rPr lang="es-ES" sz="2000" b="1" dirty="0">
              <a:solidFill>
                <a:schemeClr val="tx1"/>
              </a:solidFill>
            </a:rPr>
            <a:t>Che cos’è la </a:t>
          </a:r>
          <a:r>
            <a:rPr lang="es-ES" sz="2000" b="1" dirty="0" err="1">
              <a:solidFill>
                <a:schemeClr val="tx1"/>
              </a:solidFill>
            </a:rPr>
            <a:t>Bibbia</a:t>
          </a:r>
          <a:r>
            <a:rPr lang="es-ES" sz="2000" b="1" dirty="0">
              <a:solidFill>
                <a:schemeClr val="tx1"/>
              </a:solidFill>
            </a:rPr>
            <a:t>?</a:t>
          </a:r>
          <a:endParaRPr lang="es-ES" sz="2000" dirty="0">
            <a:solidFill>
              <a:schemeClr val="tx1"/>
            </a:solidFill>
          </a:endParaRPr>
        </a:p>
      </dgm:t>
    </dgm:pt>
    <dgm:pt modelId="{C55A335D-0DA8-4281-B83B-9B2BF967C317}" type="parTrans" cxnId="{E50F3771-3271-408F-8524-AED79C546619}">
      <dgm:prSet/>
      <dgm:spPr/>
      <dgm:t>
        <a:bodyPr/>
        <a:lstStyle/>
        <a:p>
          <a:endParaRPr lang="es-ES" sz="2000">
            <a:solidFill>
              <a:schemeClr val="tx1"/>
            </a:solidFill>
          </a:endParaRPr>
        </a:p>
      </dgm:t>
    </dgm:pt>
    <dgm:pt modelId="{532C051A-207A-41D2-B89E-1545BA910C14}" type="sibTrans" cxnId="{E50F3771-3271-408F-8524-AED79C546619}">
      <dgm:prSet/>
      <dgm:spPr/>
      <dgm:t>
        <a:bodyPr/>
        <a:lstStyle/>
        <a:p>
          <a:endParaRPr lang="es-ES" sz="2000">
            <a:solidFill>
              <a:schemeClr val="tx1"/>
            </a:solidFill>
          </a:endParaRPr>
        </a:p>
      </dgm:t>
    </dgm:pt>
    <dgm:pt modelId="{05E80930-2069-48A4-BD58-EFE0A5BFD249}">
      <dgm:prSet custT="1"/>
      <dgm:spPr>
        <a:solidFill>
          <a:schemeClr val="accent5">
            <a:lumMod val="20000"/>
            <a:lumOff val="80000"/>
          </a:schemeClr>
        </a:solidFill>
      </dgm:spPr>
      <dgm:t>
        <a:bodyPr lIns="360000"/>
        <a:lstStyle/>
        <a:p>
          <a:r>
            <a:rPr lang="es-ES" sz="2000" b="1" dirty="0">
              <a:solidFill>
                <a:schemeClr val="tx1"/>
              </a:solidFill>
            </a:rPr>
            <a:t>Effetti positivi nel leggere la Bibbia</a:t>
          </a:r>
          <a:endParaRPr lang="es-ES" sz="2000" dirty="0">
            <a:solidFill>
              <a:schemeClr val="tx1"/>
            </a:solidFill>
          </a:endParaRPr>
        </a:p>
      </dgm:t>
    </dgm:pt>
    <dgm:pt modelId="{CFBC8FFD-0BB0-4404-BC56-EE08EDD1F962}" type="parTrans" cxnId="{7495450A-59BA-4D54-96F9-B21574B999B9}">
      <dgm:prSet/>
      <dgm:spPr/>
      <dgm:t>
        <a:bodyPr/>
        <a:lstStyle/>
        <a:p>
          <a:endParaRPr lang="es-ES" sz="2000">
            <a:solidFill>
              <a:schemeClr val="tx1"/>
            </a:solidFill>
          </a:endParaRPr>
        </a:p>
      </dgm:t>
    </dgm:pt>
    <dgm:pt modelId="{51B5E1BF-6864-444B-86CB-16E08E15CFDF}" type="sibTrans" cxnId="{7495450A-59BA-4D54-96F9-B21574B999B9}">
      <dgm:prSet/>
      <dgm:spPr/>
      <dgm:t>
        <a:bodyPr/>
        <a:lstStyle/>
        <a:p>
          <a:endParaRPr lang="es-ES" sz="2000">
            <a:solidFill>
              <a:schemeClr val="tx1"/>
            </a:solidFill>
          </a:endParaRPr>
        </a:p>
      </dgm:t>
    </dgm:pt>
    <dgm:pt modelId="{5466CEF4-B45F-43B0-98F8-5FA09E193C01}">
      <dgm:prSet custT="1"/>
      <dgm:spPr>
        <a:solidFill>
          <a:srgbClr val="CCFFCC"/>
        </a:solidFill>
      </dgm:spPr>
      <dgm:t>
        <a:bodyPr lIns="360000"/>
        <a:lstStyle/>
        <a:p>
          <a:r>
            <a:rPr lang="es-ES" sz="2000" b="1" dirty="0">
              <a:solidFill>
                <a:schemeClr val="tx1"/>
              </a:solidFill>
            </a:rPr>
            <a:t>Amici della Bibbia</a:t>
          </a:r>
          <a:endParaRPr lang="es-ES" sz="2000" dirty="0">
            <a:solidFill>
              <a:schemeClr val="tx1"/>
            </a:solidFill>
          </a:endParaRPr>
        </a:p>
      </dgm:t>
    </dgm:pt>
    <dgm:pt modelId="{2BC92755-6FCA-45D2-A4C1-9A4CCB9FB234}" type="parTrans" cxnId="{E1154EA2-7358-4200-80C5-880EE99E9F8B}">
      <dgm:prSet/>
      <dgm:spPr/>
      <dgm:t>
        <a:bodyPr/>
        <a:lstStyle/>
        <a:p>
          <a:endParaRPr lang="es-ES" sz="2000">
            <a:solidFill>
              <a:schemeClr val="tx1"/>
            </a:solidFill>
          </a:endParaRPr>
        </a:p>
      </dgm:t>
    </dgm:pt>
    <dgm:pt modelId="{8BBA1A98-4068-456E-9733-6F5939A10CE8}" type="sibTrans" cxnId="{E1154EA2-7358-4200-80C5-880EE99E9F8B}">
      <dgm:prSet/>
      <dgm:spPr/>
      <dgm:t>
        <a:bodyPr/>
        <a:lstStyle/>
        <a:p>
          <a:endParaRPr lang="es-ES" sz="2000">
            <a:solidFill>
              <a:schemeClr val="tx1"/>
            </a:solidFill>
          </a:endParaRPr>
        </a:p>
      </dgm:t>
    </dgm:pt>
    <dgm:pt modelId="{FFB4A0DD-6C19-4B78-844E-E492048A9427}" type="pres">
      <dgm:prSet presAssocID="{93143289-4608-442E-83B9-BD6FFEAD1AA2}" presName="Name0" presStyleCnt="0">
        <dgm:presLayoutVars>
          <dgm:chMax val="7"/>
          <dgm:chPref val="7"/>
          <dgm:dir/>
        </dgm:presLayoutVars>
      </dgm:prSet>
      <dgm:spPr/>
    </dgm:pt>
    <dgm:pt modelId="{3BEC0374-E47D-4D32-95E6-36090906F844}" type="pres">
      <dgm:prSet presAssocID="{93143289-4608-442E-83B9-BD6FFEAD1AA2}" presName="Name1" presStyleCnt="0"/>
      <dgm:spPr/>
    </dgm:pt>
    <dgm:pt modelId="{D9F6CE7C-94A7-466E-B56E-4C961E5E1835}" type="pres">
      <dgm:prSet presAssocID="{93143289-4608-442E-83B9-BD6FFEAD1AA2}" presName="cycle" presStyleCnt="0"/>
      <dgm:spPr/>
    </dgm:pt>
    <dgm:pt modelId="{A8306534-B062-491F-9B24-46AD81899AFA}" type="pres">
      <dgm:prSet presAssocID="{93143289-4608-442E-83B9-BD6FFEAD1AA2}" presName="srcNode" presStyleLbl="node1" presStyleIdx="0" presStyleCnt="5"/>
      <dgm:spPr/>
    </dgm:pt>
    <dgm:pt modelId="{0883BAA4-B7B1-42E8-8BDA-A7AF965CC56F}" type="pres">
      <dgm:prSet presAssocID="{93143289-4608-442E-83B9-BD6FFEAD1AA2}" presName="conn" presStyleLbl="parChTrans1D2" presStyleIdx="0" presStyleCnt="1" custScaleX="158571" custScaleY="65290" custLinFactNeighborX="5830"/>
      <dgm:spPr/>
    </dgm:pt>
    <dgm:pt modelId="{0DA4924F-4AC6-4888-B849-3B371212D038}" type="pres">
      <dgm:prSet presAssocID="{93143289-4608-442E-83B9-BD6FFEAD1AA2}" presName="extraNode" presStyleLbl="node1" presStyleIdx="0" presStyleCnt="5"/>
      <dgm:spPr/>
    </dgm:pt>
    <dgm:pt modelId="{EB1036B1-CF16-4370-828C-56F96E3FE942}" type="pres">
      <dgm:prSet presAssocID="{93143289-4608-442E-83B9-BD6FFEAD1AA2}" presName="dstNode" presStyleLbl="node1" presStyleIdx="0" presStyleCnt="5"/>
      <dgm:spPr/>
    </dgm:pt>
    <dgm:pt modelId="{53126F07-6A32-4A1F-AEA6-80B671203E3C}" type="pres">
      <dgm:prSet presAssocID="{265D1017-766B-48FC-892F-23A58AC80783}" presName="text_1" presStyleLbl="node1" presStyleIdx="0" presStyleCnt="5" custScaleX="98935" custLinFactNeighborX="9710">
        <dgm:presLayoutVars>
          <dgm:bulletEnabled val="1"/>
        </dgm:presLayoutVars>
      </dgm:prSet>
      <dgm:spPr/>
    </dgm:pt>
    <dgm:pt modelId="{58E61DDE-4624-4287-B478-123713DC3E95}" type="pres">
      <dgm:prSet presAssocID="{265D1017-766B-48FC-892F-23A58AC80783}" presName="accent_1" presStyleCnt="0"/>
      <dgm:spPr/>
    </dgm:pt>
    <dgm:pt modelId="{8A4485F0-5830-409E-BD89-B4EC82E10F29}" type="pres">
      <dgm:prSet presAssocID="{265D1017-766B-48FC-892F-23A58AC80783}" presName="accentRepeatNode" presStyleLbl="solidFgAcc1" presStyleIdx="0" presStyleCnt="5"/>
      <dgm:spPr>
        <a:solidFill>
          <a:schemeClr val="accent3"/>
        </a:solidFill>
      </dgm:spPr>
    </dgm:pt>
    <dgm:pt modelId="{6982799C-B51F-49CE-9D77-C3372A051F25}" type="pres">
      <dgm:prSet presAssocID="{1ABA58F3-DD2B-4754-84BC-C88287FB88C5}" presName="text_2" presStyleLbl="node1" presStyleIdx="1" presStyleCnt="5" custScaleX="87454" custScaleY="98106" custLinFactNeighborX="6477">
        <dgm:presLayoutVars>
          <dgm:bulletEnabled val="1"/>
        </dgm:presLayoutVars>
      </dgm:prSet>
      <dgm:spPr/>
    </dgm:pt>
    <dgm:pt modelId="{20368D86-B53C-4EE6-85C1-1A1A4844C2E9}" type="pres">
      <dgm:prSet presAssocID="{1ABA58F3-DD2B-4754-84BC-C88287FB88C5}" presName="accent_2" presStyleCnt="0"/>
      <dgm:spPr/>
    </dgm:pt>
    <dgm:pt modelId="{A0DB3F8B-7E73-4163-A969-64745ECA4B7F}" type="pres">
      <dgm:prSet presAssocID="{1ABA58F3-DD2B-4754-84BC-C88287FB88C5}" presName="accentRepeatNode" presStyleLbl="solidFgAcc1" presStyleIdx="1" presStyleCnt="5" custLinFactX="79715" custLinFactNeighborX="100000"/>
      <dgm:spPr>
        <a:solidFill>
          <a:schemeClr val="accent2"/>
        </a:solidFill>
      </dgm:spPr>
    </dgm:pt>
    <dgm:pt modelId="{14EB2D60-9376-4AD6-AAE2-2ED52B6F455B}" type="pres">
      <dgm:prSet presAssocID="{494DCE7F-BD8C-4F1D-A46E-FACA54AC082A}" presName="text_3" presStyleLbl="node1" presStyleIdx="2" presStyleCnt="5" custScaleX="82211" custLinFactNeighborX="21666">
        <dgm:presLayoutVars>
          <dgm:bulletEnabled val="1"/>
        </dgm:presLayoutVars>
      </dgm:prSet>
      <dgm:spPr/>
    </dgm:pt>
    <dgm:pt modelId="{B899BE5A-F874-49FD-9CD9-99FF3C0BB9AB}" type="pres">
      <dgm:prSet presAssocID="{494DCE7F-BD8C-4F1D-A46E-FACA54AC082A}" presName="accent_3" presStyleCnt="0"/>
      <dgm:spPr/>
    </dgm:pt>
    <dgm:pt modelId="{56BD2A48-F842-40CF-B491-A2E0608AEDBC}" type="pres">
      <dgm:prSet presAssocID="{494DCE7F-BD8C-4F1D-A46E-FACA54AC082A}" presName="accentRepeatNode" presStyleLbl="solidFgAcc1" presStyleIdx="2" presStyleCnt="5" custLinFactX="100000" custLinFactNeighborX="194734"/>
      <dgm:spPr>
        <a:solidFill>
          <a:schemeClr val="accent6"/>
        </a:solidFill>
      </dgm:spPr>
    </dgm:pt>
    <dgm:pt modelId="{EBCD6BA2-74C3-4ED5-A04C-5CDE89333083}" type="pres">
      <dgm:prSet presAssocID="{05E80930-2069-48A4-BD58-EFE0A5BFD249}" presName="text_4" presStyleLbl="node1" presStyleIdx="3" presStyleCnt="5" custScaleX="88403" custLinFactNeighborX="13381">
        <dgm:presLayoutVars>
          <dgm:bulletEnabled val="1"/>
        </dgm:presLayoutVars>
      </dgm:prSet>
      <dgm:spPr/>
    </dgm:pt>
    <dgm:pt modelId="{DB684A5A-F9FA-4FCD-82A2-427AD3F8DED6}" type="pres">
      <dgm:prSet presAssocID="{05E80930-2069-48A4-BD58-EFE0A5BFD249}" presName="accent_4" presStyleCnt="0"/>
      <dgm:spPr/>
    </dgm:pt>
    <dgm:pt modelId="{628893F9-1BC5-464F-A67C-BCDBB454FBA9}" type="pres">
      <dgm:prSet presAssocID="{05E80930-2069-48A4-BD58-EFE0A5BFD249}" presName="accentRepeatNode" presStyleLbl="solidFgAcc1" presStyleIdx="3" presStyleCnt="5" custLinFactX="84508" custLinFactNeighborX="100000"/>
      <dgm:spPr>
        <a:solidFill>
          <a:schemeClr val="accent5"/>
        </a:solidFill>
      </dgm:spPr>
    </dgm:pt>
    <dgm:pt modelId="{3BD9607E-5CFC-490B-BE06-CC86B95F1C7B}" type="pres">
      <dgm:prSet presAssocID="{5466CEF4-B45F-43B0-98F8-5FA09E193C01}" presName="text_5" presStyleLbl="node1" presStyleIdx="4" presStyleCnt="5" custScaleX="98935" custLinFactNeighborX="2882">
        <dgm:presLayoutVars>
          <dgm:bulletEnabled val="1"/>
        </dgm:presLayoutVars>
      </dgm:prSet>
      <dgm:spPr/>
    </dgm:pt>
    <dgm:pt modelId="{B0FAA4BA-2435-4696-BA1F-4317271648E5}" type="pres">
      <dgm:prSet presAssocID="{5466CEF4-B45F-43B0-98F8-5FA09E193C01}" presName="accent_5" presStyleCnt="0"/>
      <dgm:spPr/>
    </dgm:pt>
    <dgm:pt modelId="{6ED91C5A-688A-48BD-9DB4-A583E2DC6A26}" type="pres">
      <dgm:prSet presAssocID="{5466CEF4-B45F-43B0-98F8-5FA09E193C01}" presName="accentRepeatNode" presStyleLbl="solidFgAcc1" presStyleIdx="4" presStyleCnt="5"/>
      <dgm:spPr>
        <a:solidFill>
          <a:srgbClr val="00A800"/>
        </a:solidFill>
      </dgm:spPr>
    </dgm:pt>
  </dgm:ptLst>
  <dgm:cxnLst>
    <dgm:cxn modelId="{7495450A-59BA-4D54-96F9-B21574B999B9}" srcId="{93143289-4608-442E-83B9-BD6FFEAD1AA2}" destId="{05E80930-2069-48A4-BD58-EFE0A5BFD249}" srcOrd="3" destOrd="0" parTransId="{CFBC8FFD-0BB0-4404-BC56-EE08EDD1F962}" sibTransId="{51B5E1BF-6864-444B-86CB-16E08E15CFDF}"/>
    <dgm:cxn modelId="{8915985D-D1C5-4F5B-8689-B26186AEDFD4}" type="presOf" srcId="{494DCE7F-BD8C-4F1D-A46E-FACA54AC082A}" destId="{14EB2D60-9376-4AD6-AAE2-2ED52B6F455B}" srcOrd="0" destOrd="0" presId="urn:microsoft.com/office/officeart/2008/layout/VerticalCurvedList"/>
    <dgm:cxn modelId="{5A9BD761-1B49-4733-91A2-A870018F8497}" type="presOf" srcId="{7E90B7CE-9ACE-47FB-B57B-3508005CC308}" destId="{0883BAA4-B7B1-42E8-8BDA-A7AF965CC56F}" srcOrd="0" destOrd="0" presId="urn:microsoft.com/office/officeart/2008/layout/VerticalCurvedList"/>
    <dgm:cxn modelId="{E50F3771-3271-408F-8524-AED79C546619}" srcId="{93143289-4608-442E-83B9-BD6FFEAD1AA2}" destId="{494DCE7F-BD8C-4F1D-A46E-FACA54AC082A}" srcOrd="2" destOrd="0" parTransId="{C55A335D-0DA8-4281-B83B-9B2BF967C317}" sibTransId="{532C051A-207A-41D2-B89E-1545BA910C14}"/>
    <dgm:cxn modelId="{DB96C997-4965-46BA-BAC9-71C4BC6E7CDE}" srcId="{93143289-4608-442E-83B9-BD6FFEAD1AA2}" destId="{265D1017-766B-48FC-892F-23A58AC80783}" srcOrd="0" destOrd="0" parTransId="{42E60EA5-9A40-488D-B06F-77E7555B0F16}" sibTransId="{7E90B7CE-9ACE-47FB-B57B-3508005CC308}"/>
    <dgm:cxn modelId="{E1154EA2-7358-4200-80C5-880EE99E9F8B}" srcId="{93143289-4608-442E-83B9-BD6FFEAD1AA2}" destId="{5466CEF4-B45F-43B0-98F8-5FA09E193C01}" srcOrd="4" destOrd="0" parTransId="{2BC92755-6FCA-45D2-A4C1-9A4CCB9FB234}" sibTransId="{8BBA1A98-4068-456E-9733-6F5939A10CE8}"/>
    <dgm:cxn modelId="{847271A9-AA03-410C-8677-3D0D34BC4E84}" type="presOf" srcId="{93143289-4608-442E-83B9-BD6FFEAD1AA2}" destId="{FFB4A0DD-6C19-4B78-844E-E492048A9427}" srcOrd="0" destOrd="0" presId="urn:microsoft.com/office/officeart/2008/layout/VerticalCurvedList"/>
    <dgm:cxn modelId="{002CF8BA-C63C-4725-A551-9C9A1BAA912E}" type="presOf" srcId="{1ABA58F3-DD2B-4754-84BC-C88287FB88C5}" destId="{6982799C-B51F-49CE-9D77-C3372A051F25}" srcOrd="0" destOrd="0" presId="urn:microsoft.com/office/officeart/2008/layout/VerticalCurvedList"/>
    <dgm:cxn modelId="{2D371FBE-B603-4E6D-86B3-CD24D35E5DAA}" type="presOf" srcId="{5466CEF4-B45F-43B0-98F8-5FA09E193C01}" destId="{3BD9607E-5CFC-490B-BE06-CC86B95F1C7B}" srcOrd="0" destOrd="0" presId="urn:microsoft.com/office/officeart/2008/layout/VerticalCurvedList"/>
    <dgm:cxn modelId="{BCA726CA-9EEA-4F50-A0FE-764EF82A7E70}" srcId="{93143289-4608-442E-83B9-BD6FFEAD1AA2}" destId="{1ABA58F3-DD2B-4754-84BC-C88287FB88C5}" srcOrd="1" destOrd="0" parTransId="{EDD12431-ED07-4BF3-9D16-3BD98D3E7E7F}" sibTransId="{545FE6BB-D91C-4D0A-947E-CDB3D3F58820}"/>
    <dgm:cxn modelId="{0B626ECA-2F70-4E05-87CB-749059E4E399}" type="presOf" srcId="{265D1017-766B-48FC-892F-23A58AC80783}" destId="{53126F07-6A32-4A1F-AEA6-80B671203E3C}" srcOrd="0" destOrd="0" presId="urn:microsoft.com/office/officeart/2008/layout/VerticalCurvedList"/>
    <dgm:cxn modelId="{9F4E9FDA-73B7-4C86-8822-5697144C872B}" type="presOf" srcId="{05E80930-2069-48A4-BD58-EFE0A5BFD249}" destId="{EBCD6BA2-74C3-4ED5-A04C-5CDE89333083}" srcOrd="0" destOrd="0" presId="urn:microsoft.com/office/officeart/2008/layout/VerticalCurvedList"/>
    <dgm:cxn modelId="{AE87D9CE-971D-4D99-BC28-8AEAAB5E43FA}" type="presParOf" srcId="{FFB4A0DD-6C19-4B78-844E-E492048A9427}" destId="{3BEC0374-E47D-4D32-95E6-36090906F844}" srcOrd="0" destOrd="0" presId="urn:microsoft.com/office/officeart/2008/layout/VerticalCurvedList"/>
    <dgm:cxn modelId="{9A96866D-BABF-4CB7-8D92-4578755BE9D5}" type="presParOf" srcId="{3BEC0374-E47D-4D32-95E6-36090906F844}" destId="{D9F6CE7C-94A7-466E-B56E-4C961E5E1835}" srcOrd="0" destOrd="0" presId="urn:microsoft.com/office/officeart/2008/layout/VerticalCurvedList"/>
    <dgm:cxn modelId="{2B3184C2-6B12-4C4B-AC08-3A40F9DAEA07}" type="presParOf" srcId="{D9F6CE7C-94A7-466E-B56E-4C961E5E1835}" destId="{A8306534-B062-491F-9B24-46AD81899AFA}" srcOrd="0" destOrd="0" presId="urn:microsoft.com/office/officeart/2008/layout/VerticalCurvedList"/>
    <dgm:cxn modelId="{82A3E858-BD0D-485C-A83D-0B49E07363CE}" type="presParOf" srcId="{D9F6CE7C-94A7-466E-B56E-4C961E5E1835}" destId="{0883BAA4-B7B1-42E8-8BDA-A7AF965CC56F}" srcOrd="1" destOrd="0" presId="urn:microsoft.com/office/officeart/2008/layout/VerticalCurvedList"/>
    <dgm:cxn modelId="{36FA00D1-9528-4841-9753-FC9F3AB8FDA7}" type="presParOf" srcId="{D9F6CE7C-94A7-466E-B56E-4C961E5E1835}" destId="{0DA4924F-4AC6-4888-B849-3B371212D038}" srcOrd="2" destOrd="0" presId="urn:microsoft.com/office/officeart/2008/layout/VerticalCurvedList"/>
    <dgm:cxn modelId="{4A16E6D0-508F-4297-AF0B-C5488BF9FA08}" type="presParOf" srcId="{D9F6CE7C-94A7-466E-B56E-4C961E5E1835}" destId="{EB1036B1-CF16-4370-828C-56F96E3FE942}" srcOrd="3" destOrd="0" presId="urn:microsoft.com/office/officeart/2008/layout/VerticalCurvedList"/>
    <dgm:cxn modelId="{367A50C9-90BF-4AF0-B5D1-72A5301EC6AC}" type="presParOf" srcId="{3BEC0374-E47D-4D32-95E6-36090906F844}" destId="{53126F07-6A32-4A1F-AEA6-80B671203E3C}" srcOrd="1" destOrd="0" presId="urn:microsoft.com/office/officeart/2008/layout/VerticalCurvedList"/>
    <dgm:cxn modelId="{EB3DF6D7-F456-4498-B75B-F77FE85AE058}" type="presParOf" srcId="{3BEC0374-E47D-4D32-95E6-36090906F844}" destId="{58E61DDE-4624-4287-B478-123713DC3E95}" srcOrd="2" destOrd="0" presId="urn:microsoft.com/office/officeart/2008/layout/VerticalCurvedList"/>
    <dgm:cxn modelId="{21B870FA-2787-400A-9AE2-E7C163A4A890}" type="presParOf" srcId="{58E61DDE-4624-4287-B478-123713DC3E95}" destId="{8A4485F0-5830-409E-BD89-B4EC82E10F29}" srcOrd="0" destOrd="0" presId="urn:microsoft.com/office/officeart/2008/layout/VerticalCurvedList"/>
    <dgm:cxn modelId="{C86D1096-2F86-4745-9106-04F80F9521F5}" type="presParOf" srcId="{3BEC0374-E47D-4D32-95E6-36090906F844}" destId="{6982799C-B51F-49CE-9D77-C3372A051F25}" srcOrd="3" destOrd="0" presId="urn:microsoft.com/office/officeart/2008/layout/VerticalCurvedList"/>
    <dgm:cxn modelId="{191F80E0-BCCC-4000-9144-383A152BF74A}" type="presParOf" srcId="{3BEC0374-E47D-4D32-95E6-36090906F844}" destId="{20368D86-B53C-4EE6-85C1-1A1A4844C2E9}" srcOrd="4" destOrd="0" presId="urn:microsoft.com/office/officeart/2008/layout/VerticalCurvedList"/>
    <dgm:cxn modelId="{6B964BF6-8209-437B-B656-F80D6E0D395D}" type="presParOf" srcId="{20368D86-B53C-4EE6-85C1-1A1A4844C2E9}" destId="{A0DB3F8B-7E73-4163-A969-64745ECA4B7F}" srcOrd="0" destOrd="0" presId="urn:microsoft.com/office/officeart/2008/layout/VerticalCurvedList"/>
    <dgm:cxn modelId="{E8B89EFB-51D7-4654-9264-739DB427D923}" type="presParOf" srcId="{3BEC0374-E47D-4D32-95E6-36090906F844}" destId="{14EB2D60-9376-4AD6-AAE2-2ED52B6F455B}" srcOrd="5" destOrd="0" presId="urn:microsoft.com/office/officeart/2008/layout/VerticalCurvedList"/>
    <dgm:cxn modelId="{BC8A3E05-1D3E-48F9-B39E-F88F8D7C0A9A}" type="presParOf" srcId="{3BEC0374-E47D-4D32-95E6-36090906F844}" destId="{B899BE5A-F874-49FD-9CD9-99FF3C0BB9AB}" srcOrd="6" destOrd="0" presId="urn:microsoft.com/office/officeart/2008/layout/VerticalCurvedList"/>
    <dgm:cxn modelId="{6361BAB7-4A1A-4633-B060-133BF89D6D06}" type="presParOf" srcId="{B899BE5A-F874-49FD-9CD9-99FF3C0BB9AB}" destId="{56BD2A48-F842-40CF-B491-A2E0608AEDBC}" srcOrd="0" destOrd="0" presId="urn:microsoft.com/office/officeart/2008/layout/VerticalCurvedList"/>
    <dgm:cxn modelId="{6AFF051B-A05A-47D6-A950-EFBAD87785B7}" type="presParOf" srcId="{3BEC0374-E47D-4D32-95E6-36090906F844}" destId="{EBCD6BA2-74C3-4ED5-A04C-5CDE89333083}" srcOrd="7" destOrd="0" presId="urn:microsoft.com/office/officeart/2008/layout/VerticalCurvedList"/>
    <dgm:cxn modelId="{6464B292-6E56-41BB-ACC6-5AFF8C6523E4}" type="presParOf" srcId="{3BEC0374-E47D-4D32-95E6-36090906F844}" destId="{DB684A5A-F9FA-4FCD-82A2-427AD3F8DED6}" srcOrd="8" destOrd="0" presId="urn:microsoft.com/office/officeart/2008/layout/VerticalCurvedList"/>
    <dgm:cxn modelId="{11CCCE1C-9666-453D-BA46-283C31ECEA8A}" type="presParOf" srcId="{DB684A5A-F9FA-4FCD-82A2-427AD3F8DED6}" destId="{628893F9-1BC5-464F-A67C-BCDBB454FBA9}" srcOrd="0" destOrd="0" presId="urn:microsoft.com/office/officeart/2008/layout/VerticalCurvedList"/>
    <dgm:cxn modelId="{93AA5399-381F-490F-B5C4-86EA0AB92F3A}" type="presParOf" srcId="{3BEC0374-E47D-4D32-95E6-36090906F844}" destId="{3BD9607E-5CFC-490B-BE06-CC86B95F1C7B}" srcOrd="9" destOrd="0" presId="urn:microsoft.com/office/officeart/2008/layout/VerticalCurvedList"/>
    <dgm:cxn modelId="{CE7BBC4F-4B3F-45A9-82A0-5CBBCDCAA3A7}" type="presParOf" srcId="{3BEC0374-E47D-4D32-95E6-36090906F844}" destId="{B0FAA4BA-2435-4696-BA1F-4317271648E5}" srcOrd="10" destOrd="0" presId="urn:microsoft.com/office/officeart/2008/layout/VerticalCurvedList"/>
    <dgm:cxn modelId="{0A675E3F-92A8-4028-BAA9-57308D1EBF8E}" type="presParOf" srcId="{B0FAA4BA-2435-4696-BA1F-4317271648E5}" destId="{6ED91C5A-688A-48BD-9DB4-A583E2DC6A26}"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456D1F4-76BA-4FAE-9F70-261F589B4955}" type="doc">
      <dgm:prSet loTypeId="urn:microsoft.com/office/officeart/2005/8/layout/hierarchy3" loCatId="relationship" qsTypeId="urn:microsoft.com/office/officeart/2005/8/quickstyle/simple5" qsCatId="simple" csTypeId="urn:microsoft.com/office/officeart/2005/8/colors/colorful3" csCatId="colorful" phldr="1"/>
      <dgm:spPr/>
      <dgm:t>
        <a:bodyPr/>
        <a:lstStyle/>
        <a:p>
          <a:endParaRPr lang="es-ES"/>
        </a:p>
      </dgm:t>
    </dgm:pt>
    <dgm:pt modelId="{81B38A4C-5BCD-4B0A-9A71-415D9D1A7F71}">
      <dgm:prSet phldrT="[Texto]" phldr="0" custT="1"/>
      <dgm:spPr>
        <a:solidFill>
          <a:schemeClr val="accent3">
            <a:lumMod val="50000"/>
          </a:schemeClr>
        </a:solidFill>
      </dgm:spPr>
      <dgm:t>
        <a:bodyPr/>
        <a:lstStyle/>
        <a:p>
          <a:r>
            <a:rPr lang="es-ES" sz="2400" b="1" dirty="0">
              <a:effectLst>
                <a:outerShdw blurRad="38100" dist="38100" dir="2700000" algn="tl">
                  <a:srgbClr val="000000"/>
                </a:outerShdw>
              </a:effectLst>
            </a:rPr>
            <a:t>Forme sbagliate</a:t>
          </a:r>
        </a:p>
      </dgm:t>
    </dgm:pt>
    <dgm:pt modelId="{166C0A6E-1CC5-442C-9CA6-2AF2F7994F71}" type="parTrans" cxnId="{4EC2D25A-0197-4DC7-B6F4-8E11B78B798E}">
      <dgm:prSet/>
      <dgm:spPr/>
      <dgm:t>
        <a:bodyPr/>
        <a:lstStyle/>
        <a:p>
          <a:endParaRPr lang="es-ES" sz="2000" b="1"/>
        </a:p>
      </dgm:t>
    </dgm:pt>
    <dgm:pt modelId="{905F9840-4D13-4E1F-8B18-0464B27396DD}" type="sibTrans" cxnId="{4EC2D25A-0197-4DC7-B6F4-8E11B78B798E}">
      <dgm:prSet/>
      <dgm:spPr/>
      <dgm:t>
        <a:bodyPr/>
        <a:lstStyle/>
        <a:p>
          <a:endParaRPr lang="es-ES" sz="2000" b="1"/>
        </a:p>
      </dgm:t>
    </dgm:pt>
    <dgm:pt modelId="{FEDC6C5E-9C82-43B3-8F39-FDF3A08B7C21}">
      <dgm:prSet phldrT="[Texto]" phldr="0" custT="1"/>
      <dgm:spPr>
        <a:solidFill>
          <a:schemeClr val="accent4">
            <a:lumMod val="20000"/>
            <a:lumOff val="80000"/>
            <a:alpha val="90000"/>
          </a:schemeClr>
        </a:solidFill>
        <a:ln w="28575">
          <a:solidFill>
            <a:schemeClr val="accent3">
              <a:lumMod val="50000"/>
            </a:schemeClr>
          </a:solidFill>
        </a:ln>
      </dgm:spPr>
      <dgm:t>
        <a:bodyPr/>
        <a:lstStyle/>
        <a:p>
          <a:pPr marL="0" lvl="0" indent="0" algn="ctr" defTabSz="800100">
            <a:lnSpc>
              <a:spcPct val="90000"/>
            </a:lnSpc>
            <a:spcBef>
              <a:spcPct val="0"/>
            </a:spcBef>
            <a:spcAft>
              <a:spcPct val="35000"/>
            </a:spcAft>
            <a:buNone/>
          </a:pPr>
          <a:r>
            <a:rPr lang="it-IT" sz="1800" b="1" kern="1200" dirty="0">
              <a:solidFill>
                <a:prstClr val="black">
                  <a:hueOff val="0"/>
                  <a:satOff val="0"/>
                  <a:lumOff val="0"/>
                  <a:alphaOff val="0"/>
                </a:prstClr>
              </a:solidFill>
              <a:latin typeface="Aptos"/>
              <a:ea typeface="+mn-ea"/>
              <a:cs typeface="+mn-cs"/>
            </a:rPr>
            <a:t>Trovare qualcosa che sia in linea con il nostro punto di vista</a:t>
          </a:r>
          <a:endParaRPr lang="es-ES" sz="1800" b="1" kern="1200" dirty="0">
            <a:solidFill>
              <a:prstClr val="black">
                <a:hueOff val="0"/>
                <a:satOff val="0"/>
                <a:lumOff val="0"/>
                <a:alphaOff val="0"/>
              </a:prstClr>
            </a:solidFill>
            <a:latin typeface="Aptos"/>
            <a:ea typeface="+mn-ea"/>
            <a:cs typeface="+mn-cs"/>
          </a:endParaRPr>
        </a:p>
      </dgm:t>
    </dgm:pt>
    <dgm:pt modelId="{D5438ACE-8FC8-4927-B92B-C63C3E18A5A5}" type="parTrans" cxnId="{B2264A2D-F66A-4D79-90AE-802561DDABEA}">
      <dgm:prSet/>
      <dgm:spPr>
        <a:ln>
          <a:solidFill>
            <a:schemeClr val="accent3">
              <a:lumMod val="50000"/>
            </a:schemeClr>
          </a:solidFill>
        </a:ln>
      </dgm:spPr>
      <dgm:t>
        <a:bodyPr/>
        <a:lstStyle/>
        <a:p>
          <a:endParaRPr lang="es-ES" sz="2000" b="1"/>
        </a:p>
      </dgm:t>
    </dgm:pt>
    <dgm:pt modelId="{B8706B19-7C43-4BD4-BF98-97D3FB77C350}" type="sibTrans" cxnId="{B2264A2D-F66A-4D79-90AE-802561DDABEA}">
      <dgm:prSet/>
      <dgm:spPr/>
      <dgm:t>
        <a:bodyPr/>
        <a:lstStyle/>
        <a:p>
          <a:endParaRPr lang="es-ES" sz="2000" b="1"/>
        </a:p>
      </dgm:t>
    </dgm:pt>
    <dgm:pt modelId="{227A4531-2C29-42B4-AB1D-ED25366DD3E6}">
      <dgm:prSet phldrT="[Texto]" phldr="0" custT="1"/>
      <dgm:spPr>
        <a:solidFill>
          <a:schemeClr val="accent4">
            <a:lumMod val="20000"/>
            <a:lumOff val="80000"/>
            <a:alpha val="90000"/>
          </a:schemeClr>
        </a:solidFill>
        <a:ln w="28575">
          <a:solidFill>
            <a:schemeClr val="accent3">
              <a:lumMod val="50000"/>
            </a:schemeClr>
          </a:solidFill>
        </a:ln>
      </dgm:spPr>
      <dgm:t>
        <a:bodyPr/>
        <a:lstStyle/>
        <a:p>
          <a:r>
            <a:rPr lang="it-IT" sz="1800" b="1" kern="1200" dirty="0">
              <a:solidFill>
                <a:prstClr val="black">
                  <a:hueOff val="0"/>
                  <a:satOff val="0"/>
                  <a:lumOff val="0"/>
                  <a:alphaOff val="0"/>
                </a:prstClr>
              </a:solidFill>
              <a:latin typeface="Aptos"/>
              <a:ea typeface="+mn-ea"/>
              <a:cs typeface="+mn-cs"/>
            </a:rPr>
            <a:t>Scegliere testi a caso, senza uno scopo</a:t>
          </a:r>
          <a:endParaRPr lang="es-ES" sz="1800" b="1" kern="1200" dirty="0">
            <a:solidFill>
              <a:prstClr val="black">
                <a:hueOff val="0"/>
                <a:satOff val="0"/>
                <a:lumOff val="0"/>
                <a:alphaOff val="0"/>
              </a:prstClr>
            </a:solidFill>
            <a:latin typeface="Aptos"/>
            <a:ea typeface="+mn-ea"/>
            <a:cs typeface="+mn-cs"/>
          </a:endParaRPr>
        </a:p>
      </dgm:t>
    </dgm:pt>
    <dgm:pt modelId="{9D58244D-544C-4680-B770-62A92993B225}" type="parTrans" cxnId="{B6BCF0A9-F12B-4F16-B916-95D1EBDAADCE}">
      <dgm:prSet/>
      <dgm:spPr>
        <a:ln>
          <a:solidFill>
            <a:schemeClr val="accent3">
              <a:lumMod val="50000"/>
            </a:schemeClr>
          </a:solidFill>
        </a:ln>
      </dgm:spPr>
      <dgm:t>
        <a:bodyPr/>
        <a:lstStyle/>
        <a:p>
          <a:endParaRPr lang="es-ES" sz="2000" b="1"/>
        </a:p>
      </dgm:t>
    </dgm:pt>
    <dgm:pt modelId="{9C2244B9-7B77-47CE-A065-F97A03CA66FB}" type="sibTrans" cxnId="{B6BCF0A9-F12B-4F16-B916-95D1EBDAADCE}">
      <dgm:prSet/>
      <dgm:spPr/>
      <dgm:t>
        <a:bodyPr/>
        <a:lstStyle/>
        <a:p>
          <a:endParaRPr lang="es-ES" sz="2000" b="1"/>
        </a:p>
      </dgm:t>
    </dgm:pt>
    <dgm:pt modelId="{A42D12C6-4545-4F6E-B7AA-1B2414F1FA32}">
      <dgm:prSet phldrT="[Texto]" phldr="0" custT="1"/>
      <dgm:spPr>
        <a:solidFill>
          <a:srgbClr val="008000"/>
        </a:solidFill>
      </dgm:spPr>
      <dgm:t>
        <a:bodyPr/>
        <a:lstStyle/>
        <a:p>
          <a:r>
            <a:rPr lang="es-ES" sz="2400" b="1" dirty="0">
              <a:effectLst>
                <a:outerShdw blurRad="38100" dist="38100" dir="2700000" algn="tl">
                  <a:srgbClr val="000000"/>
                </a:outerShdw>
              </a:effectLst>
            </a:rPr>
            <a:t>Forme corrette</a:t>
          </a:r>
        </a:p>
      </dgm:t>
    </dgm:pt>
    <dgm:pt modelId="{47E19E45-1346-401E-8575-2F6F07376470}" type="parTrans" cxnId="{2BA44B7C-EB9E-4108-BDE3-7E131E613F30}">
      <dgm:prSet/>
      <dgm:spPr/>
      <dgm:t>
        <a:bodyPr/>
        <a:lstStyle/>
        <a:p>
          <a:endParaRPr lang="es-ES" sz="2000" b="1"/>
        </a:p>
      </dgm:t>
    </dgm:pt>
    <dgm:pt modelId="{D79143D4-840B-44BA-971B-D6D1A681D1B9}" type="sibTrans" cxnId="{2BA44B7C-EB9E-4108-BDE3-7E131E613F30}">
      <dgm:prSet/>
      <dgm:spPr/>
      <dgm:t>
        <a:bodyPr/>
        <a:lstStyle/>
        <a:p>
          <a:endParaRPr lang="es-ES" sz="2000" b="1"/>
        </a:p>
      </dgm:t>
    </dgm:pt>
    <dgm:pt modelId="{400D584C-BD46-44FA-BB13-2B99E1ECA6E3}">
      <dgm:prSet phldrT="[Texto]" phldr="0" custT="1"/>
      <dgm:spPr>
        <a:solidFill>
          <a:schemeClr val="accent1">
            <a:lumMod val="20000"/>
            <a:lumOff val="80000"/>
            <a:alpha val="90000"/>
          </a:schemeClr>
        </a:solidFill>
        <a:ln w="28575">
          <a:solidFill>
            <a:schemeClr val="accent1">
              <a:lumMod val="75000"/>
            </a:schemeClr>
          </a:solidFill>
        </a:ln>
      </dgm:spPr>
      <dgm:t>
        <a:bodyPr/>
        <a:lstStyle/>
        <a:p>
          <a:r>
            <a:rPr lang="it-IT" sz="1800" b="1" kern="1200" dirty="0">
              <a:solidFill>
                <a:prstClr val="black">
                  <a:hueOff val="0"/>
                  <a:satOff val="0"/>
                  <a:lumOff val="0"/>
                  <a:alphaOff val="0"/>
                </a:prstClr>
              </a:solidFill>
              <a:latin typeface="Aptos"/>
              <a:ea typeface="+mn-ea"/>
              <a:cs typeface="+mn-cs"/>
            </a:rPr>
            <a:t>Cercare di conoscere la volontà di Dio</a:t>
          </a:r>
          <a:endParaRPr lang="es-ES" sz="1800" b="1" kern="1200" dirty="0">
            <a:solidFill>
              <a:prstClr val="black">
                <a:hueOff val="0"/>
                <a:satOff val="0"/>
                <a:lumOff val="0"/>
                <a:alphaOff val="0"/>
              </a:prstClr>
            </a:solidFill>
            <a:latin typeface="Aptos"/>
            <a:ea typeface="+mn-ea"/>
            <a:cs typeface="+mn-cs"/>
          </a:endParaRPr>
        </a:p>
      </dgm:t>
    </dgm:pt>
    <dgm:pt modelId="{B39116C9-6FDC-4632-A642-22462A21CCD1}" type="parTrans" cxnId="{8F7577F7-9C29-4630-8C5C-B2F2983D50C1}">
      <dgm:prSet/>
      <dgm:spPr>
        <a:ln>
          <a:solidFill>
            <a:schemeClr val="accent1">
              <a:lumMod val="75000"/>
            </a:schemeClr>
          </a:solidFill>
        </a:ln>
      </dgm:spPr>
      <dgm:t>
        <a:bodyPr/>
        <a:lstStyle/>
        <a:p>
          <a:endParaRPr lang="es-ES" sz="2000" b="1"/>
        </a:p>
      </dgm:t>
    </dgm:pt>
    <dgm:pt modelId="{8754A38C-9368-4E5A-9C0B-E32F0BA8F94C}" type="sibTrans" cxnId="{8F7577F7-9C29-4630-8C5C-B2F2983D50C1}">
      <dgm:prSet/>
      <dgm:spPr/>
      <dgm:t>
        <a:bodyPr/>
        <a:lstStyle/>
        <a:p>
          <a:endParaRPr lang="es-ES" sz="2000" b="1"/>
        </a:p>
      </dgm:t>
    </dgm:pt>
    <dgm:pt modelId="{75AFA936-71EC-48AF-A941-D6A5D829A82C}">
      <dgm:prSet phldrT="[Texto]" phldr="0" custT="1"/>
      <dgm:spPr>
        <a:solidFill>
          <a:schemeClr val="accent1">
            <a:lumMod val="20000"/>
            <a:lumOff val="80000"/>
            <a:alpha val="90000"/>
          </a:schemeClr>
        </a:solidFill>
        <a:ln w="28575">
          <a:solidFill>
            <a:schemeClr val="accent1">
              <a:lumMod val="75000"/>
            </a:schemeClr>
          </a:solidFill>
        </a:ln>
      </dgm:spPr>
      <dgm:t>
        <a:bodyPr/>
        <a:lstStyle/>
        <a:p>
          <a:r>
            <a:rPr lang="es-ES" sz="1800" b="1" dirty="0"/>
            <a:t>Realizzare uno studio sistematico</a:t>
          </a:r>
        </a:p>
      </dgm:t>
    </dgm:pt>
    <dgm:pt modelId="{C4509257-09C3-4927-9DFA-38C219A146A4}" type="parTrans" cxnId="{51749AB3-B523-4DB4-AC4F-D920079D9E12}">
      <dgm:prSet/>
      <dgm:spPr>
        <a:ln>
          <a:solidFill>
            <a:schemeClr val="accent1">
              <a:lumMod val="75000"/>
            </a:schemeClr>
          </a:solidFill>
        </a:ln>
      </dgm:spPr>
      <dgm:t>
        <a:bodyPr/>
        <a:lstStyle/>
        <a:p>
          <a:endParaRPr lang="es-ES" sz="2000" b="1"/>
        </a:p>
      </dgm:t>
    </dgm:pt>
    <dgm:pt modelId="{7BB7DE2E-5267-4D63-B9D5-B4145707BB53}" type="sibTrans" cxnId="{51749AB3-B523-4DB4-AC4F-D920079D9E12}">
      <dgm:prSet/>
      <dgm:spPr/>
      <dgm:t>
        <a:bodyPr/>
        <a:lstStyle/>
        <a:p>
          <a:endParaRPr lang="es-ES" sz="2000" b="1"/>
        </a:p>
      </dgm:t>
    </dgm:pt>
    <dgm:pt modelId="{83419ED2-F399-4259-9C24-4316FE16AD65}">
      <dgm:prSet phldrT="[Texto]" phldr="0" custT="1"/>
      <dgm:spPr>
        <a:solidFill>
          <a:schemeClr val="accent4">
            <a:lumMod val="20000"/>
            <a:lumOff val="80000"/>
            <a:alpha val="90000"/>
          </a:schemeClr>
        </a:solidFill>
        <a:ln w="28575">
          <a:solidFill>
            <a:schemeClr val="accent3">
              <a:lumMod val="50000"/>
            </a:schemeClr>
          </a:solidFill>
        </a:ln>
      </dgm:spPr>
      <dgm:t>
        <a:bodyPr/>
        <a:lstStyle/>
        <a:p>
          <a:r>
            <a:rPr lang="it-IT" sz="1600" b="1" kern="1200" dirty="0">
              <a:solidFill>
                <a:prstClr val="black">
                  <a:hueOff val="0"/>
                  <a:satOff val="0"/>
                  <a:lumOff val="0"/>
                  <a:alphaOff val="0"/>
                </a:prstClr>
              </a:solidFill>
              <a:latin typeface="Aptos"/>
              <a:ea typeface="+mn-ea"/>
              <a:cs typeface="+mn-cs"/>
            </a:rPr>
            <a:t>Scegliere le parti che ci piacciono e rifiutare quelle che non ci piacciono.</a:t>
          </a:r>
          <a:endParaRPr lang="es-ES" sz="1600" b="1" kern="1200" dirty="0">
            <a:solidFill>
              <a:prstClr val="black">
                <a:hueOff val="0"/>
                <a:satOff val="0"/>
                <a:lumOff val="0"/>
                <a:alphaOff val="0"/>
              </a:prstClr>
            </a:solidFill>
            <a:latin typeface="Aptos"/>
            <a:ea typeface="+mn-ea"/>
            <a:cs typeface="+mn-cs"/>
          </a:endParaRPr>
        </a:p>
      </dgm:t>
    </dgm:pt>
    <dgm:pt modelId="{7C89FEFD-6E27-4378-9AF6-ECCD6DA9D1FC}" type="parTrans" cxnId="{2E81A3D5-EEF2-4555-910D-D175D1DDE10E}">
      <dgm:prSet/>
      <dgm:spPr>
        <a:ln>
          <a:solidFill>
            <a:schemeClr val="accent3">
              <a:lumMod val="50000"/>
            </a:schemeClr>
          </a:solidFill>
        </a:ln>
      </dgm:spPr>
      <dgm:t>
        <a:bodyPr/>
        <a:lstStyle/>
        <a:p>
          <a:endParaRPr lang="es-ES" sz="2000" b="1"/>
        </a:p>
      </dgm:t>
    </dgm:pt>
    <dgm:pt modelId="{068B4882-DC92-419C-85A2-4D91EA3DE607}" type="sibTrans" cxnId="{2E81A3D5-EEF2-4555-910D-D175D1DDE10E}">
      <dgm:prSet/>
      <dgm:spPr/>
      <dgm:t>
        <a:bodyPr/>
        <a:lstStyle/>
        <a:p>
          <a:endParaRPr lang="es-ES" sz="2000" b="1"/>
        </a:p>
      </dgm:t>
    </dgm:pt>
    <dgm:pt modelId="{03C935AC-1F6E-40F2-851A-1010B4982D36}">
      <dgm:prSet phldrT="[Texto]" phldr="0" custT="1"/>
      <dgm:spPr>
        <a:solidFill>
          <a:schemeClr val="accent1">
            <a:lumMod val="20000"/>
            <a:lumOff val="80000"/>
            <a:alpha val="90000"/>
          </a:schemeClr>
        </a:solidFill>
        <a:ln w="28575">
          <a:solidFill>
            <a:schemeClr val="accent1">
              <a:lumMod val="75000"/>
            </a:schemeClr>
          </a:solidFill>
        </a:ln>
      </dgm:spPr>
      <dgm:t>
        <a:bodyPr/>
        <a:lstStyle/>
        <a:p>
          <a:pPr marL="0" lvl="0" indent="0" algn="ctr" defTabSz="800100">
            <a:lnSpc>
              <a:spcPct val="90000"/>
            </a:lnSpc>
            <a:spcBef>
              <a:spcPct val="0"/>
            </a:spcBef>
            <a:spcAft>
              <a:spcPct val="35000"/>
            </a:spcAft>
            <a:buNone/>
          </a:pPr>
          <a:r>
            <a:rPr lang="es-ES" sz="1800" b="1" kern="1200" dirty="0">
              <a:solidFill>
                <a:prstClr val="black">
                  <a:hueOff val="0"/>
                  <a:satOff val="0"/>
                  <a:lumOff val="0"/>
                  <a:alphaOff val="0"/>
                </a:prstClr>
              </a:solidFill>
              <a:latin typeface="Aptos"/>
              <a:ea typeface="+mn-ea"/>
              <a:cs typeface="+mn-cs"/>
            </a:rPr>
            <a:t>Non rifiutare nessun testo, </a:t>
          </a:r>
          <a:r>
            <a:rPr lang="es-ES" sz="1800" b="1" kern="1200" dirty="0" err="1">
              <a:solidFill>
                <a:prstClr val="black">
                  <a:hueOff val="0"/>
                  <a:satOff val="0"/>
                  <a:lumOff val="0"/>
                  <a:alphaOff val="0"/>
                </a:prstClr>
              </a:solidFill>
              <a:latin typeface="Aptos"/>
              <a:ea typeface="+mn-ea"/>
              <a:cs typeface="+mn-cs"/>
            </a:rPr>
            <a:t>ma</a:t>
          </a:r>
          <a:r>
            <a:rPr lang="es-ES" sz="1800" b="1" kern="1200" dirty="0">
              <a:solidFill>
                <a:prstClr val="black">
                  <a:hueOff val="0"/>
                  <a:satOff val="0"/>
                  <a:lumOff val="0"/>
                  <a:alphaOff val="0"/>
                </a:prstClr>
              </a:solidFill>
              <a:latin typeface="Aptos"/>
              <a:ea typeface="+mn-ea"/>
              <a:cs typeface="+mn-cs"/>
            </a:rPr>
            <a:t> analizzarli tutti</a:t>
          </a:r>
        </a:p>
      </dgm:t>
    </dgm:pt>
    <dgm:pt modelId="{BD3D05D8-FAFE-47F5-B2D6-E08A63A387EB}" type="parTrans" cxnId="{828FD69A-F9D0-4D1C-AE2C-6560E41AD155}">
      <dgm:prSet/>
      <dgm:spPr>
        <a:ln>
          <a:solidFill>
            <a:schemeClr val="accent1">
              <a:lumMod val="75000"/>
            </a:schemeClr>
          </a:solidFill>
        </a:ln>
      </dgm:spPr>
      <dgm:t>
        <a:bodyPr/>
        <a:lstStyle/>
        <a:p>
          <a:endParaRPr lang="es-ES" sz="2000" b="1"/>
        </a:p>
      </dgm:t>
    </dgm:pt>
    <dgm:pt modelId="{676C967B-18AA-469B-89F2-224C28D0AE6D}" type="sibTrans" cxnId="{828FD69A-F9D0-4D1C-AE2C-6560E41AD155}">
      <dgm:prSet/>
      <dgm:spPr/>
      <dgm:t>
        <a:bodyPr/>
        <a:lstStyle/>
        <a:p>
          <a:endParaRPr lang="es-ES" sz="2000" b="1"/>
        </a:p>
      </dgm:t>
    </dgm:pt>
    <dgm:pt modelId="{94E1F382-ABE7-40CC-ABB6-B6E786E0346F}" type="pres">
      <dgm:prSet presAssocID="{6456D1F4-76BA-4FAE-9F70-261F589B4955}" presName="diagram" presStyleCnt="0">
        <dgm:presLayoutVars>
          <dgm:chPref val="1"/>
          <dgm:dir/>
          <dgm:animOne val="branch"/>
          <dgm:animLvl val="lvl"/>
          <dgm:resizeHandles/>
        </dgm:presLayoutVars>
      </dgm:prSet>
      <dgm:spPr/>
    </dgm:pt>
    <dgm:pt modelId="{0B847219-272D-4052-A224-EA24F83CB6F0}" type="pres">
      <dgm:prSet presAssocID="{81B38A4C-5BCD-4B0A-9A71-415D9D1A7F71}" presName="root" presStyleCnt="0"/>
      <dgm:spPr/>
    </dgm:pt>
    <dgm:pt modelId="{3069475E-8D30-4EDF-9718-3F0D708DBA41}" type="pres">
      <dgm:prSet presAssocID="{81B38A4C-5BCD-4B0A-9A71-415D9D1A7F71}" presName="rootComposite" presStyleCnt="0"/>
      <dgm:spPr/>
    </dgm:pt>
    <dgm:pt modelId="{B366757E-9EF3-4BAE-9728-148FD30F5E76}" type="pres">
      <dgm:prSet presAssocID="{81B38A4C-5BCD-4B0A-9A71-415D9D1A7F71}" presName="rootText" presStyleLbl="node1" presStyleIdx="0" presStyleCnt="2" custScaleX="221506"/>
      <dgm:spPr/>
    </dgm:pt>
    <dgm:pt modelId="{CE0E156B-7BC4-4089-8EDE-161894FA4C88}" type="pres">
      <dgm:prSet presAssocID="{81B38A4C-5BCD-4B0A-9A71-415D9D1A7F71}" presName="rootConnector" presStyleLbl="node1" presStyleIdx="0" presStyleCnt="2"/>
      <dgm:spPr/>
    </dgm:pt>
    <dgm:pt modelId="{2B0A5D2A-F4D1-4B34-8B31-796F5D2AE305}" type="pres">
      <dgm:prSet presAssocID="{81B38A4C-5BCD-4B0A-9A71-415D9D1A7F71}" presName="childShape" presStyleCnt="0"/>
      <dgm:spPr/>
    </dgm:pt>
    <dgm:pt modelId="{6F51F73F-CB68-4CA2-B2B1-1D364B2D7406}" type="pres">
      <dgm:prSet presAssocID="{D5438ACE-8FC8-4927-B92B-C63C3E18A5A5}" presName="Name13" presStyleLbl="parChTrans1D2" presStyleIdx="0" presStyleCnt="6"/>
      <dgm:spPr/>
    </dgm:pt>
    <dgm:pt modelId="{7E7EBEE9-8B23-46E2-8373-6774D2CDA792}" type="pres">
      <dgm:prSet presAssocID="{FEDC6C5E-9C82-43B3-8F39-FDF3A08B7C21}" presName="childText" presStyleLbl="bgAcc1" presStyleIdx="0" presStyleCnt="6" custScaleX="263418" custScaleY="119927">
        <dgm:presLayoutVars>
          <dgm:bulletEnabled val="1"/>
        </dgm:presLayoutVars>
      </dgm:prSet>
      <dgm:spPr/>
    </dgm:pt>
    <dgm:pt modelId="{0AE54E3A-5EBF-4A3D-A81A-14563D98CF21}" type="pres">
      <dgm:prSet presAssocID="{9D58244D-544C-4680-B770-62A92993B225}" presName="Name13" presStyleLbl="parChTrans1D2" presStyleIdx="1" presStyleCnt="6"/>
      <dgm:spPr/>
    </dgm:pt>
    <dgm:pt modelId="{C3844941-3BA5-4F83-8DFA-817541014E29}" type="pres">
      <dgm:prSet presAssocID="{227A4531-2C29-42B4-AB1D-ED25366DD3E6}" presName="childText" presStyleLbl="bgAcc1" presStyleIdx="1" presStyleCnt="6" custScaleX="263418">
        <dgm:presLayoutVars>
          <dgm:bulletEnabled val="1"/>
        </dgm:presLayoutVars>
      </dgm:prSet>
      <dgm:spPr/>
    </dgm:pt>
    <dgm:pt modelId="{578A16A8-0853-43B4-AE5B-D4C943848F95}" type="pres">
      <dgm:prSet presAssocID="{7C89FEFD-6E27-4378-9AF6-ECCD6DA9D1FC}" presName="Name13" presStyleLbl="parChTrans1D2" presStyleIdx="2" presStyleCnt="6"/>
      <dgm:spPr/>
    </dgm:pt>
    <dgm:pt modelId="{83B9C4AC-117D-497C-8A75-115B66130509}" type="pres">
      <dgm:prSet presAssocID="{83419ED2-F399-4259-9C24-4316FE16AD65}" presName="childText" presStyleLbl="bgAcc1" presStyleIdx="2" presStyleCnt="6" custScaleX="263418" custScaleY="127894">
        <dgm:presLayoutVars>
          <dgm:bulletEnabled val="1"/>
        </dgm:presLayoutVars>
      </dgm:prSet>
      <dgm:spPr/>
    </dgm:pt>
    <dgm:pt modelId="{1853D647-814E-4D08-B992-BD93789269B7}" type="pres">
      <dgm:prSet presAssocID="{A42D12C6-4545-4F6E-B7AA-1B2414F1FA32}" presName="root" presStyleCnt="0"/>
      <dgm:spPr/>
    </dgm:pt>
    <dgm:pt modelId="{E626F416-F597-4C9F-9C9A-CE031D016AE3}" type="pres">
      <dgm:prSet presAssocID="{A42D12C6-4545-4F6E-B7AA-1B2414F1FA32}" presName="rootComposite" presStyleCnt="0"/>
      <dgm:spPr/>
    </dgm:pt>
    <dgm:pt modelId="{93D14829-74D2-461E-8767-4D1E4D0599EF}" type="pres">
      <dgm:prSet presAssocID="{A42D12C6-4545-4F6E-B7AA-1B2414F1FA32}" presName="rootText" presStyleLbl="node1" presStyleIdx="1" presStyleCnt="2" custScaleX="221506"/>
      <dgm:spPr/>
    </dgm:pt>
    <dgm:pt modelId="{94D0C225-9AE9-466D-82C2-5E789B38B84C}" type="pres">
      <dgm:prSet presAssocID="{A42D12C6-4545-4F6E-B7AA-1B2414F1FA32}" presName="rootConnector" presStyleLbl="node1" presStyleIdx="1" presStyleCnt="2"/>
      <dgm:spPr/>
    </dgm:pt>
    <dgm:pt modelId="{A2460977-2986-422B-948C-9BCE62D014E1}" type="pres">
      <dgm:prSet presAssocID="{A42D12C6-4545-4F6E-B7AA-1B2414F1FA32}" presName="childShape" presStyleCnt="0"/>
      <dgm:spPr/>
    </dgm:pt>
    <dgm:pt modelId="{EE477606-2F95-4BBB-9AC0-1BDA525C3BFA}" type="pres">
      <dgm:prSet presAssocID="{B39116C9-6FDC-4632-A642-22462A21CCD1}" presName="Name13" presStyleLbl="parChTrans1D2" presStyleIdx="3" presStyleCnt="6"/>
      <dgm:spPr/>
    </dgm:pt>
    <dgm:pt modelId="{7FBD08C1-662A-41DD-8731-03375B4ABF17}" type="pres">
      <dgm:prSet presAssocID="{400D584C-BD46-44FA-BB13-2B99E1ECA6E3}" presName="childText" presStyleLbl="bgAcc1" presStyleIdx="3" presStyleCnt="6" custScaleX="244322" custScaleY="119927">
        <dgm:presLayoutVars>
          <dgm:bulletEnabled val="1"/>
        </dgm:presLayoutVars>
      </dgm:prSet>
      <dgm:spPr/>
    </dgm:pt>
    <dgm:pt modelId="{0D3FCF36-19B2-4F24-B313-7514E31DA139}" type="pres">
      <dgm:prSet presAssocID="{C4509257-09C3-4927-9DFA-38C219A146A4}" presName="Name13" presStyleLbl="parChTrans1D2" presStyleIdx="4" presStyleCnt="6"/>
      <dgm:spPr/>
    </dgm:pt>
    <dgm:pt modelId="{EEC89796-B9BA-4729-9477-51477E9DCE21}" type="pres">
      <dgm:prSet presAssocID="{75AFA936-71EC-48AF-A941-D6A5D829A82C}" presName="childText" presStyleLbl="bgAcc1" presStyleIdx="4" presStyleCnt="6" custScaleX="244322">
        <dgm:presLayoutVars>
          <dgm:bulletEnabled val="1"/>
        </dgm:presLayoutVars>
      </dgm:prSet>
      <dgm:spPr/>
    </dgm:pt>
    <dgm:pt modelId="{847F9CCA-4121-41D9-8E9D-63ABFA6DAA30}" type="pres">
      <dgm:prSet presAssocID="{BD3D05D8-FAFE-47F5-B2D6-E08A63A387EB}" presName="Name13" presStyleLbl="parChTrans1D2" presStyleIdx="5" presStyleCnt="6"/>
      <dgm:spPr/>
    </dgm:pt>
    <dgm:pt modelId="{2AF9729E-48F7-43B3-9B6F-72B5E216C2EC}" type="pres">
      <dgm:prSet presAssocID="{03C935AC-1F6E-40F2-851A-1010B4982D36}" presName="childText" presStyleLbl="bgAcc1" presStyleIdx="5" presStyleCnt="6" custScaleX="244322" custScaleY="127894">
        <dgm:presLayoutVars>
          <dgm:bulletEnabled val="1"/>
        </dgm:presLayoutVars>
      </dgm:prSet>
      <dgm:spPr/>
    </dgm:pt>
  </dgm:ptLst>
  <dgm:cxnLst>
    <dgm:cxn modelId="{2980B217-3107-4B2A-B5FF-85BE6220D5DF}" type="presOf" srcId="{D5438ACE-8FC8-4927-B92B-C63C3E18A5A5}" destId="{6F51F73F-CB68-4CA2-B2B1-1D364B2D7406}" srcOrd="0" destOrd="0" presId="urn:microsoft.com/office/officeart/2005/8/layout/hierarchy3"/>
    <dgm:cxn modelId="{C2C9691C-B9D8-45EB-B8CE-62D648C131D8}" type="presOf" srcId="{A42D12C6-4545-4F6E-B7AA-1B2414F1FA32}" destId="{94D0C225-9AE9-466D-82C2-5E789B38B84C}" srcOrd="1" destOrd="0" presId="urn:microsoft.com/office/officeart/2005/8/layout/hierarchy3"/>
    <dgm:cxn modelId="{DE911E1E-8374-4274-8670-1B2F3F94F562}" type="presOf" srcId="{03C935AC-1F6E-40F2-851A-1010B4982D36}" destId="{2AF9729E-48F7-43B3-9B6F-72B5E216C2EC}" srcOrd="0" destOrd="0" presId="urn:microsoft.com/office/officeart/2005/8/layout/hierarchy3"/>
    <dgm:cxn modelId="{31AF8D24-B27C-4388-B143-734715A5905E}" type="presOf" srcId="{C4509257-09C3-4927-9DFA-38C219A146A4}" destId="{0D3FCF36-19B2-4F24-B313-7514E31DA139}" srcOrd="0" destOrd="0" presId="urn:microsoft.com/office/officeart/2005/8/layout/hierarchy3"/>
    <dgm:cxn modelId="{6261BC24-671D-41EC-947B-78D683A3800E}" type="presOf" srcId="{9D58244D-544C-4680-B770-62A92993B225}" destId="{0AE54E3A-5EBF-4A3D-A81A-14563D98CF21}" srcOrd="0" destOrd="0" presId="urn:microsoft.com/office/officeart/2005/8/layout/hierarchy3"/>
    <dgm:cxn modelId="{B2264A2D-F66A-4D79-90AE-802561DDABEA}" srcId="{81B38A4C-5BCD-4B0A-9A71-415D9D1A7F71}" destId="{FEDC6C5E-9C82-43B3-8F39-FDF3A08B7C21}" srcOrd="0" destOrd="0" parTransId="{D5438ACE-8FC8-4927-B92B-C63C3E18A5A5}" sibTransId="{B8706B19-7C43-4BD4-BF98-97D3FB77C350}"/>
    <dgm:cxn modelId="{74F03254-3981-4555-AA59-33440C5C5E35}" type="presOf" srcId="{B39116C9-6FDC-4632-A642-22462A21CCD1}" destId="{EE477606-2F95-4BBB-9AC0-1BDA525C3BFA}" srcOrd="0" destOrd="0" presId="urn:microsoft.com/office/officeart/2005/8/layout/hierarchy3"/>
    <dgm:cxn modelId="{4EC2D25A-0197-4DC7-B6F4-8E11B78B798E}" srcId="{6456D1F4-76BA-4FAE-9F70-261F589B4955}" destId="{81B38A4C-5BCD-4B0A-9A71-415D9D1A7F71}" srcOrd="0" destOrd="0" parTransId="{166C0A6E-1CC5-442C-9CA6-2AF2F7994F71}" sibTransId="{905F9840-4D13-4E1F-8B18-0464B27396DD}"/>
    <dgm:cxn modelId="{C137DF64-0C40-4412-B9FC-904A8738B414}" type="presOf" srcId="{81B38A4C-5BCD-4B0A-9A71-415D9D1A7F71}" destId="{B366757E-9EF3-4BAE-9728-148FD30F5E76}" srcOrd="0" destOrd="0" presId="urn:microsoft.com/office/officeart/2005/8/layout/hierarchy3"/>
    <dgm:cxn modelId="{2BA44B7C-EB9E-4108-BDE3-7E131E613F30}" srcId="{6456D1F4-76BA-4FAE-9F70-261F589B4955}" destId="{A42D12C6-4545-4F6E-B7AA-1B2414F1FA32}" srcOrd="1" destOrd="0" parTransId="{47E19E45-1346-401E-8575-2F6F07376470}" sibTransId="{D79143D4-840B-44BA-971B-D6D1A681D1B9}"/>
    <dgm:cxn modelId="{F9901480-1A05-46E0-80F4-4DBCD11D0923}" type="presOf" srcId="{81B38A4C-5BCD-4B0A-9A71-415D9D1A7F71}" destId="{CE0E156B-7BC4-4089-8EDE-161894FA4C88}" srcOrd="1" destOrd="0" presId="urn:microsoft.com/office/officeart/2005/8/layout/hierarchy3"/>
    <dgm:cxn modelId="{12450883-8E14-4CB0-B960-2E6EC07BDED3}" type="presOf" srcId="{6456D1F4-76BA-4FAE-9F70-261F589B4955}" destId="{94E1F382-ABE7-40CC-ABB6-B6E786E0346F}" srcOrd="0" destOrd="0" presId="urn:microsoft.com/office/officeart/2005/8/layout/hierarchy3"/>
    <dgm:cxn modelId="{F2DA3591-46B6-4716-B48A-E96BA640ED6C}" type="presOf" srcId="{BD3D05D8-FAFE-47F5-B2D6-E08A63A387EB}" destId="{847F9CCA-4121-41D9-8E9D-63ABFA6DAA30}" srcOrd="0" destOrd="0" presId="urn:microsoft.com/office/officeart/2005/8/layout/hierarchy3"/>
    <dgm:cxn modelId="{828FD69A-F9D0-4D1C-AE2C-6560E41AD155}" srcId="{A42D12C6-4545-4F6E-B7AA-1B2414F1FA32}" destId="{03C935AC-1F6E-40F2-851A-1010B4982D36}" srcOrd="2" destOrd="0" parTransId="{BD3D05D8-FAFE-47F5-B2D6-E08A63A387EB}" sibTransId="{676C967B-18AA-469B-89F2-224C28D0AE6D}"/>
    <dgm:cxn modelId="{537678A1-0B7D-4DAA-BA1C-7C4EA1E80838}" type="presOf" srcId="{A42D12C6-4545-4F6E-B7AA-1B2414F1FA32}" destId="{93D14829-74D2-461E-8767-4D1E4D0599EF}" srcOrd="0" destOrd="0" presId="urn:microsoft.com/office/officeart/2005/8/layout/hierarchy3"/>
    <dgm:cxn modelId="{B6BCF0A9-F12B-4F16-B916-95D1EBDAADCE}" srcId="{81B38A4C-5BCD-4B0A-9A71-415D9D1A7F71}" destId="{227A4531-2C29-42B4-AB1D-ED25366DD3E6}" srcOrd="1" destOrd="0" parTransId="{9D58244D-544C-4680-B770-62A92993B225}" sibTransId="{9C2244B9-7B77-47CE-A065-F97A03CA66FB}"/>
    <dgm:cxn modelId="{51749AB3-B523-4DB4-AC4F-D920079D9E12}" srcId="{A42D12C6-4545-4F6E-B7AA-1B2414F1FA32}" destId="{75AFA936-71EC-48AF-A941-D6A5D829A82C}" srcOrd="1" destOrd="0" parTransId="{C4509257-09C3-4927-9DFA-38C219A146A4}" sibTransId="{7BB7DE2E-5267-4D63-B9D5-B4145707BB53}"/>
    <dgm:cxn modelId="{331DF3B8-67E6-495E-86DC-58B68C7138D2}" type="presOf" srcId="{75AFA936-71EC-48AF-A941-D6A5D829A82C}" destId="{EEC89796-B9BA-4729-9477-51477E9DCE21}" srcOrd="0" destOrd="0" presId="urn:microsoft.com/office/officeart/2005/8/layout/hierarchy3"/>
    <dgm:cxn modelId="{A7AA4CB9-6AFE-4B1E-B454-E86580E5A3E9}" type="presOf" srcId="{227A4531-2C29-42B4-AB1D-ED25366DD3E6}" destId="{C3844941-3BA5-4F83-8DFA-817541014E29}" srcOrd="0" destOrd="0" presId="urn:microsoft.com/office/officeart/2005/8/layout/hierarchy3"/>
    <dgm:cxn modelId="{4ACC3FBC-841A-4750-97E3-662255FB6888}" type="presOf" srcId="{FEDC6C5E-9C82-43B3-8F39-FDF3A08B7C21}" destId="{7E7EBEE9-8B23-46E2-8373-6774D2CDA792}" srcOrd="0" destOrd="0" presId="urn:microsoft.com/office/officeart/2005/8/layout/hierarchy3"/>
    <dgm:cxn modelId="{4B1BD0BD-2364-4773-B791-547227C8D173}" type="presOf" srcId="{83419ED2-F399-4259-9C24-4316FE16AD65}" destId="{83B9C4AC-117D-497C-8A75-115B66130509}" srcOrd="0" destOrd="0" presId="urn:microsoft.com/office/officeart/2005/8/layout/hierarchy3"/>
    <dgm:cxn modelId="{FFF170C8-FCD7-4E4F-9F70-56281CF69C1F}" type="presOf" srcId="{7C89FEFD-6E27-4378-9AF6-ECCD6DA9D1FC}" destId="{578A16A8-0853-43B4-AE5B-D4C943848F95}" srcOrd="0" destOrd="0" presId="urn:microsoft.com/office/officeart/2005/8/layout/hierarchy3"/>
    <dgm:cxn modelId="{2E81A3D5-EEF2-4555-910D-D175D1DDE10E}" srcId="{81B38A4C-5BCD-4B0A-9A71-415D9D1A7F71}" destId="{83419ED2-F399-4259-9C24-4316FE16AD65}" srcOrd="2" destOrd="0" parTransId="{7C89FEFD-6E27-4378-9AF6-ECCD6DA9D1FC}" sibTransId="{068B4882-DC92-419C-85A2-4D91EA3DE607}"/>
    <dgm:cxn modelId="{56CAAFE7-8627-4F09-BC27-7B23BD3A4211}" type="presOf" srcId="{400D584C-BD46-44FA-BB13-2B99E1ECA6E3}" destId="{7FBD08C1-662A-41DD-8731-03375B4ABF17}" srcOrd="0" destOrd="0" presId="urn:microsoft.com/office/officeart/2005/8/layout/hierarchy3"/>
    <dgm:cxn modelId="{8F7577F7-9C29-4630-8C5C-B2F2983D50C1}" srcId="{A42D12C6-4545-4F6E-B7AA-1B2414F1FA32}" destId="{400D584C-BD46-44FA-BB13-2B99E1ECA6E3}" srcOrd="0" destOrd="0" parTransId="{B39116C9-6FDC-4632-A642-22462A21CCD1}" sibTransId="{8754A38C-9368-4E5A-9C0B-E32F0BA8F94C}"/>
    <dgm:cxn modelId="{24AAF1D9-5148-428F-981A-5EEFEFED364C}" type="presParOf" srcId="{94E1F382-ABE7-40CC-ABB6-B6E786E0346F}" destId="{0B847219-272D-4052-A224-EA24F83CB6F0}" srcOrd="0" destOrd="0" presId="urn:microsoft.com/office/officeart/2005/8/layout/hierarchy3"/>
    <dgm:cxn modelId="{8BB4CE92-BE2C-47BA-93FB-A91CAF54BC83}" type="presParOf" srcId="{0B847219-272D-4052-A224-EA24F83CB6F0}" destId="{3069475E-8D30-4EDF-9718-3F0D708DBA41}" srcOrd="0" destOrd="0" presId="urn:microsoft.com/office/officeart/2005/8/layout/hierarchy3"/>
    <dgm:cxn modelId="{7218CA27-13D6-438B-97E7-D3044DD561CB}" type="presParOf" srcId="{3069475E-8D30-4EDF-9718-3F0D708DBA41}" destId="{B366757E-9EF3-4BAE-9728-148FD30F5E76}" srcOrd="0" destOrd="0" presId="urn:microsoft.com/office/officeart/2005/8/layout/hierarchy3"/>
    <dgm:cxn modelId="{B3578E67-CD1F-480D-994F-D1875C850284}" type="presParOf" srcId="{3069475E-8D30-4EDF-9718-3F0D708DBA41}" destId="{CE0E156B-7BC4-4089-8EDE-161894FA4C88}" srcOrd="1" destOrd="0" presId="urn:microsoft.com/office/officeart/2005/8/layout/hierarchy3"/>
    <dgm:cxn modelId="{2209B320-CECB-4567-9D90-11A5FFA2BA7E}" type="presParOf" srcId="{0B847219-272D-4052-A224-EA24F83CB6F0}" destId="{2B0A5D2A-F4D1-4B34-8B31-796F5D2AE305}" srcOrd="1" destOrd="0" presId="urn:microsoft.com/office/officeart/2005/8/layout/hierarchy3"/>
    <dgm:cxn modelId="{EA948409-FC62-4A81-9839-B6F9604A656A}" type="presParOf" srcId="{2B0A5D2A-F4D1-4B34-8B31-796F5D2AE305}" destId="{6F51F73F-CB68-4CA2-B2B1-1D364B2D7406}" srcOrd="0" destOrd="0" presId="urn:microsoft.com/office/officeart/2005/8/layout/hierarchy3"/>
    <dgm:cxn modelId="{557AF9A9-ED78-4D43-81C1-807519ECFE91}" type="presParOf" srcId="{2B0A5D2A-F4D1-4B34-8B31-796F5D2AE305}" destId="{7E7EBEE9-8B23-46E2-8373-6774D2CDA792}" srcOrd="1" destOrd="0" presId="urn:microsoft.com/office/officeart/2005/8/layout/hierarchy3"/>
    <dgm:cxn modelId="{0A74D08E-8AB2-48D8-9A58-6A30A9DDB619}" type="presParOf" srcId="{2B0A5D2A-F4D1-4B34-8B31-796F5D2AE305}" destId="{0AE54E3A-5EBF-4A3D-A81A-14563D98CF21}" srcOrd="2" destOrd="0" presId="urn:microsoft.com/office/officeart/2005/8/layout/hierarchy3"/>
    <dgm:cxn modelId="{8B1C16CE-35D8-4299-9E58-6A387A37BF1A}" type="presParOf" srcId="{2B0A5D2A-F4D1-4B34-8B31-796F5D2AE305}" destId="{C3844941-3BA5-4F83-8DFA-817541014E29}" srcOrd="3" destOrd="0" presId="urn:microsoft.com/office/officeart/2005/8/layout/hierarchy3"/>
    <dgm:cxn modelId="{E5536408-BE69-424C-B9CB-9C86E61001E4}" type="presParOf" srcId="{2B0A5D2A-F4D1-4B34-8B31-796F5D2AE305}" destId="{578A16A8-0853-43B4-AE5B-D4C943848F95}" srcOrd="4" destOrd="0" presId="urn:microsoft.com/office/officeart/2005/8/layout/hierarchy3"/>
    <dgm:cxn modelId="{D666D678-314B-4710-9E9D-16E0D38776B7}" type="presParOf" srcId="{2B0A5D2A-F4D1-4B34-8B31-796F5D2AE305}" destId="{83B9C4AC-117D-497C-8A75-115B66130509}" srcOrd="5" destOrd="0" presId="urn:microsoft.com/office/officeart/2005/8/layout/hierarchy3"/>
    <dgm:cxn modelId="{AB4DF307-85BF-4A28-9BD0-80E3023A5409}" type="presParOf" srcId="{94E1F382-ABE7-40CC-ABB6-B6E786E0346F}" destId="{1853D647-814E-4D08-B992-BD93789269B7}" srcOrd="1" destOrd="0" presId="urn:microsoft.com/office/officeart/2005/8/layout/hierarchy3"/>
    <dgm:cxn modelId="{DCBA81F7-C899-416A-A8C0-CCBD6A92B09F}" type="presParOf" srcId="{1853D647-814E-4D08-B992-BD93789269B7}" destId="{E626F416-F597-4C9F-9C9A-CE031D016AE3}" srcOrd="0" destOrd="0" presId="urn:microsoft.com/office/officeart/2005/8/layout/hierarchy3"/>
    <dgm:cxn modelId="{E305C49F-33DC-49EE-ADCD-AD55FC15DD26}" type="presParOf" srcId="{E626F416-F597-4C9F-9C9A-CE031D016AE3}" destId="{93D14829-74D2-461E-8767-4D1E4D0599EF}" srcOrd="0" destOrd="0" presId="urn:microsoft.com/office/officeart/2005/8/layout/hierarchy3"/>
    <dgm:cxn modelId="{CFA33427-48E4-4F4D-8DBC-6168D62C69EE}" type="presParOf" srcId="{E626F416-F597-4C9F-9C9A-CE031D016AE3}" destId="{94D0C225-9AE9-466D-82C2-5E789B38B84C}" srcOrd="1" destOrd="0" presId="urn:microsoft.com/office/officeart/2005/8/layout/hierarchy3"/>
    <dgm:cxn modelId="{7BB2702A-CD54-43A3-BD13-191AD1BA081E}" type="presParOf" srcId="{1853D647-814E-4D08-B992-BD93789269B7}" destId="{A2460977-2986-422B-948C-9BCE62D014E1}" srcOrd="1" destOrd="0" presId="urn:microsoft.com/office/officeart/2005/8/layout/hierarchy3"/>
    <dgm:cxn modelId="{85478720-D725-4075-ACA9-5F316C87ED3B}" type="presParOf" srcId="{A2460977-2986-422B-948C-9BCE62D014E1}" destId="{EE477606-2F95-4BBB-9AC0-1BDA525C3BFA}" srcOrd="0" destOrd="0" presId="urn:microsoft.com/office/officeart/2005/8/layout/hierarchy3"/>
    <dgm:cxn modelId="{5693B21F-7CB9-4153-9B0B-25E889D98D9C}" type="presParOf" srcId="{A2460977-2986-422B-948C-9BCE62D014E1}" destId="{7FBD08C1-662A-41DD-8731-03375B4ABF17}" srcOrd="1" destOrd="0" presId="urn:microsoft.com/office/officeart/2005/8/layout/hierarchy3"/>
    <dgm:cxn modelId="{3908409B-F134-4315-999C-DF940FE1CE59}" type="presParOf" srcId="{A2460977-2986-422B-948C-9BCE62D014E1}" destId="{0D3FCF36-19B2-4F24-B313-7514E31DA139}" srcOrd="2" destOrd="0" presId="urn:microsoft.com/office/officeart/2005/8/layout/hierarchy3"/>
    <dgm:cxn modelId="{442BDAEF-90D3-4569-B8E5-0B67BF1879AD}" type="presParOf" srcId="{A2460977-2986-422B-948C-9BCE62D014E1}" destId="{EEC89796-B9BA-4729-9477-51477E9DCE21}" srcOrd="3" destOrd="0" presId="urn:microsoft.com/office/officeart/2005/8/layout/hierarchy3"/>
    <dgm:cxn modelId="{C29EC245-28DF-46F3-8389-9DAEB303DE32}" type="presParOf" srcId="{A2460977-2986-422B-948C-9BCE62D014E1}" destId="{847F9CCA-4121-41D9-8E9D-63ABFA6DAA30}" srcOrd="4" destOrd="0" presId="urn:microsoft.com/office/officeart/2005/8/layout/hierarchy3"/>
    <dgm:cxn modelId="{0CFB5A21-DF37-4744-B4AD-CC75F89FBA06}" type="presParOf" srcId="{A2460977-2986-422B-948C-9BCE62D014E1}" destId="{2AF9729E-48F7-43B3-9B6F-72B5E216C2EC}"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CF4A359-E39E-4512-9FF8-48B621D49A55}" type="doc">
      <dgm:prSet loTypeId="urn:microsoft.com/office/officeart/2005/8/layout/process5" loCatId="process" qsTypeId="urn:microsoft.com/office/officeart/2005/8/quickstyle/3d1" qsCatId="3D" csTypeId="urn:microsoft.com/office/officeart/2005/8/colors/colorful2" csCatId="colorful" phldr="1"/>
      <dgm:spPr/>
      <dgm:t>
        <a:bodyPr/>
        <a:lstStyle/>
        <a:p>
          <a:endParaRPr lang="es-ES"/>
        </a:p>
      </dgm:t>
    </dgm:pt>
    <dgm:pt modelId="{FF89E847-3720-4374-A9F1-93497179A134}">
      <dgm:prSet custT="1"/>
      <dgm:spPr>
        <a:solidFill>
          <a:srgbClr val="D00068"/>
        </a:solidFill>
        <a:effectLst>
          <a:outerShdw blurRad="50800" dist="38100" dir="2700000" algn="tl" rotWithShape="0">
            <a:prstClr val="black">
              <a:alpha val="40000"/>
            </a:prstClr>
          </a:outerShdw>
        </a:effectLst>
        <a:scene3d>
          <a:camera prst="orthographicFront"/>
          <a:lightRig rig="flat" dir="t"/>
        </a:scene3d>
        <a:sp3d contourW="38100" prstMaterial="plastic">
          <a:bevelT w="120900" h="88900"/>
          <a:bevelB w="88900" h="31750" prst="angle"/>
        </a:sp3d>
      </dgm:spPr>
      <dgm:t>
        <a:bodyPr>
          <a:sp3d>
            <a:contourClr>
              <a:schemeClr val="tx1"/>
            </a:contourClr>
          </a:sp3d>
        </a:bodyPr>
        <a:lstStyle/>
        <a:p>
          <a:r>
            <a:rPr lang="es-ES" sz="1800" b="1" dirty="0">
              <a:effectLst>
                <a:outerShdw blurRad="38100" dist="38100" dir="2700000" algn="tl">
                  <a:srgbClr val="000000"/>
                </a:outerShdw>
              </a:effectLst>
            </a:rPr>
            <a:t>Ci fa vedere come realmente siamo</a:t>
          </a:r>
          <a:br>
            <a:rPr lang="es-ES" sz="1800" b="1" dirty="0">
              <a:effectLst>
                <a:outerShdw blurRad="38100" dist="38100" dir="2700000" algn="tl">
                  <a:srgbClr val="000000"/>
                </a:outerShdw>
              </a:effectLst>
            </a:rPr>
          </a:br>
          <a:r>
            <a:rPr lang="es-ES" sz="1800" b="1" dirty="0">
              <a:effectLst>
                <a:outerShdw blurRad="38100" dist="38100" dir="2700000" algn="tl">
                  <a:srgbClr val="000000"/>
                </a:outerShdw>
              </a:effectLst>
            </a:rPr>
            <a:t>(Ebrei 4:12)</a:t>
          </a:r>
          <a:endParaRPr lang="es-ES" sz="1800" dirty="0">
            <a:effectLst>
              <a:outerShdw blurRad="38100" dist="38100" dir="2700000" algn="tl">
                <a:srgbClr val="000000"/>
              </a:outerShdw>
            </a:effectLst>
          </a:endParaRPr>
        </a:p>
      </dgm:t>
    </dgm:pt>
    <dgm:pt modelId="{430684F5-7C7B-48AC-9444-CB46E5D98826}" type="parTrans" cxnId="{C8770C8A-FF8A-4470-BD73-A49F3EECBDED}">
      <dgm:prSet/>
      <dgm:spPr/>
      <dgm:t>
        <a:bodyPr/>
        <a:lstStyle/>
        <a:p>
          <a:endParaRPr lang="es-ES" sz="1800"/>
        </a:p>
      </dgm:t>
    </dgm:pt>
    <dgm:pt modelId="{ACB51B66-4875-46CB-B2EA-A339774A322F}" type="sibTrans" cxnId="{C8770C8A-FF8A-4470-BD73-A49F3EECBDED}">
      <dgm:prSet/>
      <dgm:spPr>
        <a:solidFill>
          <a:srgbClr val="FF3399"/>
        </a:solidFill>
        <a:ln>
          <a:solidFill>
            <a:schemeClr val="tx1"/>
          </a:solidFill>
        </a:ln>
        <a:effectLst>
          <a:outerShdw blurRad="50800" dist="38100" dir="2700000" algn="tl" rotWithShape="0">
            <a:prstClr val="black">
              <a:alpha val="40000"/>
            </a:prstClr>
          </a:outerShdw>
        </a:effectLst>
      </dgm:spPr>
      <dgm:t>
        <a:bodyPr/>
        <a:lstStyle/>
        <a:p>
          <a:endParaRPr lang="es-ES" sz="1800"/>
        </a:p>
      </dgm:t>
    </dgm:pt>
    <dgm:pt modelId="{EAEA7D6A-8943-4345-BFC0-547E6250B3AC}">
      <dgm:prSet custT="1"/>
      <dgm:spPr>
        <a:effectLst>
          <a:outerShdw blurRad="50800" dist="38100" dir="2700000" algn="tl" rotWithShape="0">
            <a:prstClr val="black">
              <a:alpha val="40000"/>
            </a:prstClr>
          </a:outerShdw>
        </a:effectLst>
        <a:scene3d>
          <a:camera prst="orthographicFront"/>
          <a:lightRig rig="flat" dir="t"/>
        </a:scene3d>
        <a:sp3d contourW="38100" prstMaterial="plastic">
          <a:bevelT w="120900" h="88900"/>
          <a:bevelB w="88900" h="31750" prst="angle"/>
        </a:sp3d>
      </dgm:spPr>
      <dgm:t>
        <a:bodyPr>
          <a:sp3d>
            <a:contourClr>
              <a:schemeClr val="tx1"/>
            </a:contourClr>
          </a:sp3d>
        </a:bodyPr>
        <a:lstStyle/>
        <a:p>
          <a:r>
            <a:rPr lang="es-ES" sz="1800" b="1" dirty="0">
              <a:effectLst>
                <a:outerShdw blurRad="38100" dist="38100" dir="2700000" algn="tl">
                  <a:srgbClr val="000000"/>
                </a:outerShdw>
              </a:effectLst>
            </a:rPr>
            <a:t>Ci separa dal peccato</a:t>
          </a:r>
          <a:br>
            <a:rPr lang="es-ES" sz="1800" b="1" dirty="0">
              <a:effectLst>
                <a:outerShdw blurRad="38100" dist="38100" dir="2700000" algn="tl">
                  <a:srgbClr val="000000"/>
                </a:outerShdw>
              </a:effectLst>
            </a:rPr>
          </a:br>
          <a:r>
            <a:rPr lang="es-ES" sz="1800" b="1" dirty="0">
              <a:effectLst>
                <a:outerShdw blurRad="38100" dist="38100" dir="2700000" algn="tl">
                  <a:srgbClr val="000000"/>
                </a:outerShdw>
              </a:effectLst>
            </a:rPr>
            <a:t>(Salmo 119:11)</a:t>
          </a:r>
          <a:endParaRPr lang="es-ES" sz="1800" dirty="0">
            <a:effectLst>
              <a:outerShdw blurRad="38100" dist="38100" dir="2700000" algn="tl">
                <a:srgbClr val="000000"/>
              </a:outerShdw>
            </a:effectLst>
          </a:endParaRPr>
        </a:p>
      </dgm:t>
    </dgm:pt>
    <dgm:pt modelId="{A1A554FC-B718-42FB-802F-04E3F00EFC45}" type="parTrans" cxnId="{B82DEE9B-99E3-4DFE-A735-948E6CF1E4BF}">
      <dgm:prSet/>
      <dgm:spPr/>
      <dgm:t>
        <a:bodyPr/>
        <a:lstStyle/>
        <a:p>
          <a:endParaRPr lang="es-ES" sz="1800"/>
        </a:p>
      </dgm:t>
    </dgm:pt>
    <dgm:pt modelId="{74F99E64-B3E4-4F46-9686-94F9E8D14BA9}" type="sibTrans" cxnId="{B82DEE9B-99E3-4DFE-A735-948E6CF1E4BF}">
      <dgm:prSet/>
      <dgm:spPr>
        <a:solidFill>
          <a:schemeClr val="accent5">
            <a:lumMod val="40000"/>
            <a:lumOff val="60000"/>
          </a:schemeClr>
        </a:solidFill>
        <a:ln>
          <a:solidFill>
            <a:schemeClr val="tx1"/>
          </a:solidFill>
        </a:ln>
        <a:effectLst>
          <a:outerShdw blurRad="50800" dist="38100" dir="2700000" algn="tl" rotWithShape="0">
            <a:prstClr val="black">
              <a:alpha val="40000"/>
            </a:prstClr>
          </a:outerShdw>
        </a:effectLst>
      </dgm:spPr>
      <dgm:t>
        <a:bodyPr/>
        <a:lstStyle/>
        <a:p>
          <a:endParaRPr lang="es-ES" sz="1800"/>
        </a:p>
      </dgm:t>
    </dgm:pt>
    <dgm:pt modelId="{176410F2-B3B1-4DA8-99F0-CCF3D16D6138}">
      <dgm:prSet custT="1"/>
      <dgm:spPr>
        <a:solidFill>
          <a:schemeClr val="accent3">
            <a:lumMod val="75000"/>
          </a:schemeClr>
        </a:solidFill>
        <a:effectLst>
          <a:outerShdw blurRad="50800" dist="38100" dir="2700000" algn="tl" rotWithShape="0">
            <a:prstClr val="black">
              <a:alpha val="40000"/>
            </a:prstClr>
          </a:outerShdw>
        </a:effectLst>
        <a:scene3d>
          <a:camera prst="orthographicFront"/>
          <a:lightRig rig="flat" dir="t"/>
        </a:scene3d>
        <a:sp3d contourW="38100" prstMaterial="plastic">
          <a:bevelT w="120900" h="88900"/>
          <a:bevelB w="88900" h="31750" prst="angle"/>
        </a:sp3d>
      </dgm:spPr>
      <dgm:t>
        <a:bodyPr>
          <a:sp3d>
            <a:contourClr>
              <a:schemeClr val="tx1"/>
            </a:contourClr>
          </a:sp3d>
        </a:bodyPr>
        <a:lstStyle/>
        <a:p>
          <a:r>
            <a:rPr lang="es-ES" sz="1800" b="1" dirty="0" err="1">
              <a:effectLst>
                <a:outerShdw blurRad="38100" dist="38100" dir="2700000" algn="tl">
                  <a:srgbClr val="000000"/>
                </a:outerShdw>
              </a:effectLst>
            </a:rPr>
            <a:t>È</a:t>
          </a:r>
          <a:r>
            <a:rPr lang="es-ES" sz="1800" b="1" dirty="0">
              <a:effectLst>
                <a:outerShdw blurRad="38100" dist="38100" dir="2700000" algn="tl">
                  <a:srgbClr val="000000"/>
                </a:outerShdw>
              </a:effectLst>
            </a:rPr>
            <a:t> cibo per la nostra anima (Geremia 15:16)</a:t>
          </a:r>
          <a:endParaRPr lang="es-ES" sz="1800" dirty="0">
            <a:effectLst>
              <a:outerShdw blurRad="38100" dist="38100" dir="2700000" algn="tl">
                <a:srgbClr val="000000"/>
              </a:outerShdw>
            </a:effectLst>
          </a:endParaRPr>
        </a:p>
      </dgm:t>
    </dgm:pt>
    <dgm:pt modelId="{1147E84F-46DE-4FC0-9D6E-8B322AED906A}" type="parTrans" cxnId="{7CC6037B-36F2-425E-9261-24096B760BA0}">
      <dgm:prSet/>
      <dgm:spPr/>
      <dgm:t>
        <a:bodyPr/>
        <a:lstStyle/>
        <a:p>
          <a:endParaRPr lang="es-ES" sz="1800"/>
        </a:p>
      </dgm:t>
    </dgm:pt>
    <dgm:pt modelId="{05AB1C3B-1FC2-4757-970E-FB673BD6E5FB}" type="sibTrans" cxnId="{7CC6037B-36F2-425E-9261-24096B760BA0}">
      <dgm:prSet/>
      <dgm:spPr>
        <a:solidFill>
          <a:schemeClr val="accent3">
            <a:lumMod val="60000"/>
            <a:lumOff val="40000"/>
          </a:schemeClr>
        </a:solidFill>
        <a:ln>
          <a:solidFill>
            <a:schemeClr val="tx1"/>
          </a:solidFill>
        </a:ln>
        <a:effectLst>
          <a:outerShdw blurRad="50800" dist="38100" dir="2700000" algn="tl" rotWithShape="0">
            <a:prstClr val="black">
              <a:alpha val="40000"/>
            </a:prstClr>
          </a:outerShdw>
        </a:effectLst>
      </dgm:spPr>
      <dgm:t>
        <a:bodyPr/>
        <a:lstStyle/>
        <a:p>
          <a:endParaRPr lang="es-ES" sz="1800"/>
        </a:p>
      </dgm:t>
    </dgm:pt>
    <dgm:pt modelId="{F3464F8E-F785-4C22-AEB3-D3FE0C08A49C}">
      <dgm:prSet custT="1"/>
      <dgm:spPr>
        <a:solidFill>
          <a:schemeClr val="accent6">
            <a:lumMod val="50000"/>
          </a:schemeClr>
        </a:solidFill>
        <a:effectLst>
          <a:outerShdw blurRad="50800" dist="38100" dir="2700000" algn="tl" rotWithShape="0">
            <a:prstClr val="black">
              <a:alpha val="40000"/>
            </a:prstClr>
          </a:outerShdw>
        </a:effectLst>
        <a:scene3d>
          <a:camera prst="orthographicFront"/>
          <a:lightRig rig="flat" dir="t"/>
        </a:scene3d>
        <a:sp3d contourW="38100" prstMaterial="plastic">
          <a:bevelT w="120900" h="88900"/>
          <a:bevelB w="88900" h="31750" prst="angle"/>
        </a:sp3d>
      </dgm:spPr>
      <dgm:t>
        <a:bodyPr>
          <a:sp3d>
            <a:contourClr>
              <a:schemeClr val="tx1"/>
            </a:contourClr>
          </a:sp3d>
        </a:bodyPr>
        <a:lstStyle/>
        <a:p>
          <a:r>
            <a:rPr lang="es-ES" sz="1800" b="1" dirty="0">
              <a:effectLst>
                <a:outerShdw blurRad="38100" dist="38100" dir="2700000" algn="tl">
                  <a:srgbClr val="000000"/>
                </a:outerShdw>
              </a:effectLst>
            </a:rPr>
            <a:t>Ci fa crescere </a:t>
          </a:r>
          <a:r>
            <a:rPr lang="es-ES" sz="1800" b="1" dirty="0" err="1">
              <a:effectLst>
                <a:outerShdw blurRad="38100" dist="38100" dir="2700000" algn="tl">
                  <a:srgbClr val="000000"/>
                </a:outerShdw>
              </a:effectLst>
            </a:rPr>
            <a:t>spiritualmente</a:t>
          </a:r>
          <a:r>
            <a:rPr lang="es-ES" sz="1800" b="1" dirty="0">
              <a:effectLst>
                <a:outerShdw blurRad="38100" dist="38100" dir="2700000" algn="tl">
                  <a:srgbClr val="000000"/>
                </a:outerShdw>
              </a:effectLst>
            </a:rPr>
            <a:t> </a:t>
          </a:r>
        </a:p>
        <a:p>
          <a:r>
            <a:rPr lang="es-ES" sz="1800" b="1" dirty="0">
              <a:effectLst>
                <a:outerShdw blurRad="38100" dist="38100" dir="2700000" algn="tl">
                  <a:srgbClr val="000000"/>
                </a:outerShdw>
              </a:effectLst>
            </a:rPr>
            <a:t>(1 P 2:2)</a:t>
          </a:r>
          <a:endParaRPr lang="es-ES" sz="1800" dirty="0">
            <a:effectLst>
              <a:outerShdw blurRad="38100" dist="38100" dir="2700000" algn="tl">
                <a:srgbClr val="000000"/>
              </a:outerShdw>
            </a:effectLst>
          </a:endParaRPr>
        </a:p>
      </dgm:t>
    </dgm:pt>
    <dgm:pt modelId="{DBF0FE5F-E4A3-4C0A-A4C4-05D9343E11C3}" type="parTrans" cxnId="{ED317759-412D-4952-A7A1-F5273A4096B5}">
      <dgm:prSet/>
      <dgm:spPr/>
      <dgm:t>
        <a:bodyPr/>
        <a:lstStyle/>
        <a:p>
          <a:endParaRPr lang="es-ES" sz="1800"/>
        </a:p>
      </dgm:t>
    </dgm:pt>
    <dgm:pt modelId="{957CE1AC-9E81-41E1-A6BE-117F045243D3}" type="sibTrans" cxnId="{ED317759-412D-4952-A7A1-F5273A4096B5}">
      <dgm:prSet/>
      <dgm:spPr>
        <a:solidFill>
          <a:schemeClr val="accent6">
            <a:lumMod val="75000"/>
          </a:schemeClr>
        </a:solidFill>
        <a:ln>
          <a:solidFill>
            <a:schemeClr val="tx1"/>
          </a:solidFill>
        </a:ln>
        <a:effectLst>
          <a:outerShdw blurRad="50800" dist="38100" dir="2700000" algn="tl" rotWithShape="0">
            <a:prstClr val="black">
              <a:alpha val="40000"/>
            </a:prstClr>
          </a:outerShdw>
        </a:effectLst>
      </dgm:spPr>
      <dgm:t>
        <a:bodyPr/>
        <a:lstStyle/>
        <a:p>
          <a:endParaRPr lang="es-ES" sz="1800"/>
        </a:p>
      </dgm:t>
    </dgm:pt>
    <dgm:pt modelId="{D4770B7F-FDC4-427F-A072-C272B72E4C2C}">
      <dgm:prSet custT="1"/>
      <dgm:spPr>
        <a:solidFill>
          <a:srgbClr val="7030A0"/>
        </a:solidFill>
        <a:effectLst>
          <a:outerShdw blurRad="50800" dist="38100" dir="2700000" algn="tl" rotWithShape="0">
            <a:prstClr val="black">
              <a:alpha val="40000"/>
            </a:prstClr>
          </a:outerShdw>
        </a:effectLst>
        <a:scene3d>
          <a:camera prst="orthographicFront"/>
          <a:lightRig rig="flat" dir="t"/>
        </a:scene3d>
        <a:sp3d contourW="38100" prstMaterial="plastic">
          <a:bevelT w="120900" h="88900"/>
          <a:bevelB w="88900" h="31750" prst="angle"/>
        </a:sp3d>
      </dgm:spPr>
      <dgm:t>
        <a:bodyPr>
          <a:sp3d>
            <a:contourClr>
              <a:schemeClr val="tx1"/>
            </a:contourClr>
          </a:sp3d>
        </a:bodyPr>
        <a:lstStyle/>
        <a:p>
          <a:r>
            <a:rPr lang="es-ES" sz="1800" b="1" dirty="0">
              <a:effectLst>
                <a:outerShdw blurRad="38100" dist="38100" dir="2700000" algn="tl">
                  <a:srgbClr val="000000"/>
                </a:outerShdw>
              </a:effectLst>
            </a:rPr>
            <a:t>Ci dà vita</a:t>
          </a:r>
          <a:br>
            <a:rPr lang="es-ES" sz="1800" b="1" dirty="0">
              <a:effectLst>
                <a:outerShdw blurRad="38100" dist="38100" dir="2700000" algn="tl">
                  <a:srgbClr val="000000"/>
                </a:outerShdw>
              </a:effectLst>
            </a:rPr>
          </a:br>
          <a:r>
            <a:rPr lang="es-ES" sz="1800" b="1" dirty="0">
              <a:effectLst>
                <a:outerShdw blurRad="38100" dist="38100" dir="2700000" algn="tl">
                  <a:srgbClr val="000000"/>
                </a:outerShdw>
              </a:effectLst>
            </a:rPr>
            <a:t>(Giovanni 6:63)</a:t>
          </a:r>
          <a:endParaRPr lang="es-ES" sz="1800" dirty="0">
            <a:effectLst>
              <a:outerShdw blurRad="38100" dist="38100" dir="2700000" algn="tl">
                <a:srgbClr val="000000"/>
              </a:outerShdw>
            </a:effectLst>
          </a:endParaRPr>
        </a:p>
      </dgm:t>
    </dgm:pt>
    <dgm:pt modelId="{0F04AE37-5B2F-4AA6-BC7D-3E99E82AF806}" type="parTrans" cxnId="{6F585BB6-4F49-47CF-8EDF-AD9B26CDB85B}">
      <dgm:prSet/>
      <dgm:spPr/>
      <dgm:t>
        <a:bodyPr/>
        <a:lstStyle/>
        <a:p>
          <a:endParaRPr lang="es-ES" sz="1800"/>
        </a:p>
      </dgm:t>
    </dgm:pt>
    <dgm:pt modelId="{D3B9C20E-8286-48CE-A5EF-581E335C7F42}" type="sibTrans" cxnId="{6F585BB6-4F49-47CF-8EDF-AD9B26CDB85B}">
      <dgm:prSet/>
      <dgm:spPr/>
      <dgm:t>
        <a:bodyPr/>
        <a:lstStyle/>
        <a:p>
          <a:endParaRPr lang="es-ES" sz="1800"/>
        </a:p>
      </dgm:t>
    </dgm:pt>
    <dgm:pt modelId="{99B11AF9-E411-46FC-A3D8-5DA3C5493F78}" type="pres">
      <dgm:prSet presAssocID="{ECF4A359-E39E-4512-9FF8-48B621D49A55}" presName="diagram" presStyleCnt="0">
        <dgm:presLayoutVars>
          <dgm:dir/>
          <dgm:resizeHandles val="exact"/>
        </dgm:presLayoutVars>
      </dgm:prSet>
      <dgm:spPr/>
    </dgm:pt>
    <dgm:pt modelId="{D4676E4C-49C0-42A3-81AE-DFF1297A0E6D}" type="pres">
      <dgm:prSet presAssocID="{FF89E847-3720-4374-A9F1-93497179A134}" presName="node" presStyleLbl="node1" presStyleIdx="0" presStyleCnt="5" custScaleX="144166" custScaleY="181341">
        <dgm:presLayoutVars>
          <dgm:bulletEnabled val="1"/>
        </dgm:presLayoutVars>
      </dgm:prSet>
      <dgm:spPr/>
    </dgm:pt>
    <dgm:pt modelId="{6C468082-A093-40C5-B5E6-41F8FA05CB25}" type="pres">
      <dgm:prSet presAssocID="{ACB51B66-4875-46CB-B2EA-A339774A322F}" presName="sibTrans" presStyleLbl="sibTrans2D1" presStyleIdx="0" presStyleCnt="4" custScaleY="82353"/>
      <dgm:spPr>
        <a:prstGeom prst="verticalScroll">
          <a:avLst/>
        </a:prstGeom>
      </dgm:spPr>
    </dgm:pt>
    <dgm:pt modelId="{18DF2E35-F363-4E35-AE03-7F84F888FA8B}" type="pres">
      <dgm:prSet presAssocID="{ACB51B66-4875-46CB-B2EA-A339774A322F}" presName="connectorText" presStyleLbl="sibTrans2D1" presStyleIdx="0" presStyleCnt="4"/>
      <dgm:spPr/>
    </dgm:pt>
    <dgm:pt modelId="{E2669A77-472B-4973-A92F-D98F8ED6B2AF}" type="pres">
      <dgm:prSet presAssocID="{EAEA7D6A-8943-4345-BFC0-547E6250B3AC}" presName="node" presStyleLbl="node1" presStyleIdx="1" presStyleCnt="5" custScaleX="144166" custScaleY="181341">
        <dgm:presLayoutVars>
          <dgm:bulletEnabled val="1"/>
        </dgm:presLayoutVars>
      </dgm:prSet>
      <dgm:spPr/>
    </dgm:pt>
    <dgm:pt modelId="{EC3367F0-5659-4024-9E51-ED48FD4D60B3}" type="pres">
      <dgm:prSet presAssocID="{74F99E64-B3E4-4F46-9686-94F9E8D14BA9}" presName="sibTrans" presStyleLbl="sibTrans2D1" presStyleIdx="1" presStyleCnt="4" custScaleY="82353"/>
      <dgm:spPr>
        <a:prstGeom prst="verticalScroll">
          <a:avLst/>
        </a:prstGeom>
      </dgm:spPr>
    </dgm:pt>
    <dgm:pt modelId="{EA9F98C3-893E-45DF-AE0C-397E635DED62}" type="pres">
      <dgm:prSet presAssocID="{74F99E64-B3E4-4F46-9686-94F9E8D14BA9}" presName="connectorText" presStyleLbl="sibTrans2D1" presStyleIdx="1" presStyleCnt="4"/>
      <dgm:spPr/>
    </dgm:pt>
    <dgm:pt modelId="{420B7C76-98E9-41D0-AB08-C326E9038D37}" type="pres">
      <dgm:prSet presAssocID="{176410F2-B3B1-4DA8-99F0-CCF3D16D6138}" presName="node" presStyleLbl="node1" presStyleIdx="2" presStyleCnt="5" custScaleX="144166" custScaleY="181341">
        <dgm:presLayoutVars>
          <dgm:bulletEnabled val="1"/>
        </dgm:presLayoutVars>
      </dgm:prSet>
      <dgm:spPr/>
    </dgm:pt>
    <dgm:pt modelId="{715F3F80-D498-4A0A-B8DA-73F01AB47577}" type="pres">
      <dgm:prSet presAssocID="{05AB1C3B-1FC2-4757-970E-FB673BD6E5FB}" presName="sibTrans" presStyleLbl="sibTrans2D1" presStyleIdx="2" presStyleCnt="4" custScaleY="82353"/>
      <dgm:spPr>
        <a:prstGeom prst="verticalScroll">
          <a:avLst/>
        </a:prstGeom>
      </dgm:spPr>
    </dgm:pt>
    <dgm:pt modelId="{57ABA0F0-9EC0-4003-84BA-763E0A94A4BC}" type="pres">
      <dgm:prSet presAssocID="{05AB1C3B-1FC2-4757-970E-FB673BD6E5FB}" presName="connectorText" presStyleLbl="sibTrans2D1" presStyleIdx="2" presStyleCnt="4"/>
      <dgm:spPr/>
    </dgm:pt>
    <dgm:pt modelId="{6FBCEB90-616A-4B8E-8639-1346AC328E41}" type="pres">
      <dgm:prSet presAssocID="{F3464F8E-F785-4C22-AEB3-D3FE0C08A49C}" presName="node" presStyleLbl="node1" presStyleIdx="3" presStyleCnt="5" custScaleX="193478" custScaleY="181341">
        <dgm:presLayoutVars>
          <dgm:bulletEnabled val="1"/>
        </dgm:presLayoutVars>
      </dgm:prSet>
      <dgm:spPr/>
    </dgm:pt>
    <dgm:pt modelId="{23E394F4-A05E-41D7-A968-AEBDC424CB5C}" type="pres">
      <dgm:prSet presAssocID="{957CE1AC-9E81-41E1-A6BE-117F045243D3}" presName="sibTrans" presStyleLbl="sibTrans2D1" presStyleIdx="3" presStyleCnt="4" custScaleY="82353"/>
      <dgm:spPr>
        <a:prstGeom prst="verticalScroll">
          <a:avLst/>
        </a:prstGeom>
      </dgm:spPr>
    </dgm:pt>
    <dgm:pt modelId="{EFE52FBD-506A-4290-B0FF-C5E5B540F6E7}" type="pres">
      <dgm:prSet presAssocID="{957CE1AC-9E81-41E1-A6BE-117F045243D3}" presName="connectorText" presStyleLbl="sibTrans2D1" presStyleIdx="3" presStyleCnt="4"/>
      <dgm:spPr/>
    </dgm:pt>
    <dgm:pt modelId="{30C7BF7C-D61E-4B93-9002-B275466A0842}" type="pres">
      <dgm:prSet presAssocID="{D4770B7F-FDC4-427F-A072-C272B72E4C2C}" presName="node" presStyleLbl="node1" presStyleIdx="4" presStyleCnt="5" custScaleX="144166" custScaleY="181341">
        <dgm:presLayoutVars>
          <dgm:bulletEnabled val="1"/>
        </dgm:presLayoutVars>
      </dgm:prSet>
      <dgm:spPr/>
    </dgm:pt>
  </dgm:ptLst>
  <dgm:cxnLst>
    <dgm:cxn modelId="{18CFC500-C5EB-4B53-8BCF-0B8D446D3BD0}" type="presOf" srcId="{74F99E64-B3E4-4F46-9686-94F9E8D14BA9}" destId="{EC3367F0-5659-4024-9E51-ED48FD4D60B3}" srcOrd="0" destOrd="0" presId="urn:microsoft.com/office/officeart/2005/8/layout/process5"/>
    <dgm:cxn modelId="{C7573B09-71E0-4590-A10B-C637098DBC98}" type="presOf" srcId="{74F99E64-B3E4-4F46-9686-94F9E8D14BA9}" destId="{EA9F98C3-893E-45DF-AE0C-397E635DED62}" srcOrd="1" destOrd="0" presId="urn:microsoft.com/office/officeart/2005/8/layout/process5"/>
    <dgm:cxn modelId="{45A65025-8A1C-4919-8FAE-4B0CD9BD357F}" type="presOf" srcId="{176410F2-B3B1-4DA8-99F0-CCF3D16D6138}" destId="{420B7C76-98E9-41D0-AB08-C326E9038D37}" srcOrd="0" destOrd="0" presId="urn:microsoft.com/office/officeart/2005/8/layout/process5"/>
    <dgm:cxn modelId="{49CC522E-3331-4884-9735-308F37CA3109}" type="presOf" srcId="{05AB1C3B-1FC2-4757-970E-FB673BD6E5FB}" destId="{57ABA0F0-9EC0-4003-84BA-763E0A94A4BC}" srcOrd="1" destOrd="0" presId="urn:microsoft.com/office/officeart/2005/8/layout/process5"/>
    <dgm:cxn modelId="{5C6C6537-D84E-4FB2-992D-0C7250D8D98F}" type="presOf" srcId="{EAEA7D6A-8943-4345-BFC0-547E6250B3AC}" destId="{E2669A77-472B-4973-A92F-D98F8ED6B2AF}" srcOrd="0" destOrd="0" presId="urn:microsoft.com/office/officeart/2005/8/layout/process5"/>
    <dgm:cxn modelId="{12064B57-913F-4C3F-A5F5-3D3C2A3BC1F9}" type="presOf" srcId="{F3464F8E-F785-4C22-AEB3-D3FE0C08A49C}" destId="{6FBCEB90-616A-4B8E-8639-1346AC328E41}" srcOrd="0" destOrd="0" presId="urn:microsoft.com/office/officeart/2005/8/layout/process5"/>
    <dgm:cxn modelId="{ED317759-412D-4952-A7A1-F5273A4096B5}" srcId="{ECF4A359-E39E-4512-9FF8-48B621D49A55}" destId="{F3464F8E-F785-4C22-AEB3-D3FE0C08A49C}" srcOrd="3" destOrd="0" parTransId="{DBF0FE5F-E4A3-4C0A-A4C4-05D9343E11C3}" sibTransId="{957CE1AC-9E81-41E1-A6BE-117F045243D3}"/>
    <dgm:cxn modelId="{7CC6037B-36F2-425E-9261-24096B760BA0}" srcId="{ECF4A359-E39E-4512-9FF8-48B621D49A55}" destId="{176410F2-B3B1-4DA8-99F0-CCF3D16D6138}" srcOrd="2" destOrd="0" parTransId="{1147E84F-46DE-4FC0-9D6E-8B322AED906A}" sibTransId="{05AB1C3B-1FC2-4757-970E-FB673BD6E5FB}"/>
    <dgm:cxn modelId="{50FC107D-CCF3-4413-9AF4-ACE993F4D264}" type="presOf" srcId="{ECF4A359-E39E-4512-9FF8-48B621D49A55}" destId="{99B11AF9-E411-46FC-A3D8-5DA3C5493F78}" srcOrd="0" destOrd="0" presId="urn:microsoft.com/office/officeart/2005/8/layout/process5"/>
    <dgm:cxn modelId="{2B78E37E-87BA-47AE-8D9F-9A8F7B92247C}" type="presOf" srcId="{ACB51B66-4875-46CB-B2EA-A339774A322F}" destId="{6C468082-A093-40C5-B5E6-41F8FA05CB25}" srcOrd="0" destOrd="0" presId="urn:microsoft.com/office/officeart/2005/8/layout/process5"/>
    <dgm:cxn modelId="{C669F180-53A9-4BFF-BFB2-D5D2D8E7FAD9}" type="presOf" srcId="{ACB51B66-4875-46CB-B2EA-A339774A322F}" destId="{18DF2E35-F363-4E35-AE03-7F84F888FA8B}" srcOrd="1" destOrd="0" presId="urn:microsoft.com/office/officeart/2005/8/layout/process5"/>
    <dgm:cxn modelId="{C8770C8A-FF8A-4470-BD73-A49F3EECBDED}" srcId="{ECF4A359-E39E-4512-9FF8-48B621D49A55}" destId="{FF89E847-3720-4374-A9F1-93497179A134}" srcOrd="0" destOrd="0" parTransId="{430684F5-7C7B-48AC-9444-CB46E5D98826}" sibTransId="{ACB51B66-4875-46CB-B2EA-A339774A322F}"/>
    <dgm:cxn modelId="{B82DEE9B-99E3-4DFE-A735-948E6CF1E4BF}" srcId="{ECF4A359-E39E-4512-9FF8-48B621D49A55}" destId="{EAEA7D6A-8943-4345-BFC0-547E6250B3AC}" srcOrd="1" destOrd="0" parTransId="{A1A554FC-B718-42FB-802F-04E3F00EFC45}" sibTransId="{74F99E64-B3E4-4F46-9686-94F9E8D14BA9}"/>
    <dgm:cxn modelId="{49F123AF-56EA-475B-B5BE-20E52B0FBC3A}" type="presOf" srcId="{D4770B7F-FDC4-427F-A072-C272B72E4C2C}" destId="{30C7BF7C-D61E-4B93-9002-B275466A0842}" srcOrd="0" destOrd="0" presId="urn:microsoft.com/office/officeart/2005/8/layout/process5"/>
    <dgm:cxn modelId="{6F585BB6-4F49-47CF-8EDF-AD9B26CDB85B}" srcId="{ECF4A359-E39E-4512-9FF8-48B621D49A55}" destId="{D4770B7F-FDC4-427F-A072-C272B72E4C2C}" srcOrd="4" destOrd="0" parTransId="{0F04AE37-5B2F-4AA6-BC7D-3E99E82AF806}" sibTransId="{D3B9C20E-8286-48CE-A5EF-581E335C7F42}"/>
    <dgm:cxn modelId="{D6EB25B9-BA2B-46A4-89A9-84D295A13C33}" type="presOf" srcId="{FF89E847-3720-4374-A9F1-93497179A134}" destId="{D4676E4C-49C0-42A3-81AE-DFF1297A0E6D}" srcOrd="0" destOrd="0" presId="urn:microsoft.com/office/officeart/2005/8/layout/process5"/>
    <dgm:cxn modelId="{0BC5F9BD-A4EE-48BD-8E0C-DB82110D77A0}" type="presOf" srcId="{05AB1C3B-1FC2-4757-970E-FB673BD6E5FB}" destId="{715F3F80-D498-4A0A-B8DA-73F01AB47577}" srcOrd="0" destOrd="0" presId="urn:microsoft.com/office/officeart/2005/8/layout/process5"/>
    <dgm:cxn modelId="{ABF113C9-C68A-4BC0-A917-D22CCA95DFC0}" type="presOf" srcId="{957CE1AC-9E81-41E1-A6BE-117F045243D3}" destId="{EFE52FBD-506A-4290-B0FF-C5E5B540F6E7}" srcOrd="1" destOrd="0" presId="urn:microsoft.com/office/officeart/2005/8/layout/process5"/>
    <dgm:cxn modelId="{68413DCF-B12D-423C-A31C-0CA52EDA5FCF}" type="presOf" srcId="{957CE1AC-9E81-41E1-A6BE-117F045243D3}" destId="{23E394F4-A05E-41D7-A968-AEBDC424CB5C}" srcOrd="0" destOrd="0" presId="urn:microsoft.com/office/officeart/2005/8/layout/process5"/>
    <dgm:cxn modelId="{5C112E58-EB77-426E-9390-07DB35B0BD97}" type="presParOf" srcId="{99B11AF9-E411-46FC-A3D8-5DA3C5493F78}" destId="{D4676E4C-49C0-42A3-81AE-DFF1297A0E6D}" srcOrd="0" destOrd="0" presId="urn:microsoft.com/office/officeart/2005/8/layout/process5"/>
    <dgm:cxn modelId="{EC247DBE-7E7C-493F-97AA-8A562E5EF847}" type="presParOf" srcId="{99B11AF9-E411-46FC-A3D8-5DA3C5493F78}" destId="{6C468082-A093-40C5-B5E6-41F8FA05CB25}" srcOrd="1" destOrd="0" presId="urn:microsoft.com/office/officeart/2005/8/layout/process5"/>
    <dgm:cxn modelId="{A4CD6061-D33F-451C-A5C6-93F9B9D7C3DF}" type="presParOf" srcId="{6C468082-A093-40C5-B5E6-41F8FA05CB25}" destId="{18DF2E35-F363-4E35-AE03-7F84F888FA8B}" srcOrd="0" destOrd="0" presId="urn:microsoft.com/office/officeart/2005/8/layout/process5"/>
    <dgm:cxn modelId="{D4EB3E3D-6EE4-4A2D-AADA-89532BDBF9E2}" type="presParOf" srcId="{99B11AF9-E411-46FC-A3D8-5DA3C5493F78}" destId="{E2669A77-472B-4973-A92F-D98F8ED6B2AF}" srcOrd="2" destOrd="0" presId="urn:microsoft.com/office/officeart/2005/8/layout/process5"/>
    <dgm:cxn modelId="{F8D23266-2A7A-4335-96D2-74930DB97F19}" type="presParOf" srcId="{99B11AF9-E411-46FC-A3D8-5DA3C5493F78}" destId="{EC3367F0-5659-4024-9E51-ED48FD4D60B3}" srcOrd="3" destOrd="0" presId="urn:microsoft.com/office/officeart/2005/8/layout/process5"/>
    <dgm:cxn modelId="{90F627D7-9A80-4762-96D5-439128A3E0DF}" type="presParOf" srcId="{EC3367F0-5659-4024-9E51-ED48FD4D60B3}" destId="{EA9F98C3-893E-45DF-AE0C-397E635DED62}" srcOrd="0" destOrd="0" presId="urn:microsoft.com/office/officeart/2005/8/layout/process5"/>
    <dgm:cxn modelId="{8C01BD1B-0835-426A-AB54-64E3E39D6A2C}" type="presParOf" srcId="{99B11AF9-E411-46FC-A3D8-5DA3C5493F78}" destId="{420B7C76-98E9-41D0-AB08-C326E9038D37}" srcOrd="4" destOrd="0" presId="urn:microsoft.com/office/officeart/2005/8/layout/process5"/>
    <dgm:cxn modelId="{7F022748-6363-41E3-B1DD-4EA5A136CD03}" type="presParOf" srcId="{99B11AF9-E411-46FC-A3D8-5DA3C5493F78}" destId="{715F3F80-D498-4A0A-B8DA-73F01AB47577}" srcOrd="5" destOrd="0" presId="urn:microsoft.com/office/officeart/2005/8/layout/process5"/>
    <dgm:cxn modelId="{DA059CE8-343C-41E7-8793-59A9AE5853A2}" type="presParOf" srcId="{715F3F80-D498-4A0A-B8DA-73F01AB47577}" destId="{57ABA0F0-9EC0-4003-84BA-763E0A94A4BC}" srcOrd="0" destOrd="0" presId="urn:microsoft.com/office/officeart/2005/8/layout/process5"/>
    <dgm:cxn modelId="{DBF58EA5-5C94-466E-8852-CCF5AD431EE1}" type="presParOf" srcId="{99B11AF9-E411-46FC-A3D8-5DA3C5493F78}" destId="{6FBCEB90-616A-4B8E-8639-1346AC328E41}" srcOrd="6" destOrd="0" presId="urn:microsoft.com/office/officeart/2005/8/layout/process5"/>
    <dgm:cxn modelId="{C6CCA66C-D70B-4358-815A-1FB47F4A25A2}" type="presParOf" srcId="{99B11AF9-E411-46FC-A3D8-5DA3C5493F78}" destId="{23E394F4-A05E-41D7-A968-AEBDC424CB5C}" srcOrd="7" destOrd="0" presId="urn:microsoft.com/office/officeart/2005/8/layout/process5"/>
    <dgm:cxn modelId="{B12F0E6F-2481-4B07-9C6C-594301606255}" type="presParOf" srcId="{23E394F4-A05E-41D7-A968-AEBDC424CB5C}" destId="{EFE52FBD-506A-4290-B0FF-C5E5B540F6E7}" srcOrd="0" destOrd="0" presId="urn:microsoft.com/office/officeart/2005/8/layout/process5"/>
    <dgm:cxn modelId="{D5F9F77D-74C6-4E22-9981-FFB875E23A2C}" type="presParOf" srcId="{99B11AF9-E411-46FC-A3D8-5DA3C5493F78}" destId="{30C7BF7C-D61E-4B93-9002-B275466A0842}" srcOrd="8" destOrd="0" presId="urn:microsoft.com/office/officeart/2005/8/layout/process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85A185C-DB6E-45F9-98F1-09BD71F13DBD}" type="doc">
      <dgm:prSet loTypeId="urn:microsoft.com/office/officeart/2008/layout/PictureAccentList" loCatId="list" qsTypeId="urn:microsoft.com/office/officeart/2005/8/quickstyle/3d3" qsCatId="3D" csTypeId="urn:microsoft.com/office/officeart/2005/8/colors/colorful4" csCatId="colorful" phldr="1"/>
      <dgm:spPr/>
      <dgm:t>
        <a:bodyPr/>
        <a:lstStyle/>
        <a:p>
          <a:endParaRPr lang="es-ES"/>
        </a:p>
      </dgm:t>
    </dgm:pt>
    <dgm:pt modelId="{92CA660F-C01B-4083-B8A6-E8732F383E24}">
      <dgm:prSet custT="1"/>
      <dgm:spPr>
        <a:solidFill>
          <a:schemeClr val="tx1"/>
        </a:solidFill>
      </dgm:spPr>
      <dgm:t>
        <a:bodyPr/>
        <a:lstStyle/>
        <a:p>
          <a:r>
            <a:rPr lang="es-ES" sz="2000" b="1" dirty="0"/>
            <a:t>Quando riceviamo la Bibbia in </a:t>
          </a:r>
          <a:r>
            <a:rPr lang="es-ES" sz="2000" b="1" dirty="0" err="1"/>
            <a:t>questo</a:t>
          </a:r>
          <a:r>
            <a:rPr lang="es-ES" sz="2000" b="1" dirty="0"/>
            <a:t> modo,</a:t>
          </a:r>
        </a:p>
      </dgm:t>
    </dgm:pt>
    <dgm:pt modelId="{5BCBEE84-E333-4EB2-BEE8-482F2D8A6042}" type="parTrans" cxnId="{B85C8C5B-7FDD-40A9-9DFD-AAF27A111DBB}">
      <dgm:prSet/>
      <dgm:spPr/>
      <dgm:t>
        <a:bodyPr/>
        <a:lstStyle/>
        <a:p>
          <a:endParaRPr lang="es-ES" sz="2000" b="1"/>
        </a:p>
      </dgm:t>
    </dgm:pt>
    <dgm:pt modelId="{9AB7D515-F805-4A4C-B4AF-B5830EC63CD8}" type="sibTrans" cxnId="{B85C8C5B-7FDD-40A9-9DFD-AAF27A111DBB}">
      <dgm:prSet/>
      <dgm:spPr/>
      <dgm:t>
        <a:bodyPr/>
        <a:lstStyle/>
        <a:p>
          <a:endParaRPr lang="es-ES" sz="2000" b="1"/>
        </a:p>
      </dgm:t>
    </dgm:pt>
    <dgm:pt modelId="{7AABAB12-B37E-40A3-87CD-DA59C0AF287B}">
      <dgm:prSet custT="1"/>
      <dgm:spPr>
        <a:solidFill>
          <a:srgbClr val="FF7C5D"/>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spcFirstLastPara="0" vert="horz" wrap="square" lIns="38100" tIns="25400" rIns="38100" bIns="25400" numCol="1" spcCol="1270" anchor="ctr" anchorCtr="0"/>
        <a:lstStyle/>
        <a:p>
          <a:pPr>
            <a:lnSpc>
              <a:spcPts val="1900"/>
            </a:lnSpc>
            <a:spcAft>
              <a:spcPts val="0"/>
            </a:spcAft>
          </a:pPr>
          <a:r>
            <a:rPr lang="es-ES" sz="2000" b="1" dirty="0" err="1">
              <a:solidFill>
                <a:schemeClr val="tx1"/>
              </a:solidFill>
            </a:rPr>
            <a:t>Essa</a:t>
          </a:r>
          <a:r>
            <a:rPr lang="es-ES" sz="2000" b="1" dirty="0">
              <a:solidFill>
                <a:schemeClr val="tx1"/>
              </a:solidFill>
            </a:rPr>
            <a:t> </a:t>
          </a:r>
          <a:r>
            <a:rPr lang="es-ES" sz="2000" b="1" dirty="0" err="1">
              <a:solidFill>
                <a:schemeClr val="tx1"/>
              </a:solidFill>
            </a:rPr>
            <a:t>ci</a:t>
          </a:r>
          <a:r>
            <a:rPr lang="es-ES" sz="2000" b="1" dirty="0">
              <a:solidFill>
                <a:schemeClr val="tx1"/>
              </a:solidFill>
            </a:rPr>
            <a:t> mostra lo stato della nostra relazione con Dio</a:t>
          </a:r>
        </a:p>
      </dgm:t>
    </dgm:pt>
    <dgm:pt modelId="{662755EB-E1DF-4AE9-BC91-A35F5357E9A5}" type="parTrans" cxnId="{3E072FC8-A469-45C5-A1D8-D3D5BB1C9E8B}">
      <dgm:prSet/>
      <dgm:spPr/>
      <dgm:t>
        <a:bodyPr/>
        <a:lstStyle/>
        <a:p>
          <a:endParaRPr lang="es-ES" sz="2000" b="1"/>
        </a:p>
      </dgm:t>
    </dgm:pt>
    <dgm:pt modelId="{279D2E67-60D1-4451-BD02-801DBC3410C6}" type="sibTrans" cxnId="{3E072FC8-A469-45C5-A1D8-D3D5BB1C9E8B}">
      <dgm:prSet/>
      <dgm:spPr/>
      <dgm:t>
        <a:bodyPr/>
        <a:lstStyle/>
        <a:p>
          <a:endParaRPr lang="es-ES" sz="2000" b="1"/>
        </a:p>
      </dgm:t>
    </dgm:pt>
    <dgm:pt modelId="{B8AB55C4-F813-464E-9B8E-9E1EC6831AD5}">
      <dgm:prSet custT="1"/>
      <dgm:spPr>
        <a:solidFill>
          <a:srgbClr val="FFC000">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spcFirstLastPara="0" vert="horz" wrap="square" lIns="142240" tIns="142240" rIns="142240" bIns="142240" numCol="1" spcCol="1270" anchor="ctr" anchorCtr="0"/>
        <a:lstStyle/>
        <a:p>
          <a:pPr marL="0" lvl="0" indent="0" algn="ctr" defTabSz="889000">
            <a:lnSpc>
              <a:spcPts val="1900"/>
            </a:lnSpc>
            <a:spcBef>
              <a:spcPct val="0"/>
            </a:spcBef>
            <a:spcAft>
              <a:spcPts val="0"/>
            </a:spcAft>
            <a:buNone/>
          </a:pPr>
          <a:r>
            <a:rPr lang="es-ES" sz="2000" b="1" kern="1200" dirty="0">
              <a:solidFill>
                <a:prstClr val="black"/>
              </a:solidFill>
              <a:latin typeface="Aptos" panose="02110004020202020204"/>
              <a:ea typeface="+mn-ea"/>
              <a:cs typeface="+mn-cs"/>
            </a:rPr>
            <a:t>Ci dice come </a:t>
          </a:r>
          <a:r>
            <a:rPr lang="es-ES" sz="2000" b="1" kern="1200" dirty="0" err="1">
              <a:solidFill>
                <a:prstClr val="black"/>
              </a:solidFill>
              <a:latin typeface="Aptos" panose="02110004020202020204"/>
              <a:ea typeface="+mn-ea"/>
              <a:cs typeface="+mn-cs"/>
            </a:rPr>
            <a:t>rafforzare</a:t>
          </a:r>
          <a:r>
            <a:rPr lang="es-ES" sz="2000" b="1" kern="1200" dirty="0">
              <a:solidFill>
                <a:prstClr val="black"/>
              </a:solidFill>
              <a:latin typeface="Aptos" panose="02110004020202020204"/>
              <a:ea typeface="+mn-ea"/>
              <a:cs typeface="+mn-cs"/>
            </a:rPr>
            <a:t> questa relazione</a:t>
          </a:r>
        </a:p>
      </dgm:t>
    </dgm:pt>
    <dgm:pt modelId="{C130F8CB-CEFF-40C0-A2FF-CA613BC0E79C}" type="parTrans" cxnId="{5F2A8257-BD8A-4F65-AFB8-F31D5D13864C}">
      <dgm:prSet/>
      <dgm:spPr/>
      <dgm:t>
        <a:bodyPr/>
        <a:lstStyle/>
        <a:p>
          <a:endParaRPr lang="es-ES" sz="2000" b="1"/>
        </a:p>
      </dgm:t>
    </dgm:pt>
    <dgm:pt modelId="{E058A1BC-CA52-4E7D-BBFD-320ADB2CCB71}" type="sibTrans" cxnId="{5F2A8257-BD8A-4F65-AFB8-F31D5D13864C}">
      <dgm:prSet/>
      <dgm:spPr/>
      <dgm:t>
        <a:bodyPr/>
        <a:lstStyle/>
        <a:p>
          <a:endParaRPr lang="es-ES" sz="2000" b="1"/>
        </a:p>
      </dgm:t>
    </dgm:pt>
    <dgm:pt modelId="{09EA3483-EBE0-4ACF-A3BE-595ACDC3E326}">
      <dgm:prSet custT="1"/>
      <dgm:spPr>
        <a:solidFill>
          <a:srgbClr val="FFC000">
            <a:hueOff val="1348684"/>
            <a:satOff val="0"/>
            <a:lumOff val="-125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spcFirstLastPara="0" vert="horz" wrap="square" lIns="142240" tIns="142240" rIns="142240" bIns="142240" numCol="1" spcCol="1270" anchor="ctr" anchorCtr="0"/>
        <a:lstStyle/>
        <a:p>
          <a:pPr>
            <a:lnSpc>
              <a:spcPts val="1900"/>
            </a:lnSpc>
            <a:spcAft>
              <a:spcPts val="0"/>
            </a:spcAft>
          </a:pPr>
          <a:r>
            <a:rPr lang="es-ES" sz="2000" b="1" dirty="0" err="1">
              <a:solidFill>
                <a:schemeClr val="tx1"/>
              </a:solidFill>
            </a:rPr>
            <a:t>Sperimentiamo</a:t>
          </a:r>
          <a:r>
            <a:rPr lang="es-ES" sz="2000" b="1" dirty="0">
              <a:solidFill>
                <a:schemeClr val="tx1"/>
              </a:solidFill>
            </a:rPr>
            <a:t> una trasformazione graduale</a:t>
          </a:r>
        </a:p>
      </dgm:t>
    </dgm:pt>
    <dgm:pt modelId="{9A59C70E-7758-499A-949E-E0B8226D4655}" type="parTrans" cxnId="{DE3E7771-FDF7-4F00-B351-7FA810BEDC7C}">
      <dgm:prSet/>
      <dgm:spPr/>
      <dgm:t>
        <a:bodyPr/>
        <a:lstStyle/>
        <a:p>
          <a:endParaRPr lang="es-ES" sz="2000" b="1"/>
        </a:p>
      </dgm:t>
    </dgm:pt>
    <dgm:pt modelId="{1BC2C559-BA1F-4FE6-884B-D8CB6D045584}" type="sibTrans" cxnId="{DE3E7771-FDF7-4F00-B351-7FA810BEDC7C}">
      <dgm:prSet/>
      <dgm:spPr/>
      <dgm:t>
        <a:bodyPr/>
        <a:lstStyle/>
        <a:p>
          <a:endParaRPr lang="es-ES" sz="2000" b="1"/>
        </a:p>
      </dgm:t>
    </dgm:pt>
    <dgm:pt modelId="{7F7D2F79-FC36-45FD-A9B6-0DA15304633E}">
      <dgm:prSet custT="1"/>
      <dgm:spPr>
        <a:solidFill>
          <a:srgbClr val="FFC000">
            <a:hueOff val="2697368"/>
            <a:satOff val="0"/>
            <a:lumOff val="-250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spcFirstLastPara="0" vert="horz" wrap="square" lIns="142240" tIns="142240" rIns="142240" bIns="142240" numCol="1" spcCol="1270" anchor="ctr" anchorCtr="0"/>
        <a:lstStyle/>
        <a:p>
          <a:pPr marL="0" lvl="0" indent="0" algn="ctr" defTabSz="889000">
            <a:lnSpc>
              <a:spcPts val="1900"/>
            </a:lnSpc>
            <a:spcBef>
              <a:spcPct val="0"/>
            </a:spcBef>
            <a:spcAft>
              <a:spcPts val="0"/>
            </a:spcAft>
            <a:buNone/>
          </a:pPr>
          <a:r>
            <a:rPr lang="es-ES" sz="2000" b="1" kern="1200" dirty="0">
              <a:solidFill>
                <a:prstClr val="black"/>
              </a:solidFill>
              <a:latin typeface="Aptos" panose="02110004020202020204"/>
              <a:ea typeface="+mn-ea"/>
              <a:cs typeface="+mn-cs"/>
            </a:rPr>
            <a:t>Ci avviciniamo a Gesù</a:t>
          </a:r>
        </a:p>
      </dgm:t>
    </dgm:pt>
    <dgm:pt modelId="{353351CB-68D1-424A-8848-7E2BE0B6946E}" type="parTrans" cxnId="{2D7306BC-FEC8-4779-A564-522663D0802A}">
      <dgm:prSet/>
      <dgm:spPr/>
      <dgm:t>
        <a:bodyPr/>
        <a:lstStyle/>
        <a:p>
          <a:endParaRPr lang="es-ES" sz="2000" b="1"/>
        </a:p>
      </dgm:t>
    </dgm:pt>
    <dgm:pt modelId="{72E1438D-5AF3-4206-9E98-EB23518FF02E}" type="sibTrans" cxnId="{2D7306BC-FEC8-4779-A564-522663D0802A}">
      <dgm:prSet/>
      <dgm:spPr/>
      <dgm:t>
        <a:bodyPr/>
        <a:lstStyle/>
        <a:p>
          <a:endParaRPr lang="es-ES" sz="2000" b="1"/>
        </a:p>
      </dgm:t>
    </dgm:pt>
    <dgm:pt modelId="{37C88430-E9E4-43AD-84C6-9C740EE2A492}">
      <dgm:prSet custT="1"/>
      <dgm:spPr>
        <a:solidFill>
          <a:srgbClr val="FFC000">
            <a:hueOff val="4046051"/>
            <a:satOff val="0"/>
            <a:lumOff val="-375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gm:spPr>
      <dgm:t>
        <a:bodyPr spcFirstLastPara="0" vert="horz" wrap="square" lIns="142240" tIns="142240" rIns="142240" bIns="142240" numCol="1" spcCol="1270" anchor="ctr" anchorCtr="0"/>
        <a:lstStyle/>
        <a:p>
          <a:pPr marL="0" lvl="0" indent="0" algn="ctr" defTabSz="889000">
            <a:lnSpc>
              <a:spcPts val="1900"/>
            </a:lnSpc>
            <a:spcBef>
              <a:spcPct val="0"/>
            </a:spcBef>
            <a:spcAft>
              <a:spcPts val="0"/>
            </a:spcAft>
            <a:buNone/>
          </a:pPr>
          <a:r>
            <a:rPr lang="es-ES" sz="2000" b="1" kern="1200" dirty="0">
              <a:solidFill>
                <a:prstClr val="black"/>
              </a:solidFill>
              <a:latin typeface="Aptos" panose="02110004020202020204"/>
              <a:ea typeface="+mn-ea"/>
              <a:cs typeface="+mn-cs"/>
            </a:rPr>
            <a:t>Ci rende saggi per la salvezza</a:t>
          </a:r>
        </a:p>
      </dgm:t>
    </dgm:pt>
    <dgm:pt modelId="{BA088CFE-9EDD-48C4-9A03-51BE4D825C3D}" type="parTrans" cxnId="{C2E29184-E1AE-4136-829D-83D505BA8CBA}">
      <dgm:prSet/>
      <dgm:spPr/>
      <dgm:t>
        <a:bodyPr/>
        <a:lstStyle/>
        <a:p>
          <a:endParaRPr lang="es-ES" sz="2000" b="1"/>
        </a:p>
      </dgm:t>
    </dgm:pt>
    <dgm:pt modelId="{5A236727-2E55-4CB3-AB5C-D2D5012E04C9}" type="sibTrans" cxnId="{C2E29184-E1AE-4136-829D-83D505BA8CBA}">
      <dgm:prSet/>
      <dgm:spPr/>
      <dgm:t>
        <a:bodyPr/>
        <a:lstStyle/>
        <a:p>
          <a:endParaRPr lang="es-ES" sz="2000" b="1"/>
        </a:p>
      </dgm:t>
    </dgm:pt>
    <dgm:pt modelId="{7DC214A9-46A7-4D8D-AD41-47A6C949EB85}">
      <dgm:prSet custT="1"/>
      <dgm:spPr/>
      <dgm:t>
        <a:bodyPr/>
        <a:lstStyle/>
        <a:p>
          <a:pPr>
            <a:lnSpc>
              <a:spcPts val="1900"/>
            </a:lnSpc>
            <a:spcAft>
              <a:spcPts val="0"/>
            </a:spcAft>
          </a:pPr>
          <a:r>
            <a:rPr lang="es-ES" sz="2000" b="1" dirty="0">
              <a:solidFill>
                <a:schemeClr val="tx1"/>
              </a:solidFill>
            </a:rPr>
            <a:t>Cresciamo nella conoscenza della verità</a:t>
          </a:r>
        </a:p>
      </dgm:t>
    </dgm:pt>
    <dgm:pt modelId="{096A233E-33D4-4A54-B656-8E4BCCE847B4}" type="parTrans" cxnId="{531AD319-BA78-4DD6-A0DA-2E57CD119F0E}">
      <dgm:prSet/>
      <dgm:spPr/>
      <dgm:t>
        <a:bodyPr/>
        <a:lstStyle/>
        <a:p>
          <a:endParaRPr lang="es-ES" sz="2000" b="1"/>
        </a:p>
      </dgm:t>
    </dgm:pt>
    <dgm:pt modelId="{2BEF5533-48D3-43CF-8116-15E437E2A549}" type="sibTrans" cxnId="{531AD319-BA78-4DD6-A0DA-2E57CD119F0E}">
      <dgm:prSet/>
      <dgm:spPr/>
      <dgm:t>
        <a:bodyPr/>
        <a:lstStyle/>
        <a:p>
          <a:endParaRPr lang="es-ES" sz="2000" b="1"/>
        </a:p>
      </dgm:t>
    </dgm:pt>
    <dgm:pt modelId="{B4A954DD-3BCF-4ED3-AD88-01D05555513B}">
      <dgm:prSet custT="1"/>
      <dgm:spPr/>
      <dgm:t>
        <a:bodyPr/>
        <a:lstStyle/>
        <a:p>
          <a:pPr>
            <a:lnSpc>
              <a:spcPts val="1900"/>
            </a:lnSpc>
            <a:spcAft>
              <a:spcPts val="0"/>
            </a:spcAft>
          </a:pPr>
          <a:r>
            <a:rPr lang="es-ES" sz="2000" b="1" dirty="0">
              <a:solidFill>
                <a:schemeClr val="tx1"/>
              </a:solidFill>
            </a:rPr>
            <a:t>La nostra fede cresce e si fortifica</a:t>
          </a:r>
        </a:p>
      </dgm:t>
    </dgm:pt>
    <dgm:pt modelId="{15D850D0-5C0D-4FC1-9994-20D28CEC035B}" type="parTrans" cxnId="{43CA888A-D21F-43A0-B9E9-C40F83C9A77E}">
      <dgm:prSet/>
      <dgm:spPr/>
      <dgm:t>
        <a:bodyPr/>
        <a:lstStyle/>
        <a:p>
          <a:endParaRPr lang="es-ES" sz="2000" b="1"/>
        </a:p>
      </dgm:t>
    </dgm:pt>
    <dgm:pt modelId="{EA7375F6-926A-4410-A1D9-342824692382}" type="sibTrans" cxnId="{43CA888A-D21F-43A0-B9E9-C40F83C9A77E}">
      <dgm:prSet/>
      <dgm:spPr/>
      <dgm:t>
        <a:bodyPr/>
        <a:lstStyle/>
        <a:p>
          <a:endParaRPr lang="es-ES" sz="2000" b="1"/>
        </a:p>
      </dgm:t>
    </dgm:pt>
    <dgm:pt modelId="{5EADA036-8C9A-42AE-8E1B-C200854DE60E}">
      <dgm:prSet custT="1"/>
      <dgm:spPr/>
      <dgm:t>
        <a:bodyPr/>
        <a:lstStyle/>
        <a:p>
          <a:pPr>
            <a:lnSpc>
              <a:spcPts val="1900"/>
            </a:lnSpc>
            <a:spcAft>
              <a:spcPts val="0"/>
            </a:spcAft>
          </a:pPr>
          <a:r>
            <a:rPr lang="es-ES" sz="2000" b="1" dirty="0">
              <a:effectLst>
                <a:outerShdw blurRad="38100" dist="38100" dir="2700000" algn="tl">
                  <a:srgbClr val="000000"/>
                </a:outerShdw>
              </a:effectLst>
            </a:rPr>
            <a:t>Abbiamo speranza</a:t>
          </a:r>
        </a:p>
      </dgm:t>
    </dgm:pt>
    <dgm:pt modelId="{C044348D-A889-43FB-802A-2C5553432BF4}" type="parTrans" cxnId="{28BD0EF3-A94B-4F05-9FBA-748C4892AA3E}">
      <dgm:prSet/>
      <dgm:spPr/>
      <dgm:t>
        <a:bodyPr/>
        <a:lstStyle/>
        <a:p>
          <a:endParaRPr lang="es-ES" sz="2000" b="1"/>
        </a:p>
      </dgm:t>
    </dgm:pt>
    <dgm:pt modelId="{B6C64FD4-C2D4-43A2-883C-DDDC7919FC3E}" type="sibTrans" cxnId="{28BD0EF3-A94B-4F05-9FBA-748C4892AA3E}">
      <dgm:prSet/>
      <dgm:spPr/>
      <dgm:t>
        <a:bodyPr/>
        <a:lstStyle/>
        <a:p>
          <a:endParaRPr lang="es-ES" sz="2000" b="1"/>
        </a:p>
      </dgm:t>
    </dgm:pt>
    <dgm:pt modelId="{58ABEAFA-CCB0-47BE-82C5-02D538E89773}">
      <dgm:prSet custT="1"/>
      <dgm:spPr/>
      <dgm:t>
        <a:bodyPr/>
        <a:lstStyle/>
        <a:p>
          <a:pPr>
            <a:lnSpc>
              <a:spcPts val="1900"/>
            </a:lnSpc>
            <a:spcAft>
              <a:spcPts val="0"/>
            </a:spcAft>
          </a:pPr>
          <a:r>
            <a:rPr lang="es-ES" sz="1800" b="1" dirty="0">
              <a:effectLst>
                <a:outerShdw blurRad="38100" dist="38100" dir="2700000" algn="tl">
                  <a:srgbClr val="000000"/>
                </a:outerShdw>
              </a:effectLst>
            </a:rPr>
            <a:t>Siamo coscienti che ci aspetta una vita migliore, eterna, meravigliosa</a:t>
          </a:r>
        </a:p>
      </dgm:t>
    </dgm:pt>
    <dgm:pt modelId="{3BA12775-F41C-4A19-A7AC-38D7F3A58C40}" type="parTrans" cxnId="{1AB2D77A-8A66-431A-BB9E-3FCF3F974396}">
      <dgm:prSet/>
      <dgm:spPr/>
      <dgm:t>
        <a:bodyPr/>
        <a:lstStyle/>
        <a:p>
          <a:endParaRPr lang="es-ES" sz="2000" b="1"/>
        </a:p>
      </dgm:t>
    </dgm:pt>
    <dgm:pt modelId="{7530480A-A000-428F-A82E-CD38CECE6300}" type="sibTrans" cxnId="{1AB2D77A-8A66-431A-BB9E-3FCF3F974396}">
      <dgm:prSet/>
      <dgm:spPr/>
      <dgm:t>
        <a:bodyPr/>
        <a:lstStyle/>
        <a:p>
          <a:endParaRPr lang="es-ES" sz="2000" b="1"/>
        </a:p>
      </dgm:t>
    </dgm:pt>
    <dgm:pt modelId="{5EC42C01-ED42-4741-807E-B65F358CCA47}" type="pres">
      <dgm:prSet presAssocID="{185A185C-DB6E-45F9-98F1-09BD71F13DBD}" presName="layout" presStyleCnt="0">
        <dgm:presLayoutVars>
          <dgm:chMax/>
          <dgm:chPref/>
          <dgm:dir/>
          <dgm:animOne val="branch"/>
          <dgm:animLvl val="lvl"/>
          <dgm:resizeHandles/>
        </dgm:presLayoutVars>
      </dgm:prSet>
      <dgm:spPr/>
    </dgm:pt>
    <dgm:pt modelId="{C2716F8C-7A5F-466F-A722-1065A0DB644D}" type="pres">
      <dgm:prSet presAssocID="{92CA660F-C01B-4083-B8A6-E8732F383E24}" presName="root" presStyleCnt="0">
        <dgm:presLayoutVars>
          <dgm:chMax/>
          <dgm:chPref val="4"/>
        </dgm:presLayoutVars>
      </dgm:prSet>
      <dgm:spPr/>
    </dgm:pt>
    <dgm:pt modelId="{CEF61D0F-BC66-45DD-A2AA-5CF1035FF6A3}" type="pres">
      <dgm:prSet presAssocID="{92CA660F-C01B-4083-B8A6-E8732F383E24}" presName="rootComposite" presStyleCnt="0">
        <dgm:presLayoutVars/>
      </dgm:prSet>
      <dgm:spPr/>
    </dgm:pt>
    <dgm:pt modelId="{4DFC4CAE-E575-495F-AE4F-D93458150C05}" type="pres">
      <dgm:prSet presAssocID="{92CA660F-C01B-4083-B8A6-E8732F383E24}" presName="rootText" presStyleLbl="node0" presStyleIdx="0" presStyleCnt="1" custScaleX="278639" custLinFactNeighborX="-2784">
        <dgm:presLayoutVars>
          <dgm:chMax/>
          <dgm:chPref val="4"/>
        </dgm:presLayoutVars>
      </dgm:prSet>
      <dgm:spPr/>
    </dgm:pt>
    <dgm:pt modelId="{4695AE46-ECFF-4238-A639-2DBA57DBA4DC}" type="pres">
      <dgm:prSet presAssocID="{92CA660F-C01B-4083-B8A6-E8732F383E24}" presName="childShape" presStyleCnt="0">
        <dgm:presLayoutVars>
          <dgm:chMax val="0"/>
          <dgm:chPref val="0"/>
        </dgm:presLayoutVars>
      </dgm:prSet>
      <dgm:spPr/>
    </dgm:pt>
    <dgm:pt modelId="{1CE948E0-BDC4-46D8-AF02-5CD415872559}" type="pres">
      <dgm:prSet presAssocID="{7AABAB12-B37E-40A3-87CD-DA59C0AF287B}" presName="childComposite" presStyleCnt="0">
        <dgm:presLayoutVars>
          <dgm:chMax val="0"/>
          <dgm:chPref val="0"/>
        </dgm:presLayoutVars>
      </dgm:prSet>
      <dgm:spPr/>
    </dgm:pt>
    <dgm:pt modelId="{034AB7BD-BAE1-4951-A6CC-9B7D701C3D9B}" type="pres">
      <dgm:prSet presAssocID="{7AABAB12-B37E-40A3-87CD-DA59C0AF287B}" presName="Image" presStyleLbl="node1" presStyleIdx="0" presStyleCnt="9" custLinFactX="-179708" custLinFactNeighborX="-200000"/>
      <dgm:spPr>
        <a:xfrm>
          <a:off x="0" y="634773"/>
          <a:ext cx="536675" cy="536675"/>
        </a:xfrm>
        <a:prstGeom prst="homePlate">
          <a:avLst/>
        </a:prstGeom>
        <a:solidFill>
          <a:srgbClr val="FF7C5D"/>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gm:spPr>
    </dgm:pt>
    <dgm:pt modelId="{7D510E54-02F4-4FC5-9B01-C42878BA6476}" type="pres">
      <dgm:prSet presAssocID="{7AABAB12-B37E-40A3-87CD-DA59C0AF287B}" presName="childText" presStyleLbl="lnNode1" presStyleIdx="0" presStyleCnt="9" custScaleX="345012" custLinFactNeighborX="16452">
        <dgm:presLayoutVars>
          <dgm:chMax val="0"/>
          <dgm:chPref val="0"/>
          <dgm:bulletEnabled val="1"/>
        </dgm:presLayoutVars>
      </dgm:prSet>
      <dgm:spPr>
        <a:xfrm>
          <a:off x="536835" y="634773"/>
          <a:ext cx="5272228" cy="536675"/>
        </a:xfrm>
        <a:prstGeom prst="roundRect">
          <a:avLst>
            <a:gd name="adj" fmla="val 16670"/>
          </a:avLst>
        </a:prstGeom>
      </dgm:spPr>
    </dgm:pt>
    <dgm:pt modelId="{616A808D-C3F7-41A3-94F1-F9682A126F6B}" type="pres">
      <dgm:prSet presAssocID="{B8AB55C4-F813-464E-9B8E-9E1EC6831AD5}" presName="childComposite" presStyleCnt="0">
        <dgm:presLayoutVars>
          <dgm:chMax val="0"/>
          <dgm:chPref val="0"/>
        </dgm:presLayoutVars>
      </dgm:prSet>
      <dgm:spPr/>
    </dgm:pt>
    <dgm:pt modelId="{142A125E-D469-41B9-A81F-E8C610791EBC}" type="pres">
      <dgm:prSet presAssocID="{B8AB55C4-F813-464E-9B8E-9E1EC6831AD5}" presName="Image" presStyleLbl="node1" presStyleIdx="1" presStyleCnt="9" custLinFactX="-179708" custLinFactNeighborX="-200000"/>
      <dgm:spPr>
        <a:xfrm>
          <a:off x="0" y="1235850"/>
          <a:ext cx="536675" cy="536675"/>
        </a:xfrm>
        <a:prstGeom prst="homePlate">
          <a:avLst/>
        </a:prstGeom>
        <a:solidFill>
          <a:srgbClr val="FFC000">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gm:spPr>
    </dgm:pt>
    <dgm:pt modelId="{9FE1722D-07B5-4955-B064-D59B29BE2246}" type="pres">
      <dgm:prSet presAssocID="{B8AB55C4-F813-464E-9B8E-9E1EC6831AD5}" presName="childText" presStyleLbl="lnNode1" presStyleIdx="1" presStyleCnt="9" custScaleX="345012" custLinFactNeighborX="16452">
        <dgm:presLayoutVars>
          <dgm:chMax val="0"/>
          <dgm:chPref val="0"/>
          <dgm:bulletEnabled val="1"/>
        </dgm:presLayoutVars>
      </dgm:prSet>
      <dgm:spPr>
        <a:xfrm>
          <a:off x="536835" y="1235850"/>
          <a:ext cx="5272228" cy="536675"/>
        </a:xfrm>
        <a:prstGeom prst="roundRect">
          <a:avLst>
            <a:gd name="adj" fmla="val 16670"/>
          </a:avLst>
        </a:prstGeom>
      </dgm:spPr>
    </dgm:pt>
    <dgm:pt modelId="{AA1B3E42-5987-4835-9033-DA3939A92E4B}" type="pres">
      <dgm:prSet presAssocID="{09EA3483-EBE0-4ACF-A3BE-595ACDC3E326}" presName="childComposite" presStyleCnt="0">
        <dgm:presLayoutVars>
          <dgm:chMax val="0"/>
          <dgm:chPref val="0"/>
        </dgm:presLayoutVars>
      </dgm:prSet>
      <dgm:spPr/>
    </dgm:pt>
    <dgm:pt modelId="{8319C1FC-A1D9-469A-B04C-BD9DCAC46959}" type="pres">
      <dgm:prSet presAssocID="{09EA3483-EBE0-4ACF-A3BE-595ACDC3E326}" presName="Image" presStyleLbl="node1" presStyleIdx="2" presStyleCnt="9" custLinFactX="-179708" custLinFactNeighborX="-200000"/>
      <dgm:spPr>
        <a:xfrm>
          <a:off x="0" y="1836926"/>
          <a:ext cx="536675" cy="536675"/>
        </a:xfrm>
        <a:prstGeom prst="homePlate">
          <a:avLst/>
        </a:prstGeom>
        <a:solidFill>
          <a:srgbClr val="FFC000">
            <a:hueOff val="1348684"/>
            <a:satOff val="0"/>
            <a:lumOff val="-1250"/>
            <a:alphaOff val="0"/>
          </a:srgbClr>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gm:spPr>
    </dgm:pt>
    <dgm:pt modelId="{938A774E-6278-4E2D-AE9A-A2E2463E620C}" type="pres">
      <dgm:prSet presAssocID="{09EA3483-EBE0-4ACF-A3BE-595ACDC3E326}" presName="childText" presStyleLbl="lnNode1" presStyleIdx="2" presStyleCnt="9" custScaleX="345012" custLinFactNeighborX="16452">
        <dgm:presLayoutVars>
          <dgm:chMax val="0"/>
          <dgm:chPref val="0"/>
          <dgm:bulletEnabled val="1"/>
        </dgm:presLayoutVars>
      </dgm:prSet>
      <dgm:spPr>
        <a:xfrm>
          <a:off x="536835" y="1836926"/>
          <a:ext cx="5272228" cy="536675"/>
        </a:xfrm>
        <a:prstGeom prst="roundRect">
          <a:avLst>
            <a:gd name="adj" fmla="val 16670"/>
          </a:avLst>
        </a:prstGeom>
      </dgm:spPr>
    </dgm:pt>
    <dgm:pt modelId="{D27E9B3A-4DA2-4348-BC75-25D6046F801D}" type="pres">
      <dgm:prSet presAssocID="{7F7D2F79-FC36-45FD-A9B6-0DA15304633E}" presName="childComposite" presStyleCnt="0">
        <dgm:presLayoutVars>
          <dgm:chMax val="0"/>
          <dgm:chPref val="0"/>
        </dgm:presLayoutVars>
      </dgm:prSet>
      <dgm:spPr/>
    </dgm:pt>
    <dgm:pt modelId="{E4CB6EEB-4F03-44B1-AE8E-FE6B92B0943E}" type="pres">
      <dgm:prSet presAssocID="{7F7D2F79-FC36-45FD-A9B6-0DA15304633E}" presName="Image" presStyleLbl="node1" presStyleIdx="3" presStyleCnt="9" custLinFactX="-179708" custLinFactNeighborX="-200000"/>
      <dgm:spPr>
        <a:xfrm>
          <a:off x="0" y="2438003"/>
          <a:ext cx="536675" cy="536675"/>
        </a:xfrm>
        <a:prstGeom prst="homePlate">
          <a:avLst/>
        </a:prstGeom>
        <a:solidFill>
          <a:srgbClr val="FFC000">
            <a:hueOff val="2697368"/>
            <a:satOff val="0"/>
            <a:lumOff val="-2500"/>
            <a:alphaOff val="0"/>
          </a:srgbClr>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gm:spPr>
    </dgm:pt>
    <dgm:pt modelId="{1EEC955A-86E6-4B3D-A6A9-6D1D04FF484A}" type="pres">
      <dgm:prSet presAssocID="{7F7D2F79-FC36-45FD-A9B6-0DA15304633E}" presName="childText" presStyleLbl="lnNode1" presStyleIdx="3" presStyleCnt="9" custScaleX="345012" custLinFactNeighborX="16452">
        <dgm:presLayoutVars>
          <dgm:chMax val="0"/>
          <dgm:chPref val="0"/>
          <dgm:bulletEnabled val="1"/>
        </dgm:presLayoutVars>
      </dgm:prSet>
      <dgm:spPr>
        <a:xfrm>
          <a:off x="536835" y="2438003"/>
          <a:ext cx="5272228" cy="536675"/>
        </a:xfrm>
        <a:prstGeom prst="roundRect">
          <a:avLst>
            <a:gd name="adj" fmla="val 16670"/>
          </a:avLst>
        </a:prstGeom>
      </dgm:spPr>
    </dgm:pt>
    <dgm:pt modelId="{740DF1E6-20A8-479F-892C-86C757B4FD8A}" type="pres">
      <dgm:prSet presAssocID="{37C88430-E9E4-43AD-84C6-9C740EE2A492}" presName="childComposite" presStyleCnt="0">
        <dgm:presLayoutVars>
          <dgm:chMax val="0"/>
          <dgm:chPref val="0"/>
        </dgm:presLayoutVars>
      </dgm:prSet>
      <dgm:spPr/>
    </dgm:pt>
    <dgm:pt modelId="{5311544D-30AD-43D3-B056-CF9BF3272E16}" type="pres">
      <dgm:prSet presAssocID="{37C88430-E9E4-43AD-84C6-9C740EE2A492}" presName="Image" presStyleLbl="node1" presStyleIdx="4" presStyleCnt="9" custLinFactX="-179708" custLinFactNeighborX="-200000"/>
      <dgm:spPr>
        <a:xfrm>
          <a:off x="0" y="3039079"/>
          <a:ext cx="536675" cy="536675"/>
        </a:xfrm>
        <a:prstGeom prst="homePlate">
          <a:avLst/>
        </a:prstGeom>
        <a:solidFill>
          <a:srgbClr val="FFC000">
            <a:hueOff val="4046051"/>
            <a:satOff val="0"/>
            <a:lumOff val="-3750"/>
            <a:alphaOff val="0"/>
          </a:srgbClr>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gm:spPr>
    </dgm:pt>
    <dgm:pt modelId="{67BAA19A-97FE-4916-86EB-EB8204A8B379}" type="pres">
      <dgm:prSet presAssocID="{37C88430-E9E4-43AD-84C6-9C740EE2A492}" presName="childText" presStyleLbl="lnNode1" presStyleIdx="4" presStyleCnt="9" custScaleX="345012" custLinFactNeighborX="16452">
        <dgm:presLayoutVars>
          <dgm:chMax val="0"/>
          <dgm:chPref val="0"/>
          <dgm:bulletEnabled val="1"/>
        </dgm:presLayoutVars>
      </dgm:prSet>
      <dgm:spPr>
        <a:xfrm>
          <a:off x="536835" y="3039079"/>
          <a:ext cx="5272228" cy="536675"/>
        </a:xfrm>
        <a:prstGeom prst="roundRect">
          <a:avLst>
            <a:gd name="adj" fmla="val 16670"/>
          </a:avLst>
        </a:prstGeom>
      </dgm:spPr>
    </dgm:pt>
    <dgm:pt modelId="{67AE8581-D49B-4D5A-BE76-3F1D04B6D1AB}" type="pres">
      <dgm:prSet presAssocID="{7DC214A9-46A7-4D8D-AD41-47A6C949EB85}" presName="childComposite" presStyleCnt="0">
        <dgm:presLayoutVars>
          <dgm:chMax val="0"/>
          <dgm:chPref val="0"/>
        </dgm:presLayoutVars>
      </dgm:prSet>
      <dgm:spPr/>
    </dgm:pt>
    <dgm:pt modelId="{F80B0194-C76D-4F64-8EF8-1AB483AB753E}" type="pres">
      <dgm:prSet presAssocID="{7DC214A9-46A7-4D8D-AD41-47A6C949EB85}" presName="Image" presStyleLbl="node1" presStyleIdx="5" presStyleCnt="9" custLinFactX="-179708" custLinFactNeighborX="-200000"/>
      <dgm:spPr>
        <a:xfrm>
          <a:off x="0" y="3640156"/>
          <a:ext cx="536675" cy="536675"/>
        </a:xfrm>
        <a:prstGeom prst="homePlate">
          <a:avLst/>
        </a:prstGeom>
        <a:solidFill>
          <a:srgbClr val="FFC000">
            <a:hueOff val="6743419"/>
            <a:satOff val="0"/>
            <a:lumOff val="-6250"/>
            <a:alphaOff val="0"/>
          </a:srgbClr>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gm:spPr>
    </dgm:pt>
    <dgm:pt modelId="{45728C7C-9910-4AC9-897C-70E0D1D4DCC3}" type="pres">
      <dgm:prSet presAssocID="{7DC214A9-46A7-4D8D-AD41-47A6C949EB85}" presName="childText" presStyleLbl="lnNode1" presStyleIdx="5" presStyleCnt="9" custScaleX="345012" custLinFactNeighborX="16452">
        <dgm:presLayoutVars>
          <dgm:chMax val="0"/>
          <dgm:chPref val="0"/>
          <dgm:bulletEnabled val="1"/>
        </dgm:presLayoutVars>
      </dgm:prSet>
      <dgm:spPr/>
    </dgm:pt>
    <dgm:pt modelId="{AEC139B9-992C-44FD-9BB6-235C1B7E33B7}" type="pres">
      <dgm:prSet presAssocID="{B4A954DD-3BCF-4ED3-AD88-01D05555513B}" presName="childComposite" presStyleCnt="0">
        <dgm:presLayoutVars>
          <dgm:chMax val="0"/>
          <dgm:chPref val="0"/>
        </dgm:presLayoutVars>
      </dgm:prSet>
      <dgm:spPr/>
    </dgm:pt>
    <dgm:pt modelId="{4318AA3B-2457-4F9C-A3AC-61A75DEAB590}" type="pres">
      <dgm:prSet presAssocID="{B4A954DD-3BCF-4ED3-AD88-01D05555513B}" presName="Image" presStyleLbl="node1" presStyleIdx="6" presStyleCnt="9" custLinFactX="-179708" custLinFactNeighborX="-200000"/>
      <dgm:spPr>
        <a:xfrm>
          <a:off x="0" y="4241232"/>
          <a:ext cx="536675" cy="536675"/>
        </a:xfrm>
        <a:prstGeom prst="homePlate">
          <a:avLst/>
        </a:prstGeom>
        <a:solidFill>
          <a:srgbClr val="FFC000">
            <a:hueOff val="8092103"/>
            <a:satOff val="0"/>
            <a:lumOff val="-7500"/>
            <a:alphaOff val="0"/>
          </a:srgbClr>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gm:spPr>
    </dgm:pt>
    <dgm:pt modelId="{BD85A604-855B-4527-B451-25142B2A0D07}" type="pres">
      <dgm:prSet presAssocID="{B4A954DD-3BCF-4ED3-AD88-01D05555513B}" presName="childText" presStyleLbl="lnNode1" presStyleIdx="6" presStyleCnt="9" custScaleX="345012" custLinFactNeighborX="16452">
        <dgm:presLayoutVars>
          <dgm:chMax val="0"/>
          <dgm:chPref val="0"/>
          <dgm:bulletEnabled val="1"/>
        </dgm:presLayoutVars>
      </dgm:prSet>
      <dgm:spPr/>
    </dgm:pt>
    <dgm:pt modelId="{40EFD050-EA2C-4036-8EC6-33B8EB9502E2}" type="pres">
      <dgm:prSet presAssocID="{5EADA036-8C9A-42AE-8E1B-C200854DE60E}" presName="childComposite" presStyleCnt="0">
        <dgm:presLayoutVars>
          <dgm:chMax val="0"/>
          <dgm:chPref val="0"/>
        </dgm:presLayoutVars>
      </dgm:prSet>
      <dgm:spPr/>
    </dgm:pt>
    <dgm:pt modelId="{5FDE71CD-4CD1-45C3-B63E-763B50391B24}" type="pres">
      <dgm:prSet presAssocID="{5EADA036-8C9A-42AE-8E1B-C200854DE60E}" presName="Image" presStyleLbl="node1" presStyleIdx="7" presStyleCnt="9" custLinFactX="-179708" custLinFactNeighborX="-200000"/>
      <dgm:spPr>
        <a:xfrm>
          <a:off x="0" y="4842309"/>
          <a:ext cx="536675" cy="536675"/>
        </a:xfrm>
        <a:prstGeom prst="homePlate">
          <a:avLst/>
        </a:prstGeom>
        <a:solidFill>
          <a:srgbClr val="FFC000">
            <a:hueOff val="9440787"/>
            <a:satOff val="0"/>
            <a:lumOff val="-8750"/>
            <a:alphaOff val="0"/>
          </a:srgbClr>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gm:spPr>
    </dgm:pt>
    <dgm:pt modelId="{E8CE060D-9406-4D57-A654-3D16AD8D3B2D}" type="pres">
      <dgm:prSet presAssocID="{5EADA036-8C9A-42AE-8E1B-C200854DE60E}" presName="childText" presStyleLbl="lnNode1" presStyleIdx="7" presStyleCnt="9" custScaleX="345012" custLinFactNeighborX="16452">
        <dgm:presLayoutVars>
          <dgm:chMax val="0"/>
          <dgm:chPref val="0"/>
          <dgm:bulletEnabled val="1"/>
        </dgm:presLayoutVars>
      </dgm:prSet>
      <dgm:spPr/>
    </dgm:pt>
    <dgm:pt modelId="{314F0E6F-A9F3-4D65-BD52-5C0038C31655}" type="pres">
      <dgm:prSet presAssocID="{58ABEAFA-CCB0-47BE-82C5-02D538E89773}" presName="childComposite" presStyleCnt="0">
        <dgm:presLayoutVars>
          <dgm:chMax val="0"/>
          <dgm:chPref val="0"/>
        </dgm:presLayoutVars>
      </dgm:prSet>
      <dgm:spPr/>
    </dgm:pt>
    <dgm:pt modelId="{28A4FF88-7095-4169-9A82-CF8EDC1C937E}" type="pres">
      <dgm:prSet presAssocID="{58ABEAFA-CCB0-47BE-82C5-02D538E89773}" presName="Image" presStyleLbl="node1" presStyleIdx="8" presStyleCnt="9" custLinFactX="-179708" custLinFactNeighborX="-200000"/>
      <dgm:spPr>
        <a:xfrm>
          <a:off x="0" y="5443385"/>
          <a:ext cx="536675" cy="536675"/>
        </a:xfrm>
        <a:prstGeom prst="homePlate">
          <a:avLst/>
        </a:prstGeom>
        <a:solidFill>
          <a:srgbClr val="FFC000">
            <a:hueOff val="10789471"/>
            <a:satOff val="0"/>
            <a:lumOff val="-10000"/>
            <a:alphaOff val="0"/>
          </a:srgbClr>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gm:spPr>
    </dgm:pt>
    <dgm:pt modelId="{793DBD12-87B5-43E8-B537-49CADEA8A324}" type="pres">
      <dgm:prSet presAssocID="{58ABEAFA-CCB0-47BE-82C5-02D538E89773}" presName="childText" presStyleLbl="lnNode1" presStyleIdx="8" presStyleCnt="9" custScaleX="345012" custLinFactNeighborX="16452">
        <dgm:presLayoutVars>
          <dgm:chMax val="0"/>
          <dgm:chPref val="0"/>
          <dgm:bulletEnabled val="1"/>
        </dgm:presLayoutVars>
      </dgm:prSet>
      <dgm:spPr/>
    </dgm:pt>
  </dgm:ptLst>
  <dgm:cxnLst>
    <dgm:cxn modelId="{AA59D307-77F5-4A5E-B703-305EAFA31EB8}" type="presOf" srcId="{5EADA036-8C9A-42AE-8E1B-C200854DE60E}" destId="{E8CE060D-9406-4D57-A654-3D16AD8D3B2D}" srcOrd="0" destOrd="0" presId="urn:microsoft.com/office/officeart/2008/layout/PictureAccentList"/>
    <dgm:cxn modelId="{531AD319-BA78-4DD6-A0DA-2E57CD119F0E}" srcId="{92CA660F-C01B-4083-B8A6-E8732F383E24}" destId="{7DC214A9-46A7-4D8D-AD41-47A6C949EB85}" srcOrd="5" destOrd="0" parTransId="{096A233E-33D4-4A54-B656-8E4BCCE847B4}" sibTransId="{2BEF5533-48D3-43CF-8116-15E437E2A549}"/>
    <dgm:cxn modelId="{83FC7233-BBC9-4BE9-8B0E-BF1D5BFBD350}" type="presOf" srcId="{7DC214A9-46A7-4D8D-AD41-47A6C949EB85}" destId="{45728C7C-9910-4AC9-897C-70E0D1D4DCC3}" srcOrd="0" destOrd="0" presId="urn:microsoft.com/office/officeart/2008/layout/PictureAccentList"/>
    <dgm:cxn modelId="{27CC443B-1F43-44B2-A90E-0FB0A5174A68}" type="presOf" srcId="{B8AB55C4-F813-464E-9B8E-9E1EC6831AD5}" destId="{9FE1722D-07B5-4955-B064-D59B29BE2246}" srcOrd="0" destOrd="0" presId="urn:microsoft.com/office/officeart/2008/layout/PictureAccentList"/>
    <dgm:cxn modelId="{5BD45941-DA07-4DE0-ABE4-F840127459E6}" type="presOf" srcId="{185A185C-DB6E-45F9-98F1-09BD71F13DBD}" destId="{5EC42C01-ED42-4741-807E-B65F358CCA47}" srcOrd="0" destOrd="0" presId="urn:microsoft.com/office/officeart/2008/layout/PictureAccentList"/>
    <dgm:cxn modelId="{2C7D294A-1662-4552-B1BC-E23B61A8F6D1}" type="presOf" srcId="{37C88430-E9E4-43AD-84C6-9C740EE2A492}" destId="{67BAA19A-97FE-4916-86EB-EB8204A8B379}" srcOrd="0" destOrd="0" presId="urn:microsoft.com/office/officeart/2008/layout/PictureAccentList"/>
    <dgm:cxn modelId="{5F2A8257-BD8A-4F65-AFB8-F31D5D13864C}" srcId="{92CA660F-C01B-4083-B8A6-E8732F383E24}" destId="{B8AB55C4-F813-464E-9B8E-9E1EC6831AD5}" srcOrd="1" destOrd="0" parTransId="{C130F8CB-CEFF-40C0-A2FF-CA613BC0E79C}" sibTransId="{E058A1BC-CA52-4E7D-BBFD-320ADB2CCB71}"/>
    <dgm:cxn modelId="{B85C8C5B-7FDD-40A9-9DFD-AAF27A111DBB}" srcId="{185A185C-DB6E-45F9-98F1-09BD71F13DBD}" destId="{92CA660F-C01B-4083-B8A6-E8732F383E24}" srcOrd="0" destOrd="0" parTransId="{5BCBEE84-E333-4EB2-BEE8-482F2D8A6042}" sibTransId="{9AB7D515-F805-4A4C-B4AF-B5830EC63CD8}"/>
    <dgm:cxn modelId="{DE3E7771-FDF7-4F00-B351-7FA810BEDC7C}" srcId="{92CA660F-C01B-4083-B8A6-E8732F383E24}" destId="{09EA3483-EBE0-4ACF-A3BE-595ACDC3E326}" srcOrd="2" destOrd="0" parTransId="{9A59C70E-7758-499A-949E-E0B8226D4655}" sibTransId="{1BC2C559-BA1F-4FE6-884B-D8CB6D045584}"/>
    <dgm:cxn modelId="{1AB2D77A-8A66-431A-BB9E-3FCF3F974396}" srcId="{92CA660F-C01B-4083-B8A6-E8732F383E24}" destId="{58ABEAFA-CCB0-47BE-82C5-02D538E89773}" srcOrd="8" destOrd="0" parTransId="{3BA12775-F41C-4A19-A7AC-38D7F3A58C40}" sibTransId="{7530480A-A000-428F-A82E-CD38CECE6300}"/>
    <dgm:cxn modelId="{5D11597E-63DC-4F88-9D25-F944C4DB22B7}" type="presOf" srcId="{58ABEAFA-CCB0-47BE-82C5-02D538E89773}" destId="{793DBD12-87B5-43E8-B537-49CADEA8A324}" srcOrd="0" destOrd="0" presId="urn:microsoft.com/office/officeart/2008/layout/PictureAccentList"/>
    <dgm:cxn modelId="{C2E29184-E1AE-4136-829D-83D505BA8CBA}" srcId="{92CA660F-C01B-4083-B8A6-E8732F383E24}" destId="{37C88430-E9E4-43AD-84C6-9C740EE2A492}" srcOrd="4" destOrd="0" parTransId="{BA088CFE-9EDD-48C4-9A03-51BE4D825C3D}" sibTransId="{5A236727-2E55-4CB3-AB5C-D2D5012E04C9}"/>
    <dgm:cxn modelId="{43CA888A-D21F-43A0-B9E9-C40F83C9A77E}" srcId="{92CA660F-C01B-4083-B8A6-E8732F383E24}" destId="{B4A954DD-3BCF-4ED3-AD88-01D05555513B}" srcOrd="6" destOrd="0" parTransId="{15D850D0-5C0D-4FC1-9994-20D28CEC035B}" sibTransId="{EA7375F6-926A-4410-A1D9-342824692382}"/>
    <dgm:cxn modelId="{A9F28DA3-57A7-444B-AAA0-E3C6E2B8B1F0}" type="presOf" srcId="{92CA660F-C01B-4083-B8A6-E8732F383E24}" destId="{4DFC4CAE-E575-495F-AE4F-D93458150C05}" srcOrd="0" destOrd="0" presId="urn:microsoft.com/office/officeart/2008/layout/PictureAccentList"/>
    <dgm:cxn modelId="{682CEDB9-A5F9-4711-A93F-CC377A3AB3D8}" type="presOf" srcId="{09EA3483-EBE0-4ACF-A3BE-595ACDC3E326}" destId="{938A774E-6278-4E2D-AE9A-A2E2463E620C}" srcOrd="0" destOrd="0" presId="urn:microsoft.com/office/officeart/2008/layout/PictureAccentList"/>
    <dgm:cxn modelId="{2D7306BC-FEC8-4779-A564-522663D0802A}" srcId="{92CA660F-C01B-4083-B8A6-E8732F383E24}" destId="{7F7D2F79-FC36-45FD-A9B6-0DA15304633E}" srcOrd="3" destOrd="0" parTransId="{353351CB-68D1-424A-8848-7E2BE0B6946E}" sibTransId="{72E1438D-5AF3-4206-9E98-EB23518FF02E}"/>
    <dgm:cxn modelId="{615DFFC0-9FF7-4D74-9FD3-F4650C40A28F}" type="presOf" srcId="{7AABAB12-B37E-40A3-87CD-DA59C0AF287B}" destId="{7D510E54-02F4-4FC5-9B01-C42878BA6476}" srcOrd="0" destOrd="0" presId="urn:microsoft.com/office/officeart/2008/layout/PictureAccentList"/>
    <dgm:cxn modelId="{3E072FC8-A469-45C5-A1D8-D3D5BB1C9E8B}" srcId="{92CA660F-C01B-4083-B8A6-E8732F383E24}" destId="{7AABAB12-B37E-40A3-87CD-DA59C0AF287B}" srcOrd="0" destOrd="0" parTransId="{662755EB-E1DF-4AE9-BC91-A35F5357E9A5}" sibTransId="{279D2E67-60D1-4451-BD02-801DBC3410C6}"/>
    <dgm:cxn modelId="{FFB60AEE-883F-4245-8AA8-704AA47C7505}" type="presOf" srcId="{B4A954DD-3BCF-4ED3-AD88-01D05555513B}" destId="{BD85A604-855B-4527-B451-25142B2A0D07}" srcOrd="0" destOrd="0" presId="urn:microsoft.com/office/officeart/2008/layout/PictureAccentList"/>
    <dgm:cxn modelId="{28BD0EF3-A94B-4F05-9FBA-748C4892AA3E}" srcId="{92CA660F-C01B-4083-B8A6-E8732F383E24}" destId="{5EADA036-8C9A-42AE-8E1B-C200854DE60E}" srcOrd="7" destOrd="0" parTransId="{C044348D-A889-43FB-802A-2C5553432BF4}" sibTransId="{B6C64FD4-C2D4-43A2-883C-DDDC7919FC3E}"/>
    <dgm:cxn modelId="{26905EFA-B353-40DB-9B56-612736C02484}" type="presOf" srcId="{7F7D2F79-FC36-45FD-A9B6-0DA15304633E}" destId="{1EEC955A-86E6-4B3D-A6A9-6D1D04FF484A}" srcOrd="0" destOrd="0" presId="urn:microsoft.com/office/officeart/2008/layout/PictureAccentList"/>
    <dgm:cxn modelId="{EA637370-B705-4A80-BB90-9413C8F5A1AC}" type="presParOf" srcId="{5EC42C01-ED42-4741-807E-B65F358CCA47}" destId="{C2716F8C-7A5F-466F-A722-1065A0DB644D}" srcOrd="0" destOrd="0" presId="urn:microsoft.com/office/officeart/2008/layout/PictureAccentList"/>
    <dgm:cxn modelId="{19B00B07-D80D-4F0A-B4DD-40079F1CF4A7}" type="presParOf" srcId="{C2716F8C-7A5F-466F-A722-1065A0DB644D}" destId="{CEF61D0F-BC66-45DD-A2AA-5CF1035FF6A3}" srcOrd="0" destOrd="0" presId="urn:microsoft.com/office/officeart/2008/layout/PictureAccentList"/>
    <dgm:cxn modelId="{B740CEDF-7D4C-4A62-90C3-695445630E46}" type="presParOf" srcId="{CEF61D0F-BC66-45DD-A2AA-5CF1035FF6A3}" destId="{4DFC4CAE-E575-495F-AE4F-D93458150C05}" srcOrd="0" destOrd="0" presId="urn:microsoft.com/office/officeart/2008/layout/PictureAccentList"/>
    <dgm:cxn modelId="{CB545DE7-7F2F-4BC7-838C-52307026380F}" type="presParOf" srcId="{C2716F8C-7A5F-466F-A722-1065A0DB644D}" destId="{4695AE46-ECFF-4238-A639-2DBA57DBA4DC}" srcOrd="1" destOrd="0" presId="urn:microsoft.com/office/officeart/2008/layout/PictureAccentList"/>
    <dgm:cxn modelId="{49B1D528-7593-4F78-884B-99823B9B4670}" type="presParOf" srcId="{4695AE46-ECFF-4238-A639-2DBA57DBA4DC}" destId="{1CE948E0-BDC4-46D8-AF02-5CD415872559}" srcOrd="0" destOrd="0" presId="urn:microsoft.com/office/officeart/2008/layout/PictureAccentList"/>
    <dgm:cxn modelId="{8156CA33-316B-45B0-BED4-742367EE8B51}" type="presParOf" srcId="{1CE948E0-BDC4-46D8-AF02-5CD415872559}" destId="{034AB7BD-BAE1-4951-A6CC-9B7D701C3D9B}" srcOrd="0" destOrd="0" presId="urn:microsoft.com/office/officeart/2008/layout/PictureAccentList"/>
    <dgm:cxn modelId="{B420A2B1-94E3-4FD7-81EE-C20B3A92A686}" type="presParOf" srcId="{1CE948E0-BDC4-46D8-AF02-5CD415872559}" destId="{7D510E54-02F4-4FC5-9B01-C42878BA6476}" srcOrd="1" destOrd="0" presId="urn:microsoft.com/office/officeart/2008/layout/PictureAccentList"/>
    <dgm:cxn modelId="{4D15242A-9195-464E-94FE-BA22C2929770}" type="presParOf" srcId="{4695AE46-ECFF-4238-A639-2DBA57DBA4DC}" destId="{616A808D-C3F7-41A3-94F1-F9682A126F6B}" srcOrd="1" destOrd="0" presId="urn:microsoft.com/office/officeart/2008/layout/PictureAccentList"/>
    <dgm:cxn modelId="{C1CB5BB2-CD50-4A66-B7BC-7828E154201E}" type="presParOf" srcId="{616A808D-C3F7-41A3-94F1-F9682A126F6B}" destId="{142A125E-D469-41B9-A81F-E8C610791EBC}" srcOrd="0" destOrd="0" presId="urn:microsoft.com/office/officeart/2008/layout/PictureAccentList"/>
    <dgm:cxn modelId="{2CEEA0CE-FD91-49AB-8D9C-59B0604BAEFF}" type="presParOf" srcId="{616A808D-C3F7-41A3-94F1-F9682A126F6B}" destId="{9FE1722D-07B5-4955-B064-D59B29BE2246}" srcOrd="1" destOrd="0" presId="urn:microsoft.com/office/officeart/2008/layout/PictureAccentList"/>
    <dgm:cxn modelId="{B87B1AC9-63BD-4420-AA35-96476DEBB33D}" type="presParOf" srcId="{4695AE46-ECFF-4238-A639-2DBA57DBA4DC}" destId="{AA1B3E42-5987-4835-9033-DA3939A92E4B}" srcOrd="2" destOrd="0" presId="urn:microsoft.com/office/officeart/2008/layout/PictureAccentList"/>
    <dgm:cxn modelId="{3132254C-AE13-42B5-9FC8-512661B8A4F3}" type="presParOf" srcId="{AA1B3E42-5987-4835-9033-DA3939A92E4B}" destId="{8319C1FC-A1D9-469A-B04C-BD9DCAC46959}" srcOrd="0" destOrd="0" presId="urn:microsoft.com/office/officeart/2008/layout/PictureAccentList"/>
    <dgm:cxn modelId="{2DD27013-477F-42C4-A348-0675AD21DC8D}" type="presParOf" srcId="{AA1B3E42-5987-4835-9033-DA3939A92E4B}" destId="{938A774E-6278-4E2D-AE9A-A2E2463E620C}" srcOrd="1" destOrd="0" presId="urn:microsoft.com/office/officeart/2008/layout/PictureAccentList"/>
    <dgm:cxn modelId="{9996B035-743E-4699-977E-17C24015A2AA}" type="presParOf" srcId="{4695AE46-ECFF-4238-A639-2DBA57DBA4DC}" destId="{D27E9B3A-4DA2-4348-BC75-25D6046F801D}" srcOrd="3" destOrd="0" presId="urn:microsoft.com/office/officeart/2008/layout/PictureAccentList"/>
    <dgm:cxn modelId="{531E3C34-827F-4B58-BD20-EC4934ECD466}" type="presParOf" srcId="{D27E9B3A-4DA2-4348-BC75-25D6046F801D}" destId="{E4CB6EEB-4F03-44B1-AE8E-FE6B92B0943E}" srcOrd="0" destOrd="0" presId="urn:microsoft.com/office/officeart/2008/layout/PictureAccentList"/>
    <dgm:cxn modelId="{0949F880-87F8-496F-A998-FD262839AE87}" type="presParOf" srcId="{D27E9B3A-4DA2-4348-BC75-25D6046F801D}" destId="{1EEC955A-86E6-4B3D-A6A9-6D1D04FF484A}" srcOrd="1" destOrd="0" presId="urn:microsoft.com/office/officeart/2008/layout/PictureAccentList"/>
    <dgm:cxn modelId="{7F94C6D3-C925-4126-9BFA-AC9A49B50376}" type="presParOf" srcId="{4695AE46-ECFF-4238-A639-2DBA57DBA4DC}" destId="{740DF1E6-20A8-479F-892C-86C757B4FD8A}" srcOrd="4" destOrd="0" presId="urn:microsoft.com/office/officeart/2008/layout/PictureAccentList"/>
    <dgm:cxn modelId="{0544209F-7C44-4E59-86C2-9C5183E490AE}" type="presParOf" srcId="{740DF1E6-20A8-479F-892C-86C757B4FD8A}" destId="{5311544D-30AD-43D3-B056-CF9BF3272E16}" srcOrd="0" destOrd="0" presId="urn:microsoft.com/office/officeart/2008/layout/PictureAccentList"/>
    <dgm:cxn modelId="{D20C9878-793C-4FDA-B02B-B0F73858F0D1}" type="presParOf" srcId="{740DF1E6-20A8-479F-892C-86C757B4FD8A}" destId="{67BAA19A-97FE-4916-86EB-EB8204A8B379}" srcOrd="1" destOrd="0" presId="urn:microsoft.com/office/officeart/2008/layout/PictureAccentList"/>
    <dgm:cxn modelId="{7B5EB4A1-5EBE-453A-AEF6-48C8F11F2646}" type="presParOf" srcId="{4695AE46-ECFF-4238-A639-2DBA57DBA4DC}" destId="{67AE8581-D49B-4D5A-BE76-3F1D04B6D1AB}" srcOrd="5" destOrd="0" presId="urn:microsoft.com/office/officeart/2008/layout/PictureAccentList"/>
    <dgm:cxn modelId="{FB4AF1F7-A5FC-425D-BC29-0BF6F8B3CA6A}" type="presParOf" srcId="{67AE8581-D49B-4D5A-BE76-3F1D04B6D1AB}" destId="{F80B0194-C76D-4F64-8EF8-1AB483AB753E}" srcOrd="0" destOrd="0" presId="urn:microsoft.com/office/officeart/2008/layout/PictureAccentList"/>
    <dgm:cxn modelId="{AD7C0477-9F14-4E74-8B60-122A9A38093E}" type="presParOf" srcId="{67AE8581-D49B-4D5A-BE76-3F1D04B6D1AB}" destId="{45728C7C-9910-4AC9-897C-70E0D1D4DCC3}" srcOrd="1" destOrd="0" presId="urn:microsoft.com/office/officeart/2008/layout/PictureAccentList"/>
    <dgm:cxn modelId="{A4F38CBF-E73A-4F37-B8FE-E90B50417D33}" type="presParOf" srcId="{4695AE46-ECFF-4238-A639-2DBA57DBA4DC}" destId="{AEC139B9-992C-44FD-9BB6-235C1B7E33B7}" srcOrd="6" destOrd="0" presId="urn:microsoft.com/office/officeart/2008/layout/PictureAccentList"/>
    <dgm:cxn modelId="{6E8B90ED-EE79-4475-8C1B-9374F604E658}" type="presParOf" srcId="{AEC139B9-992C-44FD-9BB6-235C1B7E33B7}" destId="{4318AA3B-2457-4F9C-A3AC-61A75DEAB590}" srcOrd="0" destOrd="0" presId="urn:microsoft.com/office/officeart/2008/layout/PictureAccentList"/>
    <dgm:cxn modelId="{0BC1D3F8-A4CE-49BF-9245-04F0A91E2CDB}" type="presParOf" srcId="{AEC139B9-992C-44FD-9BB6-235C1B7E33B7}" destId="{BD85A604-855B-4527-B451-25142B2A0D07}" srcOrd="1" destOrd="0" presId="urn:microsoft.com/office/officeart/2008/layout/PictureAccentList"/>
    <dgm:cxn modelId="{4EF603EF-0514-4D7F-9618-EFD83FDB453B}" type="presParOf" srcId="{4695AE46-ECFF-4238-A639-2DBA57DBA4DC}" destId="{40EFD050-EA2C-4036-8EC6-33B8EB9502E2}" srcOrd="7" destOrd="0" presId="urn:microsoft.com/office/officeart/2008/layout/PictureAccentList"/>
    <dgm:cxn modelId="{29F82C24-F135-4B3C-9ED1-39E2802F06F0}" type="presParOf" srcId="{40EFD050-EA2C-4036-8EC6-33B8EB9502E2}" destId="{5FDE71CD-4CD1-45C3-B63E-763B50391B24}" srcOrd="0" destOrd="0" presId="urn:microsoft.com/office/officeart/2008/layout/PictureAccentList"/>
    <dgm:cxn modelId="{1C3A0A23-D81D-4B26-A1C5-9788D69B3531}" type="presParOf" srcId="{40EFD050-EA2C-4036-8EC6-33B8EB9502E2}" destId="{E8CE060D-9406-4D57-A654-3D16AD8D3B2D}" srcOrd="1" destOrd="0" presId="urn:microsoft.com/office/officeart/2008/layout/PictureAccentList"/>
    <dgm:cxn modelId="{71991024-32C5-44F2-B4C5-A4C101E17E50}" type="presParOf" srcId="{4695AE46-ECFF-4238-A639-2DBA57DBA4DC}" destId="{314F0E6F-A9F3-4D65-BD52-5C0038C31655}" srcOrd="8" destOrd="0" presId="urn:microsoft.com/office/officeart/2008/layout/PictureAccentList"/>
    <dgm:cxn modelId="{16B24E47-8DA9-42AA-B49C-461CB3947144}" type="presParOf" srcId="{314F0E6F-A9F3-4D65-BD52-5C0038C31655}" destId="{28A4FF88-7095-4169-9A82-CF8EDC1C937E}" srcOrd="0" destOrd="0" presId="urn:microsoft.com/office/officeart/2008/layout/PictureAccentList"/>
    <dgm:cxn modelId="{4EFC8B34-2214-4FE8-8428-78E57B8749A5}" type="presParOf" srcId="{314F0E6F-A9F3-4D65-BD52-5C0038C31655}" destId="{793DBD12-87B5-43E8-B537-49CADEA8A324}" srcOrd="1" destOrd="0" presId="urn:microsoft.com/office/officeart/2008/layout/Pictu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83BAA4-B7B1-42E8-8BDA-A7AF965CC56F}">
      <dsp:nvSpPr>
        <dsp:cNvPr id="0" name=""/>
        <dsp:cNvSpPr/>
      </dsp:nvSpPr>
      <dsp:spPr>
        <a:xfrm>
          <a:off x="-3817145" y="159019"/>
          <a:ext cx="5672780" cy="2335709"/>
        </a:xfrm>
        <a:prstGeom prst="blockArc">
          <a:avLst>
            <a:gd name="adj1" fmla="val 18900000"/>
            <a:gd name="adj2" fmla="val 2700000"/>
            <a:gd name="adj3" fmla="val 604"/>
          </a:avLst>
        </a:prstGeom>
        <a:noFill/>
        <a:ln w="19050" cap="flat" cmpd="sng" algn="ctr">
          <a:solidFill>
            <a:schemeClr val="accent2">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53126F07-6A32-4A1F-AEA6-80B671203E3C}">
      <dsp:nvSpPr>
        <dsp:cNvPr id="0" name=""/>
        <dsp:cNvSpPr/>
      </dsp:nvSpPr>
      <dsp:spPr>
        <a:xfrm>
          <a:off x="370192" y="165806"/>
          <a:ext cx="7715703" cy="331824"/>
        </a:xfrm>
        <a:prstGeom prst="rect">
          <a:avLst/>
        </a:prstGeom>
        <a:solidFill>
          <a:schemeClr val="accent3">
            <a:lumMod val="20000"/>
            <a:lumOff val="8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60000" tIns="50800" rIns="50800" bIns="50800" numCol="1" spcCol="1270" anchor="ctr" anchorCtr="0">
          <a:noAutofit/>
        </a:bodyPr>
        <a:lstStyle/>
        <a:p>
          <a:pPr marL="0" lvl="0" indent="0" algn="l" defTabSz="889000">
            <a:lnSpc>
              <a:spcPct val="90000"/>
            </a:lnSpc>
            <a:spcBef>
              <a:spcPct val="0"/>
            </a:spcBef>
            <a:spcAft>
              <a:spcPct val="35000"/>
            </a:spcAft>
            <a:buNone/>
          </a:pPr>
          <a:r>
            <a:rPr lang="es-ES" sz="2000" b="1" kern="1200" dirty="0">
              <a:solidFill>
                <a:schemeClr val="tx1"/>
              </a:solidFill>
            </a:rPr>
            <a:t>Il nemico della Bibbia</a:t>
          </a:r>
          <a:endParaRPr lang="es-ES" sz="2000" kern="1200" dirty="0">
            <a:solidFill>
              <a:schemeClr val="tx1"/>
            </a:solidFill>
          </a:endParaRPr>
        </a:p>
      </dsp:txBody>
      <dsp:txXfrm>
        <a:off x="370192" y="165806"/>
        <a:ext cx="7715703" cy="331824"/>
      </dsp:txXfrm>
    </dsp:sp>
    <dsp:sp modelId="{8A4485F0-5830-409E-BD89-B4EC82E10F29}">
      <dsp:nvSpPr>
        <dsp:cNvPr id="0" name=""/>
        <dsp:cNvSpPr/>
      </dsp:nvSpPr>
      <dsp:spPr>
        <a:xfrm>
          <a:off x="67596" y="124328"/>
          <a:ext cx="414780" cy="414780"/>
        </a:xfrm>
        <a:prstGeom prst="ellipse">
          <a:avLst/>
        </a:prstGeom>
        <a:solidFill>
          <a:schemeClr val="accent3"/>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6982799C-B51F-49CE-9D77-C3372A051F25}">
      <dsp:nvSpPr>
        <dsp:cNvPr id="0" name=""/>
        <dsp:cNvSpPr/>
      </dsp:nvSpPr>
      <dsp:spPr>
        <a:xfrm>
          <a:off x="1473512" y="666526"/>
          <a:ext cx="6612383" cy="325540"/>
        </a:xfrm>
        <a:prstGeom prst="rect">
          <a:avLst/>
        </a:prstGeom>
        <a:solidFill>
          <a:schemeClr val="accent2">
            <a:lumMod val="20000"/>
            <a:lumOff val="8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60000" tIns="50800" rIns="50800" bIns="50800" numCol="1" spcCol="1270" anchor="ctr" anchorCtr="0">
          <a:noAutofit/>
        </a:bodyPr>
        <a:lstStyle/>
        <a:p>
          <a:pPr marL="0" lvl="0" indent="0" algn="l" defTabSz="889000">
            <a:lnSpc>
              <a:spcPct val="90000"/>
            </a:lnSpc>
            <a:spcBef>
              <a:spcPct val="0"/>
            </a:spcBef>
            <a:spcAft>
              <a:spcPct val="35000"/>
            </a:spcAft>
            <a:buNone/>
          </a:pPr>
          <a:r>
            <a:rPr lang="es-ES" sz="2000" b="1" kern="1200" dirty="0">
              <a:solidFill>
                <a:prstClr val="black"/>
              </a:solidFill>
              <a:latin typeface="Aptos"/>
              <a:ea typeface="+mn-ea"/>
              <a:cs typeface="+mn-cs"/>
            </a:rPr>
            <a:t>Forme corrette e sbagliate di </a:t>
          </a:r>
          <a:r>
            <a:rPr lang="es-ES" sz="2000" b="1" kern="1200" dirty="0" err="1">
              <a:solidFill>
                <a:prstClr val="black"/>
              </a:solidFill>
              <a:latin typeface="Aptos"/>
              <a:ea typeface="+mn-ea"/>
              <a:cs typeface="+mn-cs"/>
            </a:rPr>
            <a:t>lettura</a:t>
          </a:r>
          <a:r>
            <a:rPr lang="es-ES" sz="2000" b="1" kern="1200" dirty="0">
              <a:solidFill>
                <a:prstClr val="black"/>
              </a:solidFill>
              <a:latin typeface="Aptos"/>
              <a:ea typeface="+mn-ea"/>
              <a:cs typeface="+mn-cs"/>
            </a:rPr>
            <a:t> </a:t>
          </a:r>
          <a:r>
            <a:rPr lang="es-ES" sz="2000" b="1" kern="1200" dirty="0" err="1">
              <a:solidFill>
                <a:prstClr val="black"/>
              </a:solidFill>
              <a:latin typeface="Aptos"/>
              <a:ea typeface="+mn-ea"/>
              <a:cs typeface="+mn-cs"/>
            </a:rPr>
            <a:t>della</a:t>
          </a:r>
          <a:r>
            <a:rPr lang="es-ES" sz="2000" b="1" kern="1200" dirty="0">
              <a:solidFill>
                <a:prstClr val="black"/>
              </a:solidFill>
              <a:latin typeface="Aptos"/>
              <a:ea typeface="+mn-ea"/>
              <a:cs typeface="+mn-cs"/>
            </a:rPr>
            <a:t> Bibbia</a:t>
          </a:r>
        </a:p>
      </dsp:txBody>
      <dsp:txXfrm>
        <a:off x="1473512" y="666526"/>
        <a:ext cx="6612383" cy="325540"/>
      </dsp:txXfrm>
    </dsp:sp>
    <dsp:sp modelId="{A0DB3F8B-7E73-4163-A969-64745ECA4B7F}">
      <dsp:nvSpPr>
        <dsp:cNvPr id="0" name=""/>
        <dsp:cNvSpPr/>
      </dsp:nvSpPr>
      <dsp:spPr>
        <a:xfrm>
          <a:off x="1050795" y="621906"/>
          <a:ext cx="414780" cy="414780"/>
        </a:xfrm>
        <a:prstGeom prst="ellipse">
          <a:avLst/>
        </a:prstGeom>
        <a:solidFill>
          <a:schemeClr val="accent2"/>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14EB2D60-9376-4AD6-AAE2-2ED52B6F455B}">
      <dsp:nvSpPr>
        <dsp:cNvPr id="0" name=""/>
        <dsp:cNvSpPr/>
      </dsp:nvSpPr>
      <dsp:spPr>
        <a:xfrm>
          <a:off x="1929931" y="1160962"/>
          <a:ext cx="6155964" cy="331824"/>
        </a:xfrm>
        <a:prstGeom prst="rect">
          <a:avLst/>
        </a:prstGeom>
        <a:solidFill>
          <a:schemeClr val="accent6">
            <a:lumMod val="20000"/>
            <a:lumOff val="8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60000" tIns="50800" rIns="50800" bIns="50800" numCol="1" spcCol="1270" anchor="ctr" anchorCtr="0">
          <a:noAutofit/>
        </a:bodyPr>
        <a:lstStyle/>
        <a:p>
          <a:pPr marL="0" lvl="0" indent="0" algn="l" defTabSz="889000">
            <a:lnSpc>
              <a:spcPct val="90000"/>
            </a:lnSpc>
            <a:spcBef>
              <a:spcPct val="0"/>
            </a:spcBef>
            <a:spcAft>
              <a:spcPct val="35000"/>
            </a:spcAft>
            <a:buNone/>
          </a:pPr>
          <a:r>
            <a:rPr lang="es-ES" sz="2000" b="1" kern="1200" dirty="0">
              <a:solidFill>
                <a:schemeClr val="tx1"/>
              </a:solidFill>
            </a:rPr>
            <a:t>Che cos’è la </a:t>
          </a:r>
          <a:r>
            <a:rPr lang="es-ES" sz="2000" b="1" kern="1200" dirty="0" err="1">
              <a:solidFill>
                <a:schemeClr val="tx1"/>
              </a:solidFill>
            </a:rPr>
            <a:t>Bibbia</a:t>
          </a:r>
          <a:r>
            <a:rPr lang="es-ES" sz="2000" b="1" kern="1200" dirty="0">
              <a:solidFill>
                <a:schemeClr val="tx1"/>
              </a:solidFill>
            </a:rPr>
            <a:t>?</a:t>
          </a:r>
          <a:endParaRPr lang="es-ES" sz="2000" kern="1200" dirty="0">
            <a:solidFill>
              <a:schemeClr val="tx1"/>
            </a:solidFill>
          </a:endParaRPr>
        </a:p>
      </dsp:txBody>
      <dsp:txXfrm>
        <a:off x="1929931" y="1160962"/>
        <a:ext cx="6155964" cy="331824"/>
      </dsp:txXfrm>
    </dsp:sp>
    <dsp:sp modelId="{56BD2A48-F842-40CF-B491-A2E0608AEDBC}">
      <dsp:nvSpPr>
        <dsp:cNvPr id="0" name=""/>
        <dsp:cNvSpPr/>
      </dsp:nvSpPr>
      <dsp:spPr>
        <a:xfrm>
          <a:off x="1600850" y="1119484"/>
          <a:ext cx="414780" cy="414780"/>
        </a:xfrm>
        <a:prstGeom prst="ellipse">
          <a:avLst/>
        </a:prstGeom>
        <a:solidFill>
          <a:schemeClr val="accent6"/>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EBCD6BA2-74C3-4ED5-A04C-5CDE89333083}">
      <dsp:nvSpPr>
        <dsp:cNvPr id="0" name=""/>
        <dsp:cNvSpPr/>
      </dsp:nvSpPr>
      <dsp:spPr>
        <a:xfrm>
          <a:off x="1401758" y="1658540"/>
          <a:ext cx="6684137" cy="331824"/>
        </a:xfrm>
        <a:prstGeom prst="rect">
          <a:avLst/>
        </a:prstGeom>
        <a:solidFill>
          <a:schemeClr val="accent5">
            <a:lumMod val="20000"/>
            <a:lumOff val="8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60000" tIns="50800" rIns="50800" bIns="50800" numCol="1" spcCol="1270" anchor="ctr" anchorCtr="0">
          <a:noAutofit/>
        </a:bodyPr>
        <a:lstStyle/>
        <a:p>
          <a:pPr marL="0" lvl="0" indent="0" algn="l" defTabSz="889000">
            <a:lnSpc>
              <a:spcPct val="90000"/>
            </a:lnSpc>
            <a:spcBef>
              <a:spcPct val="0"/>
            </a:spcBef>
            <a:spcAft>
              <a:spcPct val="35000"/>
            </a:spcAft>
            <a:buNone/>
          </a:pPr>
          <a:r>
            <a:rPr lang="es-ES" sz="2000" b="1" kern="1200" dirty="0">
              <a:solidFill>
                <a:schemeClr val="tx1"/>
              </a:solidFill>
            </a:rPr>
            <a:t>Effetti positivi nel leggere la Bibbia</a:t>
          </a:r>
          <a:endParaRPr lang="es-ES" sz="2000" kern="1200" dirty="0">
            <a:solidFill>
              <a:schemeClr val="tx1"/>
            </a:solidFill>
          </a:endParaRPr>
        </a:p>
      </dsp:txBody>
      <dsp:txXfrm>
        <a:off x="1401758" y="1658540"/>
        <a:ext cx="6684137" cy="331824"/>
      </dsp:txXfrm>
    </dsp:sp>
    <dsp:sp modelId="{628893F9-1BC5-464F-A67C-BCDBB454FBA9}">
      <dsp:nvSpPr>
        <dsp:cNvPr id="0" name=""/>
        <dsp:cNvSpPr/>
      </dsp:nvSpPr>
      <dsp:spPr>
        <a:xfrm>
          <a:off x="1070676" y="1617061"/>
          <a:ext cx="414780" cy="414780"/>
        </a:xfrm>
        <a:prstGeom prst="ellipse">
          <a:avLst/>
        </a:prstGeom>
        <a:solidFill>
          <a:schemeClr val="accent5"/>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3BD9607E-5CFC-490B-BE06-CC86B95F1C7B}">
      <dsp:nvSpPr>
        <dsp:cNvPr id="0" name=""/>
        <dsp:cNvSpPr/>
      </dsp:nvSpPr>
      <dsp:spPr>
        <a:xfrm>
          <a:off x="370192" y="2156117"/>
          <a:ext cx="7715703" cy="331824"/>
        </a:xfrm>
        <a:prstGeom prst="rect">
          <a:avLst/>
        </a:prstGeom>
        <a:solidFill>
          <a:srgbClr val="CCFFCC"/>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60000" tIns="50800" rIns="50800" bIns="50800" numCol="1" spcCol="1270" anchor="ctr" anchorCtr="0">
          <a:noAutofit/>
        </a:bodyPr>
        <a:lstStyle/>
        <a:p>
          <a:pPr marL="0" lvl="0" indent="0" algn="l" defTabSz="889000">
            <a:lnSpc>
              <a:spcPct val="90000"/>
            </a:lnSpc>
            <a:spcBef>
              <a:spcPct val="0"/>
            </a:spcBef>
            <a:spcAft>
              <a:spcPct val="35000"/>
            </a:spcAft>
            <a:buNone/>
          </a:pPr>
          <a:r>
            <a:rPr lang="es-ES" sz="2000" b="1" kern="1200" dirty="0">
              <a:solidFill>
                <a:schemeClr val="tx1"/>
              </a:solidFill>
            </a:rPr>
            <a:t>Amici della Bibbia</a:t>
          </a:r>
          <a:endParaRPr lang="es-ES" sz="2000" kern="1200" dirty="0">
            <a:solidFill>
              <a:schemeClr val="tx1"/>
            </a:solidFill>
          </a:endParaRPr>
        </a:p>
      </dsp:txBody>
      <dsp:txXfrm>
        <a:off x="370192" y="2156117"/>
        <a:ext cx="7715703" cy="331824"/>
      </dsp:txXfrm>
    </dsp:sp>
    <dsp:sp modelId="{6ED91C5A-688A-48BD-9DB4-A583E2DC6A26}">
      <dsp:nvSpPr>
        <dsp:cNvPr id="0" name=""/>
        <dsp:cNvSpPr/>
      </dsp:nvSpPr>
      <dsp:spPr>
        <a:xfrm>
          <a:off x="67596" y="2114639"/>
          <a:ext cx="414780" cy="414780"/>
        </a:xfrm>
        <a:prstGeom prst="ellipse">
          <a:avLst/>
        </a:prstGeom>
        <a:solidFill>
          <a:srgbClr val="00A800"/>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66757E-9EF3-4BAE-9728-148FD30F5E76}">
      <dsp:nvSpPr>
        <dsp:cNvPr id="0" name=""/>
        <dsp:cNvSpPr/>
      </dsp:nvSpPr>
      <dsp:spPr>
        <a:xfrm>
          <a:off x="1329" y="37569"/>
          <a:ext cx="3005632" cy="678453"/>
        </a:xfrm>
        <a:prstGeom prst="roundRect">
          <a:avLst>
            <a:gd name="adj" fmla="val 10000"/>
          </a:avLst>
        </a:prstGeom>
        <a:solidFill>
          <a:schemeClr val="accent3">
            <a:lumMod val="50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s-ES" sz="2400" b="1" kern="1200" dirty="0">
              <a:effectLst>
                <a:outerShdw blurRad="38100" dist="38100" dir="2700000" algn="tl">
                  <a:srgbClr val="000000"/>
                </a:outerShdw>
              </a:effectLst>
            </a:rPr>
            <a:t>Forme sbagliate</a:t>
          </a:r>
        </a:p>
      </dsp:txBody>
      <dsp:txXfrm>
        <a:off x="21200" y="57440"/>
        <a:ext cx="2965890" cy="638711"/>
      </dsp:txXfrm>
    </dsp:sp>
    <dsp:sp modelId="{6F51F73F-CB68-4CA2-B2B1-1D364B2D7406}">
      <dsp:nvSpPr>
        <dsp:cNvPr id="0" name=""/>
        <dsp:cNvSpPr/>
      </dsp:nvSpPr>
      <dsp:spPr>
        <a:xfrm>
          <a:off x="301893" y="716023"/>
          <a:ext cx="300563" cy="576438"/>
        </a:xfrm>
        <a:custGeom>
          <a:avLst/>
          <a:gdLst/>
          <a:ahLst/>
          <a:cxnLst/>
          <a:rect l="0" t="0" r="0" b="0"/>
          <a:pathLst>
            <a:path>
              <a:moveTo>
                <a:pt x="0" y="0"/>
              </a:moveTo>
              <a:lnTo>
                <a:pt x="0" y="576438"/>
              </a:lnTo>
              <a:lnTo>
                <a:pt x="300563" y="576438"/>
              </a:lnTo>
            </a:path>
          </a:pathLst>
        </a:custGeom>
        <a:noFill/>
        <a:ln w="19050" cap="flat" cmpd="sng" algn="ctr">
          <a:solidFill>
            <a:schemeClr val="accent3">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7E7EBEE9-8B23-46E2-8373-6774D2CDA792}">
      <dsp:nvSpPr>
        <dsp:cNvPr id="0" name=""/>
        <dsp:cNvSpPr/>
      </dsp:nvSpPr>
      <dsp:spPr>
        <a:xfrm>
          <a:off x="602456" y="885636"/>
          <a:ext cx="2859471" cy="813649"/>
        </a:xfrm>
        <a:prstGeom prst="roundRect">
          <a:avLst>
            <a:gd name="adj" fmla="val 10000"/>
          </a:avLst>
        </a:prstGeom>
        <a:solidFill>
          <a:schemeClr val="accent4">
            <a:lumMod val="20000"/>
            <a:lumOff val="80000"/>
            <a:alpha val="90000"/>
          </a:schemeClr>
        </a:solidFill>
        <a:ln w="28575" cap="flat" cmpd="sng" algn="ctr">
          <a:solidFill>
            <a:schemeClr val="accent3">
              <a:lumMod val="5000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it-IT" sz="1800" b="1" kern="1200" dirty="0">
              <a:solidFill>
                <a:prstClr val="black">
                  <a:hueOff val="0"/>
                  <a:satOff val="0"/>
                  <a:lumOff val="0"/>
                  <a:alphaOff val="0"/>
                </a:prstClr>
              </a:solidFill>
              <a:latin typeface="Aptos"/>
              <a:ea typeface="+mn-ea"/>
              <a:cs typeface="+mn-cs"/>
            </a:rPr>
            <a:t>Trovare qualcosa che sia in linea con il nostro punto di vista</a:t>
          </a:r>
          <a:endParaRPr lang="es-ES" sz="1800" b="1" kern="1200" dirty="0">
            <a:solidFill>
              <a:prstClr val="black">
                <a:hueOff val="0"/>
                <a:satOff val="0"/>
                <a:lumOff val="0"/>
                <a:alphaOff val="0"/>
              </a:prstClr>
            </a:solidFill>
            <a:latin typeface="Aptos"/>
            <a:ea typeface="+mn-ea"/>
            <a:cs typeface="+mn-cs"/>
          </a:endParaRPr>
        </a:p>
      </dsp:txBody>
      <dsp:txXfrm>
        <a:off x="626287" y="909467"/>
        <a:ext cx="2811809" cy="765987"/>
      </dsp:txXfrm>
    </dsp:sp>
    <dsp:sp modelId="{0AE54E3A-5EBF-4A3D-A81A-14563D98CF21}">
      <dsp:nvSpPr>
        <dsp:cNvPr id="0" name=""/>
        <dsp:cNvSpPr/>
      </dsp:nvSpPr>
      <dsp:spPr>
        <a:xfrm>
          <a:off x="301893" y="716023"/>
          <a:ext cx="300563" cy="1492103"/>
        </a:xfrm>
        <a:custGeom>
          <a:avLst/>
          <a:gdLst/>
          <a:ahLst/>
          <a:cxnLst/>
          <a:rect l="0" t="0" r="0" b="0"/>
          <a:pathLst>
            <a:path>
              <a:moveTo>
                <a:pt x="0" y="0"/>
              </a:moveTo>
              <a:lnTo>
                <a:pt x="0" y="1492103"/>
              </a:lnTo>
              <a:lnTo>
                <a:pt x="300563" y="1492103"/>
              </a:lnTo>
            </a:path>
          </a:pathLst>
        </a:custGeom>
        <a:noFill/>
        <a:ln w="19050" cap="flat" cmpd="sng" algn="ctr">
          <a:solidFill>
            <a:schemeClr val="accent3">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C3844941-3BA5-4F83-8DFA-817541014E29}">
      <dsp:nvSpPr>
        <dsp:cNvPr id="0" name=""/>
        <dsp:cNvSpPr/>
      </dsp:nvSpPr>
      <dsp:spPr>
        <a:xfrm>
          <a:off x="602456" y="1868899"/>
          <a:ext cx="2859471" cy="678453"/>
        </a:xfrm>
        <a:prstGeom prst="roundRect">
          <a:avLst>
            <a:gd name="adj" fmla="val 10000"/>
          </a:avLst>
        </a:prstGeom>
        <a:solidFill>
          <a:schemeClr val="accent4">
            <a:lumMod val="20000"/>
            <a:lumOff val="80000"/>
            <a:alpha val="90000"/>
          </a:schemeClr>
        </a:solidFill>
        <a:ln w="28575" cap="flat" cmpd="sng" algn="ctr">
          <a:solidFill>
            <a:schemeClr val="accent3">
              <a:lumMod val="5000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it-IT" sz="1800" b="1" kern="1200" dirty="0">
              <a:solidFill>
                <a:prstClr val="black">
                  <a:hueOff val="0"/>
                  <a:satOff val="0"/>
                  <a:lumOff val="0"/>
                  <a:alphaOff val="0"/>
                </a:prstClr>
              </a:solidFill>
              <a:latin typeface="Aptos"/>
              <a:ea typeface="+mn-ea"/>
              <a:cs typeface="+mn-cs"/>
            </a:rPr>
            <a:t>Scegliere testi a caso, senza uno scopo</a:t>
          </a:r>
          <a:endParaRPr lang="es-ES" sz="1800" b="1" kern="1200" dirty="0">
            <a:solidFill>
              <a:prstClr val="black">
                <a:hueOff val="0"/>
                <a:satOff val="0"/>
                <a:lumOff val="0"/>
                <a:alphaOff val="0"/>
              </a:prstClr>
            </a:solidFill>
            <a:latin typeface="Aptos"/>
            <a:ea typeface="+mn-ea"/>
            <a:cs typeface="+mn-cs"/>
          </a:endParaRPr>
        </a:p>
      </dsp:txBody>
      <dsp:txXfrm>
        <a:off x="622327" y="1888770"/>
        <a:ext cx="2819729" cy="638711"/>
      </dsp:txXfrm>
    </dsp:sp>
    <dsp:sp modelId="{578A16A8-0853-43B4-AE5B-D4C943848F95}">
      <dsp:nvSpPr>
        <dsp:cNvPr id="0" name=""/>
        <dsp:cNvSpPr/>
      </dsp:nvSpPr>
      <dsp:spPr>
        <a:xfrm>
          <a:off x="301893" y="716023"/>
          <a:ext cx="300563" cy="2434794"/>
        </a:xfrm>
        <a:custGeom>
          <a:avLst/>
          <a:gdLst/>
          <a:ahLst/>
          <a:cxnLst/>
          <a:rect l="0" t="0" r="0" b="0"/>
          <a:pathLst>
            <a:path>
              <a:moveTo>
                <a:pt x="0" y="0"/>
              </a:moveTo>
              <a:lnTo>
                <a:pt x="0" y="2434794"/>
              </a:lnTo>
              <a:lnTo>
                <a:pt x="300563" y="2434794"/>
              </a:lnTo>
            </a:path>
          </a:pathLst>
        </a:custGeom>
        <a:noFill/>
        <a:ln w="19050" cap="flat" cmpd="sng" algn="ctr">
          <a:solidFill>
            <a:schemeClr val="accent3">
              <a:lumMod val="50000"/>
            </a:schemeClr>
          </a:solidFill>
          <a:prstDash val="solid"/>
          <a:miter lim="800000"/>
        </a:ln>
        <a:effectLst/>
      </dsp:spPr>
      <dsp:style>
        <a:lnRef idx="2">
          <a:scrgbClr r="0" g="0" b="0"/>
        </a:lnRef>
        <a:fillRef idx="0">
          <a:scrgbClr r="0" g="0" b="0"/>
        </a:fillRef>
        <a:effectRef idx="0">
          <a:scrgbClr r="0" g="0" b="0"/>
        </a:effectRef>
        <a:fontRef idx="minor"/>
      </dsp:style>
    </dsp:sp>
    <dsp:sp modelId="{83B9C4AC-117D-497C-8A75-115B66130509}">
      <dsp:nvSpPr>
        <dsp:cNvPr id="0" name=""/>
        <dsp:cNvSpPr/>
      </dsp:nvSpPr>
      <dsp:spPr>
        <a:xfrm>
          <a:off x="602456" y="2716966"/>
          <a:ext cx="2859471" cy="867701"/>
        </a:xfrm>
        <a:prstGeom prst="roundRect">
          <a:avLst>
            <a:gd name="adj" fmla="val 10000"/>
          </a:avLst>
        </a:prstGeom>
        <a:solidFill>
          <a:schemeClr val="accent4">
            <a:lumMod val="20000"/>
            <a:lumOff val="80000"/>
            <a:alpha val="90000"/>
          </a:schemeClr>
        </a:solidFill>
        <a:ln w="28575" cap="flat" cmpd="sng" algn="ctr">
          <a:solidFill>
            <a:schemeClr val="accent3">
              <a:lumMod val="5000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it-IT" sz="1600" b="1" kern="1200" dirty="0">
              <a:solidFill>
                <a:prstClr val="black">
                  <a:hueOff val="0"/>
                  <a:satOff val="0"/>
                  <a:lumOff val="0"/>
                  <a:alphaOff val="0"/>
                </a:prstClr>
              </a:solidFill>
              <a:latin typeface="Aptos"/>
              <a:ea typeface="+mn-ea"/>
              <a:cs typeface="+mn-cs"/>
            </a:rPr>
            <a:t>Scegliere le parti che ci piacciono e rifiutare quelle che non ci piacciono.</a:t>
          </a:r>
          <a:endParaRPr lang="es-ES" sz="1600" b="1" kern="1200" dirty="0">
            <a:solidFill>
              <a:prstClr val="black">
                <a:hueOff val="0"/>
                <a:satOff val="0"/>
                <a:lumOff val="0"/>
                <a:alphaOff val="0"/>
              </a:prstClr>
            </a:solidFill>
            <a:latin typeface="Aptos"/>
            <a:ea typeface="+mn-ea"/>
            <a:cs typeface="+mn-cs"/>
          </a:endParaRPr>
        </a:p>
      </dsp:txBody>
      <dsp:txXfrm>
        <a:off x="627870" y="2742380"/>
        <a:ext cx="2808643" cy="816873"/>
      </dsp:txXfrm>
    </dsp:sp>
    <dsp:sp modelId="{93D14829-74D2-461E-8767-4D1E4D0599EF}">
      <dsp:nvSpPr>
        <dsp:cNvPr id="0" name=""/>
        <dsp:cNvSpPr/>
      </dsp:nvSpPr>
      <dsp:spPr>
        <a:xfrm>
          <a:off x="3346189" y="37569"/>
          <a:ext cx="3005632" cy="678453"/>
        </a:xfrm>
        <a:prstGeom prst="roundRect">
          <a:avLst>
            <a:gd name="adj" fmla="val 10000"/>
          </a:avLst>
        </a:prstGeom>
        <a:solidFill>
          <a:srgbClr val="008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s-ES" sz="2400" b="1" kern="1200" dirty="0">
              <a:effectLst>
                <a:outerShdw blurRad="38100" dist="38100" dir="2700000" algn="tl">
                  <a:srgbClr val="000000"/>
                </a:outerShdw>
              </a:effectLst>
            </a:rPr>
            <a:t>Forme corrette</a:t>
          </a:r>
        </a:p>
      </dsp:txBody>
      <dsp:txXfrm>
        <a:off x="3366060" y="57440"/>
        <a:ext cx="2965890" cy="638711"/>
      </dsp:txXfrm>
    </dsp:sp>
    <dsp:sp modelId="{EE477606-2F95-4BBB-9AC0-1BDA525C3BFA}">
      <dsp:nvSpPr>
        <dsp:cNvPr id="0" name=""/>
        <dsp:cNvSpPr/>
      </dsp:nvSpPr>
      <dsp:spPr>
        <a:xfrm>
          <a:off x="3646752" y="716023"/>
          <a:ext cx="300563" cy="576438"/>
        </a:xfrm>
        <a:custGeom>
          <a:avLst/>
          <a:gdLst/>
          <a:ahLst/>
          <a:cxnLst/>
          <a:rect l="0" t="0" r="0" b="0"/>
          <a:pathLst>
            <a:path>
              <a:moveTo>
                <a:pt x="0" y="0"/>
              </a:moveTo>
              <a:lnTo>
                <a:pt x="0" y="576438"/>
              </a:lnTo>
              <a:lnTo>
                <a:pt x="300563" y="576438"/>
              </a:lnTo>
            </a:path>
          </a:pathLst>
        </a:custGeom>
        <a:noFill/>
        <a:ln w="19050" cap="flat" cmpd="sng" algn="ctr">
          <a:solidFill>
            <a:schemeClr val="accent1">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7FBD08C1-662A-41DD-8731-03375B4ABF17}">
      <dsp:nvSpPr>
        <dsp:cNvPr id="0" name=""/>
        <dsp:cNvSpPr/>
      </dsp:nvSpPr>
      <dsp:spPr>
        <a:xfrm>
          <a:off x="3947315" y="885636"/>
          <a:ext cx="2652179" cy="813649"/>
        </a:xfrm>
        <a:prstGeom prst="roundRect">
          <a:avLst>
            <a:gd name="adj" fmla="val 10000"/>
          </a:avLst>
        </a:prstGeom>
        <a:solidFill>
          <a:schemeClr val="accent1">
            <a:lumMod val="20000"/>
            <a:lumOff val="80000"/>
            <a:alpha val="90000"/>
          </a:schemeClr>
        </a:solidFill>
        <a:ln w="28575" cap="flat" cmpd="sng" algn="ctr">
          <a:solidFill>
            <a:schemeClr val="accent1">
              <a:lumMod val="7500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it-IT" sz="1800" b="1" kern="1200" dirty="0">
              <a:solidFill>
                <a:prstClr val="black">
                  <a:hueOff val="0"/>
                  <a:satOff val="0"/>
                  <a:lumOff val="0"/>
                  <a:alphaOff val="0"/>
                </a:prstClr>
              </a:solidFill>
              <a:latin typeface="Aptos"/>
              <a:ea typeface="+mn-ea"/>
              <a:cs typeface="+mn-cs"/>
            </a:rPr>
            <a:t>Cercare di conoscere la volontà di Dio</a:t>
          </a:r>
          <a:endParaRPr lang="es-ES" sz="1800" b="1" kern="1200" dirty="0">
            <a:solidFill>
              <a:prstClr val="black">
                <a:hueOff val="0"/>
                <a:satOff val="0"/>
                <a:lumOff val="0"/>
                <a:alphaOff val="0"/>
              </a:prstClr>
            </a:solidFill>
            <a:latin typeface="Aptos"/>
            <a:ea typeface="+mn-ea"/>
            <a:cs typeface="+mn-cs"/>
          </a:endParaRPr>
        </a:p>
      </dsp:txBody>
      <dsp:txXfrm>
        <a:off x="3971146" y="909467"/>
        <a:ext cx="2604517" cy="765987"/>
      </dsp:txXfrm>
    </dsp:sp>
    <dsp:sp modelId="{0D3FCF36-19B2-4F24-B313-7514E31DA139}">
      <dsp:nvSpPr>
        <dsp:cNvPr id="0" name=""/>
        <dsp:cNvSpPr/>
      </dsp:nvSpPr>
      <dsp:spPr>
        <a:xfrm>
          <a:off x="3646752" y="716023"/>
          <a:ext cx="300563" cy="1492103"/>
        </a:xfrm>
        <a:custGeom>
          <a:avLst/>
          <a:gdLst/>
          <a:ahLst/>
          <a:cxnLst/>
          <a:rect l="0" t="0" r="0" b="0"/>
          <a:pathLst>
            <a:path>
              <a:moveTo>
                <a:pt x="0" y="0"/>
              </a:moveTo>
              <a:lnTo>
                <a:pt x="0" y="1492103"/>
              </a:lnTo>
              <a:lnTo>
                <a:pt x="300563" y="1492103"/>
              </a:lnTo>
            </a:path>
          </a:pathLst>
        </a:custGeom>
        <a:noFill/>
        <a:ln w="19050" cap="flat" cmpd="sng" algn="ctr">
          <a:solidFill>
            <a:schemeClr val="accent1">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EEC89796-B9BA-4729-9477-51477E9DCE21}">
      <dsp:nvSpPr>
        <dsp:cNvPr id="0" name=""/>
        <dsp:cNvSpPr/>
      </dsp:nvSpPr>
      <dsp:spPr>
        <a:xfrm>
          <a:off x="3947315" y="1868899"/>
          <a:ext cx="2652179" cy="678453"/>
        </a:xfrm>
        <a:prstGeom prst="roundRect">
          <a:avLst>
            <a:gd name="adj" fmla="val 10000"/>
          </a:avLst>
        </a:prstGeom>
        <a:solidFill>
          <a:schemeClr val="accent1">
            <a:lumMod val="20000"/>
            <a:lumOff val="80000"/>
            <a:alpha val="90000"/>
          </a:schemeClr>
        </a:solidFill>
        <a:ln w="28575" cap="flat" cmpd="sng" algn="ctr">
          <a:solidFill>
            <a:schemeClr val="accent1">
              <a:lumMod val="7500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dirty="0"/>
            <a:t>Realizzare uno studio sistematico</a:t>
          </a:r>
        </a:p>
      </dsp:txBody>
      <dsp:txXfrm>
        <a:off x="3967186" y="1888770"/>
        <a:ext cx="2612437" cy="638711"/>
      </dsp:txXfrm>
    </dsp:sp>
    <dsp:sp modelId="{847F9CCA-4121-41D9-8E9D-63ABFA6DAA30}">
      <dsp:nvSpPr>
        <dsp:cNvPr id="0" name=""/>
        <dsp:cNvSpPr/>
      </dsp:nvSpPr>
      <dsp:spPr>
        <a:xfrm>
          <a:off x="3646752" y="716023"/>
          <a:ext cx="300563" cy="2434794"/>
        </a:xfrm>
        <a:custGeom>
          <a:avLst/>
          <a:gdLst/>
          <a:ahLst/>
          <a:cxnLst/>
          <a:rect l="0" t="0" r="0" b="0"/>
          <a:pathLst>
            <a:path>
              <a:moveTo>
                <a:pt x="0" y="0"/>
              </a:moveTo>
              <a:lnTo>
                <a:pt x="0" y="2434794"/>
              </a:lnTo>
              <a:lnTo>
                <a:pt x="300563" y="2434794"/>
              </a:lnTo>
            </a:path>
          </a:pathLst>
        </a:custGeom>
        <a:noFill/>
        <a:ln w="19050" cap="flat" cmpd="sng" algn="ctr">
          <a:solidFill>
            <a:schemeClr val="accent1">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AF9729E-48F7-43B3-9B6F-72B5E216C2EC}">
      <dsp:nvSpPr>
        <dsp:cNvPr id="0" name=""/>
        <dsp:cNvSpPr/>
      </dsp:nvSpPr>
      <dsp:spPr>
        <a:xfrm>
          <a:off x="3947315" y="2716966"/>
          <a:ext cx="2652179" cy="867701"/>
        </a:xfrm>
        <a:prstGeom prst="roundRect">
          <a:avLst>
            <a:gd name="adj" fmla="val 10000"/>
          </a:avLst>
        </a:prstGeom>
        <a:solidFill>
          <a:schemeClr val="accent1">
            <a:lumMod val="20000"/>
            <a:lumOff val="80000"/>
            <a:alpha val="90000"/>
          </a:schemeClr>
        </a:solidFill>
        <a:ln w="28575" cap="flat" cmpd="sng" algn="ctr">
          <a:solidFill>
            <a:schemeClr val="accent1">
              <a:lumMod val="7500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s-ES" sz="1800" b="1" kern="1200" dirty="0">
              <a:solidFill>
                <a:prstClr val="black">
                  <a:hueOff val="0"/>
                  <a:satOff val="0"/>
                  <a:lumOff val="0"/>
                  <a:alphaOff val="0"/>
                </a:prstClr>
              </a:solidFill>
              <a:latin typeface="Aptos"/>
              <a:ea typeface="+mn-ea"/>
              <a:cs typeface="+mn-cs"/>
            </a:rPr>
            <a:t>Non rifiutare nessun testo, </a:t>
          </a:r>
          <a:r>
            <a:rPr lang="es-ES" sz="1800" b="1" kern="1200" dirty="0" err="1">
              <a:solidFill>
                <a:prstClr val="black">
                  <a:hueOff val="0"/>
                  <a:satOff val="0"/>
                  <a:lumOff val="0"/>
                  <a:alphaOff val="0"/>
                </a:prstClr>
              </a:solidFill>
              <a:latin typeface="Aptos"/>
              <a:ea typeface="+mn-ea"/>
              <a:cs typeface="+mn-cs"/>
            </a:rPr>
            <a:t>ma</a:t>
          </a:r>
          <a:r>
            <a:rPr lang="es-ES" sz="1800" b="1" kern="1200" dirty="0">
              <a:solidFill>
                <a:prstClr val="black">
                  <a:hueOff val="0"/>
                  <a:satOff val="0"/>
                  <a:lumOff val="0"/>
                  <a:alphaOff val="0"/>
                </a:prstClr>
              </a:solidFill>
              <a:latin typeface="Aptos"/>
              <a:ea typeface="+mn-ea"/>
              <a:cs typeface="+mn-cs"/>
            </a:rPr>
            <a:t> analizzarli tutti</a:t>
          </a:r>
        </a:p>
      </dsp:txBody>
      <dsp:txXfrm>
        <a:off x="3972729" y="2742380"/>
        <a:ext cx="2601351" cy="81687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676E4C-49C0-42A3-81AE-DFF1297A0E6D}">
      <dsp:nvSpPr>
        <dsp:cNvPr id="0" name=""/>
        <dsp:cNvSpPr/>
      </dsp:nvSpPr>
      <dsp:spPr>
        <a:xfrm>
          <a:off x="4803" y="134317"/>
          <a:ext cx="1805418" cy="1362580"/>
        </a:xfrm>
        <a:prstGeom prst="roundRect">
          <a:avLst>
            <a:gd name="adj" fmla="val 10000"/>
          </a:avLst>
        </a:prstGeom>
        <a:solidFill>
          <a:srgbClr val="D00068"/>
        </a:solidFill>
        <a:ln>
          <a:noFill/>
        </a:ln>
        <a:effectLst>
          <a:outerShdw blurRad="50800" dist="38100" dir="2700000" algn="tl" rotWithShape="0">
            <a:prstClr val="black">
              <a:alpha val="40000"/>
            </a:prstClr>
          </a:outerShdw>
        </a:effectLst>
        <a:scene3d>
          <a:camera prst="orthographicFront"/>
          <a:lightRig rig="flat" dir="t"/>
        </a:scene3d>
        <a:sp3d contourW="38100"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sp3d>
            <a:contourClr>
              <a:schemeClr val="tx1"/>
            </a:contourClr>
          </a:sp3d>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outerShdw>
              </a:effectLst>
            </a:rPr>
            <a:t>Ci fa vedere come realmente siamo</a:t>
          </a:r>
          <a:br>
            <a:rPr lang="es-ES" sz="1800" b="1" kern="1200" dirty="0">
              <a:effectLst>
                <a:outerShdw blurRad="38100" dist="38100" dir="2700000" algn="tl">
                  <a:srgbClr val="000000"/>
                </a:outerShdw>
              </a:effectLst>
            </a:rPr>
          </a:br>
          <a:r>
            <a:rPr lang="es-ES" sz="1800" b="1" kern="1200" dirty="0">
              <a:effectLst>
                <a:outerShdw blurRad="38100" dist="38100" dir="2700000" algn="tl">
                  <a:srgbClr val="000000"/>
                </a:outerShdw>
              </a:effectLst>
            </a:rPr>
            <a:t>(Ebrei 4:12)</a:t>
          </a:r>
          <a:endParaRPr lang="es-ES" sz="1800" kern="1200" dirty="0">
            <a:effectLst>
              <a:outerShdw blurRad="38100" dist="38100" dir="2700000" algn="tl">
                <a:srgbClr val="000000"/>
              </a:outerShdw>
            </a:effectLst>
          </a:endParaRPr>
        </a:p>
      </dsp:txBody>
      <dsp:txXfrm>
        <a:off x="44712" y="174226"/>
        <a:ext cx="1725600" cy="1282762"/>
      </dsp:txXfrm>
    </dsp:sp>
    <dsp:sp modelId="{6C468082-A093-40C5-B5E6-41F8FA05CB25}">
      <dsp:nvSpPr>
        <dsp:cNvPr id="0" name=""/>
        <dsp:cNvSpPr/>
      </dsp:nvSpPr>
      <dsp:spPr>
        <a:xfrm>
          <a:off x="1920425" y="687724"/>
          <a:ext cx="265491" cy="255767"/>
        </a:xfrm>
        <a:prstGeom prst="verticalScroll">
          <a:avLst/>
        </a:prstGeom>
        <a:solidFill>
          <a:srgbClr val="FF3399"/>
        </a:solidFill>
        <a:ln>
          <a:solidFill>
            <a:schemeClr val="tx1"/>
          </a:solidFill>
        </a:ln>
        <a:effectLst>
          <a:outerShdw blurRad="50800" dist="38100" dir="2700000" algn="tl" rotWithShape="0">
            <a:prstClr val="black">
              <a:alpha val="40000"/>
            </a:prst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a:off x="1920425" y="738877"/>
        <a:ext cx="188761" cy="153461"/>
      </dsp:txXfrm>
    </dsp:sp>
    <dsp:sp modelId="{E2669A77-472B-4973-A92F-D98F8ED6B2AF}">
      <dsp:nvSpPr>
        <dsp:cNvPr id="0" name=""/>
        <dsp:cNvSpPr/>
      </dsp:nvSpPr>
      <dsp:spPr>
        <a:xfrm>
          <a:off x="2311149" y="134317"/>
          <a:ext cx="1805418" cy="1362580"/>
        </a:xfrm>
        <a:prstGeom prst="roundRect">
          <a:avLst>
            <a:gd name="adj" fmla="val 10000"/>
          </a:avLst>
        </a:prstGeom>
        <a:gradFill rotWithShape="0">
          <a:gsLst>
            <a:gs pos="0">
              <a:schemeClr val="accent2">
                <a:hueOff val="-4095016"/>
                <a:satOff val="0"/>
                <a:lumOff val="2500"/>
                <a:alphaOff val="0"/>
                <a:satMod val="103000"/>
                <a:lumMod val="102000"/>
                <a:tint val="94000"/>
              </a:schemeClr>
            </a:gs>
            <a:gs pos="50000">
              <a:schemeClr val="accent2">
                <a:hueOff val="-4095016"/>
                <a:satOff val="0"/>
                <a:lumOff val="2500"/>
                <a:alphaOff val="0"/>
                <a:satMod val="110000"/>
                <a:lumMod val="100000"/>
                <a:shade val="100000"/>
              </a:schemeClr>
            </a:gs>
            <a:gs pos="100000">
              <a:schemeClr val="accent2">
                <a:hueOff val="-4095016"/>
                <a:satOff val="0"/>
                <a:lumOff val="2500"/>
                <a:alphaOff val="0"/>
                <a:lumMod val="99000"/>
                <a:satMod val="120000"/>
                <a:shade val="78000"/>
              </a:schemeClr>
            </a:gs>
          </a:gsLst>
          <a:lin ang="5400000" scaled="0"/>
        </a:gradFill>
        <a:ln>
          <a:noFill/>
        </a:ln>
        <a:effectLst>
          <a:outerShdw blurRad="50800" dist="38100" dir="2700000" algn="tl" rotWithShape="0">
            <a:prstClr val="black">
              <a:alpha val="40000"/>
            </a:prstClr>
          </a:outerShdw>
        </a:effectLst>
        <a:scene3d>
          <a:camera prst="orthographicFront"/>
          <a:lightRig rig="flat" dir="t"/>
        </a:scene3d>
        <a:sp3d contourW="38100"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sp3d>
            <a:contourClr>
              <a:schemeClr val="tx1"/>
            </a:contourClr>
          </a:sp3d>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outerShdw>
              </a:effectLst>
            </a:rPr>
            <a:t>Ci separa dal peccato</a:t>
          </a:r>
          <a:br>
            <a:rPr lang="es-ES" sz="1800" b="1" kern="1200" dirty="0">
              <a:effectLst>
                <a:outerShdw blurRad="38100" dist="38100" dir="2700000" algn="tl">
                  <a:srgbClr val="000000"/>
                </a:outerShdw>
              </a:effectLst>
            </a:rPr>
          </a:br>
          <a:r>
            <a:rPr lang="es-ES" sz="1800" b="1" kern="1200" dirty="0">
              <a:effectLst>
                <a:outerShdw blurRad="38100" dist="38100" dir="2700000" algn="tl">
                  <a:srgbClr val="000000"/>
                </a:outerShdw>
              </a:effectLst>
            </a:rPr>
            <a:t>(Salmo 119:11)</a:t>
          </a:r>
          <a:endParaRPr lang="es-ES" sz="1800" kern="1200" dirty="0">
            <a:effectLst>
              <a:outerShdw blurRad="38100" dist="38100" dir="2700000" algn="tl">
                <a:srgbClr val="000000"/>
              </a:outerShdw>
            </a:effectLst>
          </a:endParaRPr>
        </a:p>
      </dsp:txBody>
      <dsp:txXfrm>
        <a:off x="2351058" y="174226"/>
        <a:ext cx="1725600" cy="1282762"/>
      </dsp:txXfrm>
    </dsp:sp>
    <dsp:sp modelId="{EC3367F0-5659-4024-9E51-ED48FD4D60B3}">
      <dsp:nvSpPr>
        <dsp:cNvPr id="0" name=""/>
        <dsp:cNvSpPr/>
      </dsp:nvSpPr>
      <dsp:spPr>
        <a:xfrm>
          <a:off x="4226772" y="687724"/>
          <a:ext cx="265491" cy="255767"/>
        </a:xfrm>
        <a:prstGeom prst="verticalScroll">
          <a:avLst/>
        </a:prstGeom>
        <a:solidFill>
          <a:schemeClr val="accent5">
            <a:lumMod val="40000"/>
            <a:lumOff val="60000"/>
          </a:schemeClr>
        </a:solidFill>
        <a:ln>
          <a:solidFill>
            <a:schemeClr val="tx1"/>
          </a:solidFill>
        </a:ln>
        <a:effectLst>
          <a:outerShdw blurRad="50800" dist="38100" dir="2700000" algn="tl" rotWithShape="0">
            <a:prstClr val="black">
              <a:alpha val="40000"/>
            </a:prst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a:off x="4226772" y="738877"/>
        <a:ext cx="188761" cy="153461"/>
      </dsp:txXfrm>
    </dsp:sp>
    <dsp:sp modelId="{420B7C76-98E9-41D0-AB08-C326E9038D37}">
      <dsp:nvSpPr>
        <dsp:cNvPr id="0" name=""/>
        <dsp:cNvSpPr/>
      </dsp:nvSpPr>
      <dsp:spPr>
        <a:xfrm>
          <a:off x="4617495" y="134317"/>
          <a:ext cx="1805418" cy="1362580"/>
        </a:xfrm>
        <a:prstGeom prst="roundRect">
          <a:avLst>
            <a:gd name="adj" fmla="val 10000"/>
          </a:avLst>
        </a:prstGeom>
        <a:solidFill>
          <a:schemeClr val="accent3">
            <a:lumMod val="75000"/>
          </a:schemeClr>
        </a:solidFill>
        <a:ln>
          <a:noFill/>
        </a:ln>
        <a:effectLst>
          <a:outerShdw blurRad="50800" dist="38100" dir="2700000" algn="tl" rotWithShape="0">
            <a:prstClr val="black">
              <a:alpha val="40000"/>
            </a:prstClr>
          </a:outerShdw>
        </a:effectLst>
        <a:scene3d>
          <a:camera prst="orthographicFront"/>
          <a:lightRig rig="flat" dir="t"/>
        </a:scene3d>
        <a:sp3d contourW="38100"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sp3d>
            <a:contourClr>
              <a:schemeClr val="tx1"/>
            </a:contourClr>
          </a:sp3d>
        </a:bodyPr>
        <a:lstStyle/>
        <a:p>
          <a:pPr marL="0" lvl="0" indent="0" algn="ctr" defTabSz="800100">
            <a:lnSpc>
              <a:spcPct val="90000"/>
            </a:lnSpc>
            <a:spcBef>
              <a:spcPct val="0"/>
            </a:spcBef>
            <a:spcAft>
              <a:spcPct val="35000"/>
            </a:spcAft>
            <a:buNone/>
          </a:pPr>
          <a:r>
            <a:rPr lang="es-ES" sz="1800" b="1" kern="1200" dirty="0" err="1">
              <a:effectLst>
                <a:outerShdw blurRad="38100" dist="38100" dir="2700000" algn="tl">
                  <a:srgbClr val="000000"/>
                </a:outerShdw>
              </a:effectLst>
            </a:rPr>
            <a:t>È</a:t>
          </a:r>
          <a:r>
            <a:rPr lang="es-ES" sz="1800" b="1" kern="1200" dirty="0">
              <a:effectLst>
                <a:outerShdw blurRad="38100" dist="38100" dir="2700000" algn="tl">
                  <a:srgbClr val="000000"/>
                </a:outerShdw>
              </a:effectLst>
            </a:rPr>
            <a:t> cibo per la nostra anima (Geremia 15:16)</a:t>
          </a:r>
          <a:endParaRPr lang="es-ES" sz="1800" kern="1200" dirty="0">
            <a:effectLst>
              <a:outerShdw blurRad="38100" dist="38100" dir="2700000" algn="tl">
                <a:srgbClr val="000000"/>
              </a:outerShdw>
            </a:effectLst>
          </a:endParaRPr>
        </a:p>
      </dsp:txBody>
      <dsp:txXfrm>
        <a:off x="4657404" y="174226"/>
        <a:ext cx="1725600" cy="1282762"/>
      </dsp:txXfrm>
    </dsp:sp>
    <dsp:sp modelId="{715F3F80-D498-4A0A-B8DA-73F01AB47577}">
      <dsp:nvSpPr>
        <dsp:cNvPr id="0" name=""/>
        <dsp:cNvSpPr/>
      </dsp:nvSpPr>
      <dsp:spPr>
        <a:xfrm>
          <a:off x="6533118" y="687724"/>
          <a:ext cx="265491" cy="255767"/>
        </a:xfrm>
        <a:prstGeom prst="verticalScroll">
          <a:avLst/>
        </a:prstGeom>
        <a:solidFill>
          <a:schemeClr val="accent3">
            <a:lumMod val="60000"/>
            <a:lumOff val="40000"/>
          </a:schemeClr>
        </a:solidFill>
        <a:ln>
          <a:solidFill>
            <a:schemeClr val="tx1"/>
          </a:solidFill>
        </a:ln>
        <a:effectLst>
          <a:outerShdw blurRad="50800" dist="38100" dir="2700000" algn="tl" rotWithShape="0">
            <a:prstClr val="black">
              <a:alpha val="40000"/>
            </a:prst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a:off x="6533118" y="738877"/>
        <a:ext cx="188761" cy="153461"/>
      </dsp:txXfrm>
    </dsp:sp>
    <dsp:sp modelId="{6FBCEB90-616A-4B8E-8639-1346AC328E41}">
      <dsp:nvSpPr>
        <dsp:cNvPr id="0" name=""/>
        <dsp:cNvSpPr/>
      </dsp:nvSpPr>
      <dsp:spPr>
        <a:xfrm>
          <a:off x="6923842" y="134317"/>
          <a:ext cx="2422962" cy="1362580"/>
        </a:xfrm>
        <a:prstGeom prst="roundRect">
          <a:avLst>
            <a:gd name="adj" fmla="val 10000"/>
          </a:avLst>
        </a:prstGeom>
        <a:solidFill>
          <a:schemeClr val="accent6">
            <a:lumMod val="50000"/>
          </a:schemeClr>
        </a:solidFill>
        <a:ln>
          <a:noFill/>
        </a:ln>
        <a:effectLst>
          <a:outerShdw blurRad="50800" dist="38100" dir="2700000" algn="tl" rotWithShape="0">
            <a:prstClr val="black">
              <a:alpha val="40000"/>
            </a:prstClr>
          </a:outerShdw>
        </a:effectLst>
        <a:scene3d>
          <a:camera prst="orthographicFront"/>
          <a:lightRig rig="flat" dir="t"/>
        </a:scene3d>
        <a:sp3d contourW="38100"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sp3d>
            <a:contourClr>
              <a:schemeClr val="tx1"/>
            </a:contourClr>
          </a:sp3d>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outerShdw>
              </a:effectLst>
            </a:rPr>
            <a:t>Ci fa crescere </a:t>
          </a:r>
          <a:r>
            <a:rPr lang="es-ES" sz="1800" b="1" kern="1200" dirty="0" err="1">
              <a:effectLst>
                <a:outerShdw blurRad="38100" dist="38100" dir="2700000" algn="tl">
                  <a:srgbClr val="000000"/>
                </a:outerShdw>
              </a:effectLst>
            </a:rPr>
            <a:t>spiritualmente</a:t>
          </a:r>
          <a:r>
            <a:rPr lang="es-ES" sz="1800" b="1" kern="1200" dirty="0">
              <a:effectLst>
                <a:outerShdw blurRad="38100" dist="38100" dir="2700000" algn="tl">
                  <a:srgbClr val="000000"/>
                </a:outerShdw>
              </a:effectLst>
            </a:rPr>
            <a:t> </a:t>
          </a:r>
        </a:p>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outerShdw>
              </a:effectLst>
            </a:rPr>
            <a:t>(1 P 2:2)</a:t>
          </a:r>
          <a:endParaRPr lang="es-ES" sz="1800" kern="1200" dirty="0">
            <a:effectLst>
              <a:outerShdw blurRad="38100" dist="38100" dir="2700000" algn="tl">
                <a:srgbClr val="000000"/>
              </a:outerShdw>
            </a:effectLst>
          </a:endParaRPr>
        </a:p>
      </dsp:txBody>
      <dsp:txXfrm>
        <a:off x="6963751" y="174226"/>
        <a:ext cx="2343144" cy="1282762"/>
      </dsp:txXfrm>
    </dsp:sp>
    <dsp:sp modelId="{23E394F4-A05E-41D7-A968-AEBDC424CB5C}">
      <dsp:nvSpPr>
        <dsp:cNvPr id="0" name=""/>
        <dsp:cNvSpPr/>
      </dsp:nvSpPr>
      <dsp:spPr>
        <a:xfrm>
          <a:off x="9457008" y="687724"/>
          <a:ext cx="265491" cy="255767"/>
        </a:xfrm>
        <a:prstGeom prst="verticalScroll">
          <a:avLst/>
        </a:prstGeom>
        <a:solidFill>
          <a:schemeClr val="accent6">
            <a:lumMod val="75000"/>
          </a:schemeClr>
        </a:solidFill>
        <a:ln>
          <a:solidFill>
            <a:schemeClr val="tx1"/>
          </a:solidFill>
        </a:ln>
        <a:effectLst>
          <a:outerShdw blurRad="50800" dist="38100" dir="2700000" algn="tl" rotWithShape="0">
            <a:prstClr val="black">
              <a:alpha val="40000"/>
            </a:prst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a:off x="9457008" y="738877"/>
        <a:ext cx="188761" cy="153461"/>
      </dsp:txXfrm>
    </dsp:sp>
    <dsp:sp modelId="{30C7BF7C-D61E-4B93-9002-B275466A0842}">
      <dsp:nvSpPr>
        <dsp:cNvPr id="0" name=""/>
        <dsp:cNvSpPr/>
      </dsp:nvSpPr>
      <dsp:spPr>
        <a:xfrm>
          <a:off x="9847732" y="134317"/>
          <a:ext cx="1805418" cy="1362580"/>
        </a:xfrm>
        <a:prstGeom prst="roundRect">
          <a:avLst>
            <a:gd name="adj" fmla="val 10000"/>
          </a:avLst>
        </a:prstGeom>
        <a:solidFill>
          <a:srgbClr val="7030A0"/>
        </a:solidFill>
        <a:ln>
          <a:noFill/>
        </a:ln>
        <a:effectLst>
          <a:outerShdw blurRad="50800" dist="38100" dir="2700000" algn="tl" rotWithShape="0">
            <a:prstClr val="black">
              <a:alpha val="40000"/>
            </a:prstClr>
          </a:outerShdw>
        </a:effectLst>
        <a:scene3d>
          <a:camera prst="orthographicFront"/>
          <a:lightRig rig="flat" dir="t"/>
        </a:scene3d>
        <a:sp3d contourW="38100"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sp3d>
            <a:contourClr>
              <a:schemeClr val="tx1"/>
            </a:contourClr>
          </a:sp3d>
        </a:bodyPr>
        <a:lstStyle/>
        <a:p>
          <a:pPr marL="0" lvl="0" indent="0" algn="ctr" defTabSz="800100">
            <a:lnSpc>
              <a:spcPct val="90000"/>
            </a:lnSpc>
            <a:spcBef>
              <a:spcPct val="0"/>
            </a:spcBef>
            <a:spcAft>
              <a:spcPct val="35000"/>
            </a:spcAft>
            <a:buNone/>
          </a:pPr>
          <a:r>
            <a:rPr lang="es-ES" sz="1800" b="1" kern="1200" dirty="0">
              <a:effectLst>
                <a:outerShdw blurRad="38100" dist="38100" dir="2700000" algn="tl">
                  <a:srgbClr val="000000"/>
                </a:outerShdw>
              </a:effectLst>
            </a:rPr>
            <a:t>Ci dà vita</a:t>
          </a:r>
          <a:br>
            <a:rPr lang="es-ES" sz="1800" b="1" kern="1200" dirty="0">
              <a:effectLst>
                <a:outerShdw blurRad="38100" dist="38100" dir="2700000" algn="tl">
                  <a:srgbClr val="000000"/>
                </a:outerShdw>
              </a:effectLst>
            </a:rPr>
          </a:br>
          <a:r>
            <a:rPr lang="es-ES" sz="1800" b="1" kern="1200" dirty="0">
              <a:effectLst>
                <a:outerShdw blurRad="38100" dist="38100" dir="2700000" algn="tl">
                  <a:srgbClr val="000000"/>
                </a:outerShdw>
              </a:effectLst>
            </a:rPr>
            <a:t>(Giovanni 6:63)</a:t>
          </a:r>
          <a:endParaRPr lang="es-ES" sz="1800" kern="1200" dirty="0">
            <a:effectLst>
              <a:outerShdw blurRad="38100" dist="38100" dir="2700000" algn="tl">
                <a:srgbClr val="000000"/>
              </a:outerShdw>
            </a:effectLst>
          </a:endParaRPr>
        </a:p>
      </dsp:txBody>
      <dsp:txXfrm>
        <a:off x="9887641" y="174226"/>
        <a:ext cx="1725600" cy="128276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FC4CAE-E575-495F-AE4F-D93458150C05}">
      <dsp:nvSpPr>
        <dsp:cNvPr id="0" name=""/>
        <dsp:cNvSpPr/>
      </dsp:nvSpPr>
      <dsp:spPr>
        <a:xfrm>
          <a:off x="0" y="1496"/>
          <a:ext cx="5843073" cy="536675"/>
        </a:xfrm>
        <a:prstGeom prst="roundRect">
          <a:avLst>
            <a:gd name="adj" fmla="val 10000"/>
          </a:avLst>
        </a:prstGeom>
        <a:solidFill>
          <a:schemeClr val="tx1"/>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s-ES" sz="2000" b="1" kern="1200" dirty="0"/>
            <a:t>Quando riceviamo la Bibbia in </a:t>
          </a:r>
          <a:r>
            <a:rPr lang="es-ES" sz="2000" b="1" kern="1200" dirty="0" err="1"/>
            <a:t>questo</a:t>
          </a:r>
          <a:r>
            <a:rPr lang="es-ES" sz="2000" b="1" kern="1200" dirty="0"/>
            <a:t> modo,</a:t>
          </a:r>
        </a:p>
      </dsp:txBody>
      <dsp:txXfrm>
        <a:off x="15719" y="17215"/>
        <a:ext cx="5811635" cy="505237"/>
      </dsp:txXfrm>
    </dsp:sp>
    <dsp:sp modelId="{034AB7BD-BAE1-4951-A6CC-9B7D701C3D9B}">
      <dsp:nvSpPr>
        <dsp:cNvPr id="0" name=""/>
        <dsp:cNvSpPr/>
      </dsp:nvSpPr>
      <dsp:spPr>
        <a:xfrm>
          <a:off x="0" y="634773"/>
          <a:ext cx="536675" cy="536675"/>
        </a:xfrm>
        <a:prstGeom prst="homePlate">
          <a:avLst/>
        </a:prstGeom>
        <a:solidFill>
          <a:srgbClr val="FF7C5D"/>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sp:spPr>
      <dsp:style>
        <a:lnRef idx="0">
          <a:scrgbClr r="0" g="0" b="0"/>
        </a:lnRef>
        <a:fillRef idx="1">
          <a:scrgbClr r="0" g="0" b="0"/>
        </a:fillRef>
        <a:effectRef idx="2">
          <a:scrgbClr r="0" g="0" b="0"/>
        </a:effectRef>
        <a:fontRef idx="minor">
          <a:schemeClr val="lt1"/>
        </a:fontRef>
      </dsp:style>
    </dsp:sp>
    <dsp:sp modelId="{7D510E54-02F4-4FC5-9B01-C42878BA6476}">
      <dsp:nvSpPr>
        <dsp:cNvPr id="0" name=""/>
        <dsp:cNvSpPr/>
      </dsp:nvSpPr>
      <dsp:spPr>
        <a:xfrm>
          <a:off x="536835" y="634773"/>
          <a:ext cx="5272228" cy="536675"/>
        </a:xfrm>
        <a:prstGeom prst="roundRect">
          <a:avLst>
            <a:gd name="adj" fmla="val 16670"/>
          </a:avLst>
        </a:prstGeom>
        <a:solidFill>
          <a:srgbClr val="FF7C5D"/>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ts val="1900"/>
            </a:lnSpc>
            <a:spcBef>
              <a:spcPct val="0"/>
            </a:spcBef>
            <a:spcAft>
              <a:spcPts val="0"/>
            </a:spcAft>
            <a:buNone/>
          </a:pPr>
          <a:r>
            <a:rPr lang="es-ES" sz="2000" b="1" kern="1200" dirty="0" err="1">
              <a:solidFill>
                <a:schemeClr val="tx1"/>
              </a:solidFill>
            </a:rPr>
            <a:t>Essa</a:t>
          </a:r>
          <a:r>
            <a:rPr lang="es-ES" sz="2000" b="1" kern="1200" dirty="0">
              <a:solidFill>
                <a:schemeClr val="tx1"/>
              </a:solidFill>
            </a:rPr>
            <a:t> </a:t>
          </a:r>
          <a:r>
            <a:rPr lang="es-ES" sz="2000" b="1" kern="1200" dirty="0" err="1">
              <a:solidFill>
                <a:schemeClr val="tx1"/>
              </a:solidFill>
            </a:rPr>
            <a:t>ci</a:t>
          </a:r>
          <a:r>
            <a:rPr lang="es-ES" sz="2000" b="1" kern="1200" dirty="0">
              <a:solidFill>
                <a:schemeClr val="tx1"/>
              </a:solidFill>
            </a:rPr>
            <a:t> mostra lo stato della nostra relazione con Dio</a:t>
          </a:r>
        </a:p>
      </dsp:txBody>
      <dsp:txXfrm>
        <a:off x="563038" y="660976"/>
        <a:ext cx="5219822" cy="484269"/>
      </dsp:txXfrm>
    </dsp:sp>
    <dsp:sp modelId="{142A125E-D469-41B9-A81F-E8C610791EBC}">
      <dsp:nvSpPr>
        <dsp:cNvPr id="0" name=""/>
        <dsp:cNvSpPr/>
      </dsp:nvSpPr>
      <dsp:spPr>
        <a:xfrm>
          <a:off x="0" y="1235850"/>
          <a:ext cx="536675" cy="536675"/>
        </a:xfrm>
        <a:prstGeom prst="homePlate">
          <a:avLst/>
        </a:prstGeom>
        <a:solidFill>
          <a:srgbClr val="FFC000">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sp:spPr>
      <dsp:style>
        <a:lnRef idx="0">
          <a:scrgbClr r="0" g="0" b="0"/>
        </a:lnRef>
        <a:fillRef idx="1">
          <a:scrgbClr r="0" g="0" b="0"/>
        </a:fillRef>
        <a:effectRef idx="2">
          <a:scrgbClr r="0" g="0" b="0"/>
        </a:effectRef>
        <a:fontRef idx="minor">
          <a:schemeClr val="lt1"/>
        </a:fontRef>
      </dsp:style>
    </dsp:sp>
    <dsp:sp modelId="{9FE1722D-07B5-4955-B064-D59B29BE2246}">
      <dsp:nvSpPr>
        <dsp:cNvPr id="0" name=""/>
        <dsp:cNvSpPr/>
      </dsp:nvSpPr>
      <dsp:spPr>
        <a:xfrm>
          <a:off x="536835" y="1235850"/>
          <a:ext cx="5272228" cy="536675"/>
        </a:xfrm>
        <a:prstGeom prst="roundRect">
          <a:avLst>
            <a:gd name="adj" fmla="val 16670"/>
          </a:avLst>
        </a:prstGeom>
        <a:solidFill>
          <a:srgbClr val="FFC000">
            <a:hueOff val="0"/>
            <a:satOff val="0"/>
            <a:lumOff val="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ts val="1900"/>
            </a:lnSpc>
            <a:spcBef>
              <a:spcPct val="0"/>
            </a:spcBef>
            <a:spcAft>
              <a:spcPts val="0"/>
            </a:spcAft>
            <a:buNone/>
          </a:pPr>
          <a:r>
            <a:rPr lang="es-ES" sz="2000" b="1" kern="1200" dirty="0">
              <a:solidFill>
                <a:prstClr val="black"/>
              </a:solidFill>
              <a:latin typeface="Aptos" panose="02110004020202020204"/>
              <a:ea typeface="+mn-ea"/>
              <a:cs typeface="+mn-cs"/>
            </a:rPr>
            <a:t>Ci dice come </a:t>
          </a:r>
          <a:r>
            <a:rPr lang="es-ES" sz="2000" b="1" kern="1200" dirty="0" err="1">
              <a:solidFill>
                <a:prstClr val="black"/>
              </a:solidFill>
              <a:latin typeface="Aptos" panose="02110004020202020204"/>
              <a:ea typeface="+mn-ea"/>
              <a:cs typeface="+mn-cs"/>
            </a:rPr>
            <a:t>rafforzare</a:t>
          </a:r>
          <a:r>
            <a:rPr lang="es-ES" sz="2000" b="1" kern="1200" dirty="0">
              <a:solidFill>
                <a:prstClr val="black"/>
              </a:solidFill>
              <a:latin typeface="Aptos" panose="02110004020202020204"/>
              <a:ea typeface="+mn-ea"/>
              <a:cs typeface="+mn-cs"/>
            </a:rPr>
            <a:t> questa relazione</a:t>
          </a:r>
        </a:p>
      </dsp:txBody>
      <dsp:txXfrm>
        <a:off x="563038" y="1262053"/>
        <a:ext cx="5219822" cy="484269"/>
      </dsp:txXfrm>
    </dsp:sp>
    <dsp:sp modelId="{8319C1FC-A1D9-469A-B04C-BD9DCAC46959}">
      <dsp:nvSpPr>
        <dsp:cNvPr id="0" name=""/>
        <dsp:cNvSpPr/>
      </dsp:nvSpPr>
      <dsp:spPr>
        <a:xfrm>
          <a:off x="0" y="1836926"/>
          <a:ext cx="536675" cy="536675"/>
        </a:xfrm>
        <a:prstGeom prst="homePlate">
          <a:avLst/>
        </a:prstGeom>
        <a:solidFill>
          <a:srgbClr val="FFC000">
            <a:hueOff val="1348684"/>
            <a:satOff val="0"/>
            <a:lumOff val="-1250"/>
            <a:alphaOff val="0"/>
          </a:srgbClr>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sp:spPr>
      <dsp:style>
        <a:lnRef idx="0">
          <a:scrgbClr r="0" g="0" b="0"/>
        </a:lnRef>
        <a:fillRef idx="1">
          <a:scrgbClr r="0" g="0" b="0"/>
        </a:fillRef>
        <a:effectRef idx="2">
          <a:scrgbClr r="0" g="0" b="0"/>
        </a:effectRef>
        <a:fontRef idx="minor">
          <a:schemeClr val="lt1"/>
        </a:fontRef>
      </dsp:style>
    </dsp:sp>
    <dsp:sp modelId="{938A774E-6278-4E2D-AE9A-A2E2463E620C}">
      <dsp:nvSpPr>
        <dsp:cNvPr id="0" name=""/>
        <dsp:cNvSpPr/>
      </dsp:nvSpPr>
      <dsp:spPr>
        <a:xfrm>
          <a:off x="536835" y="1836926"/>
          <a:ext cx="5272228" cy="536675"/>
        </a:xfrm>
        <a:prstGeom prst="roundRect">
          <a:avLst>
            <a:gd name="adj" fmla="val 16670"/>
          </a:avLst>
        </a:prstGeom>
        <a:solidFill>
          <a:srgbClr val="FFC000">
            <a:hueOff val="1348684"/>
            <a:satOff val="0"/>
            <a:lumOff val="-125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ts val="1900"/>
            </a:lnSpc>
            <a:spcBef>
              <a:spcPct val="0"/>
            </a:spcBef>
            <a:spcAft>
              <a:spcPts val="0"/>
            </a:spcAft>
            <a:buNone/>
          </a:pPr>
          <a:r>
            <a:rPr lang="es-ES" sz="2000" b="1" kern="1200" dirty="0" err="1">
              <a:solidFill>
                <a:schemeClr val="tx1"/>
              </a:solidFill>
            </a:rPr>
            <a:t>Sperimentiamo</a:t>
          </a:r>
          <a:r>
            <a:rPr lang="es-ES" sz="2000" b="1" kern="1200" dirty="0">
              <a:solidFill>
                <a:schemeClr val="tx1"/>
              </a:solidFill>
            </a:rPr>
            <a:t> una trasformazione graduale</a:t>
          </a:r>
        </a:p>
      </dsp:txBody>
      <dsp:txXfrm>
        <a:off x="563038" y="1863129"/>
        <a:ext cx="5219822" cy="484269"/>
      </dsp:txXfrm>
    </dsp:sp>
    <dsp:sp modelId="{E4CB6EEB-4F03-44B1-AE8E-FE6B92B0943E}">
      <dsp:nvSpPr>
        <dsp:cNvPr id="0" name=""/>
        <dsp:cNvSpPr/>
      </dsp:nvSpPr>
      <dsp:spPr>
        <a:xfrm>
          <a:off x="0" y="2438003"/>
          <a:ext cx="536675" cy="536675"/>
        </a:xfrm>
        <a:prstGeom prst="homePlate">
          <a:avLst/>
        </a:prstGeom>
        <a:solidFill>
          <a:srgbClr val="FFC000">
            <a:hueOff val="2697368"/>
            <a:satOff val="0"/>
            <a:lumOff val="-2500"/>
            <a:alphaOff val="0"/>
          </a:srgbClr>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sp:spPr>
      <dsp:style>
        <a:lnRef idx="0">
          <a:scrgbClr r="0" g="0" b="0"/>
        </a:lnRef>
        <a:fillRef idx="1">
          <a:scrgbClr r="0" g="0" b="0"/>
        </a:fillRef>
        <a:effectRef idx="2">
          <a:scrgbClr r="0" g="0" b="0"/>
        </a:effectRef>
        <a:fontRef idx="minor">
          <a:schemeClr val="lt1"/>
        </a:fontRef>
      </dsp:style>
    </dsp:sp>
    <dsp:sp modelId="{1EEC955A-86E6-4B3D-A6A9-6D1D04FF484A}">
      <dsp:nvSpPr>
        <dsp:cNvPr id="0" name=""/>
        <dsp:cNvSpPr/>
      </dsp:nvSpPr>
      <dsp:spPr>
        <a:xfrm>
          <a:off x="536835" y="2438003"/>
          <a:ext cx="5272228" cy="536675"/>
        </a:xfrm>
        <a:prstGeom prst="roundRect">
          <a:avLst>
            <a:gd name="adj" fmla="val 16670"/>
          </a:avLst>
        </a:prstGeom>
        <a:solidFill>
          <a:srgbClr val="FFC000">
            <a:hueOff val="2697368"/>
            <a:satOff val="0"/>
            <a:lumOff val="-250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ts val="1900"/>
            </a:lnSpc>
            <a:spcBef>
              <a:spcPct val="0"/>
            </a:spcBef>
            <a:spcAft>
              <a:spcPts val="0"/>
            </a:spcAft>
            <a:buNone/>
          </a:pPr>
          <a:r>
            <a:rPr lang="es-ES" sz="2000" b="1" kern="1200" dirty="0">
              <a:solidFill>
                <a:prstClr val="black"/>
              </a:solidFill>
              <a:latin typeface="Aptos" panose="02110004020202020204"/>
              <a:ea typeface="+mn-ea"/>
              <a:cs typeface="+mn-cs"/>
            </a:rPr>
            <a:t>Ci avviciniamo a Gesù</a:t>
          </a:r>
        </a:p>
      </dsp:txBody>
      <dsp:txXfrm>
        <a:off x="563038" y="2464206"/>
        <a:ext cx="5219822" cy="484269"/>
      </dsp:txXfrm>
    </dsp:sp>
    <dsp:sp modelId="{5311544D-30AD-43D3-B056-CF9BF3272E16}">
      <dsp:nvSpPr>
        <dsp:cNvPr id="0" name=""/>
        <dsp:cNvSpPr/>
      </dsp:nvSpPr>
      <dsp:spPr>
        <a:xfrm>
          <a:off x="0" y="3039079"/>
          <a:ext cx="536675" cy="536675"/>
        </a:xfrm>
        <a:prstGeom prst="homePlate">
          <a:avLst/>
        </a:prstGeom>
        <a:solidFill>
          <a:srgbClr val="FFC000">
            <a:hueOff val="4046051"/>
            <a:satOff val="0"/>
            <a:lumOff val="-3750"/>
            <a:alphaOff val="0"/>
          </a:srgbClr>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sp:spPr>
      <dsp:style>
        <a:lnRef idx="0">
          <a:scrgbClr r="0" g="0" b="0"/>
        </a:lnRef>
        <a:fillRef idx="1">
          <a:scrgbClr r="0" g="0" b="0"/>
        </a:fillRef>
        <a:effectRef idx="2">
          <a:scrgbClr r="0" g="0" b="0"/>
        </a:effectRef>
        <a:fontRef idx="minor">
          <a:schemeClr val="lt1"/>
        </a:fontRef>
      </dsp:style>
    </dsp:sp>
    <dsp:sp modelId="{67BAA19A-97FE-4916-86EB-EB8204A8B379}">
      <dsp:nvSpPr>
        <dsp:cNvPr id="0" name=""/>
        <dsp:cNvSpPr/>
      </dsp:nvSpPr>
      <dsp:spPr>
        <a:xfrm>
          <a:off x="536835" y="3039079"/>
          <a:ext cx="5272228" cy="536675"/>
        </a:xfrm>
        <a:prstGeom prst="roundRect">
          <a:avLst>
            <a:gd name="adj" fmla="val 16670"/>
          </a:avLst>
        </a:prstGeom>
        <a:solidFill>
          <a:srgbClr val="FFC000">
            <a:hueOff val="4046051"/>
            <a:satOff val="0"/>
            <a:lumOff val="-3750"/>
            <a:alphaOff val="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ts val="1900"/>
            </a:lnSpc>
            <a:spcBef>
              <a:spcPct val="0"/>
            </a:spcBef>
            <a:spcAft>
              <a:spcPts val="0"/>
            </a:spcAft>
            <a:buNone/>
          </a:pPr>
          <a:r>
            <a:rPr lang="es-ES" sz="2000" b="1" kern="1200" dirty="0">
              <a:solidFill>
                <a:prstClr val="black"/>
              </a:solidFill>
              <a:latin typeface="Aptos" panose="02110004020202020204"/>
              <a:ea typeface="+mn-ea"/>
              <a:cs typeface="+mn-cs"/>
            </a:rPr>
            <a:t>Ci rende saggi per la salvezza</a:t>
          </a:r>
        </a:p>
      </dsp:txBody>
      <dsp:txXfrm>
        <a:off x="563038" y="3065282"/>
        <a:ext cx="5219822" cy="484269"/>
      </dsp:txXfrm>
    </dsp:sp>
    <dsp:sp modelId="{F80B0194-C76D-4F64-8EF8-1AB483AB753E}">
      <dsp:nvSpPr>
        <dsp:cNvPr id="0" name=""/>
        <dsp:cNvSpPr/>
      </dsp:nvSpPr>
      <dsp:spPr>
        <a:xfrm>
          <a:off x="0" y="3640156"/>
          <a:ext cx="536675" cy="536675"/>
        </a:xfrm>
        <a:prstGeom prst="homePlate">
          <a:avLst/>
        </a:prstGeom>
        <a:solidFill>
          <a:srgbClr val="FFC000">
            <a:hueOff val="6743419"/>
            <a:satOff val="0"/>
            <a:lumOff val="-6250"/>
            <a:alphaOff val="0"/>
          </a:srgbClr>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sp:spPr>
      <dsp:style>
        <a:lnRef idx="0">
          <a:scrgbClr r="0" g="0" b="0"/>
        </a:lnRef>
        <a:fillRef idx="1">
          <a:scrgbClr r="0" g="0" b="0"/>
        </a:fillRef>
        <a:effectRef idx="2">
          <a:scrgbClr r="0" g="0" b="0"/>
        </a:effectRef>
        <a:fontRef idx="minor">
          <a:schemeClr val="lt1"/>
        </a:fontRef>
      </dsp:style>
    </dsp:sp>
    <dsp:sp modelId="{45728C7C-9910-4AC9-897C-70E0D1D4DCC3}">
      <dsp:nvSpPr>
        <dsp:cNvPr id="0" name=""/>
        <dsp:cNvSpPr/>
      </dsp:nvSpPr>
      <dsp:spPr>
        <a:xfrm>
          <a:off x="536835" y="3640156"/>
          <a:ext cx="5272228" cy="536675"/>
        </a:xfrm>
        <a:prstGeom prst="roundRect">
          <a:avLst>
            <a:gd name="adj" fmla="val 16670"/>
          </a:avLst>
        </a:prstGeom>
        <a:solidFill>
          <a:schemeClr val="accent4">
            <a:hueOff val="6743419"/>
            <a:satOff val="0"/>
            <a:lumOff val="-625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ts val="1900"/>
            </a:lnSpc>
            <a:spcBef>
              <a:spcPct val="0"/>
            </a:spcBef>
            <a:spcAft>
              <a:spcPts val="0"/>
            </a:spcAft>
            <a:buNone/>
          </a:pPr>
          <a:r>
            <a:rPr lang="es-ES" sz="2000" b="1" kern="1200" dirty="0">
              <a:solidFill>
                <a:schemeClr val="tx1"/>
              </a:solidFill>
            </a:rPr>
            <a:t>Cresciamo nella conoscenza della verità</a:t>
          </a:r>
        </a:p>
      </dsp:txBody>
      <dsp:txXfrm>
        <a:off x="563038" y="3666359"/>
        <a:ext cx="5219822" cy="484269"/>
      </dsp:txXfrm>
    </dsp:sp>
    <dsp:sp modelId="{4318AA3B-2457-4F9C-A3AC-61A75DEAB590}">
      <dsp:nvSpPr>
        <dsp:cNvPr id="0" name=""/>
        <dsp:cNvSpPr/>
      </dsp:nvSpPr>
      <dsp:spPr>
        <a:xfrm>
          <a:off x="0" y="4241232"/>
          <a:ext cx="536675" cy="536675"/>
        </a:xfrm>
        <a:prstGeom prst="homePlate">
          <a:avLst/>
        </a:prstGeom>
        <a:solidFill>
          <a:srgbClr val="FFC000">
            <a:hueOff val="8092103"/>
            <a:satOff val="0"/>
            <a:lumOff val="-7500"/>
            <a:alphaOff val="0"/>
          </a:srgbClr>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sp:spPr>
      <dsp:style>
        <a:lnRef idx="0">
          <a:scrgbClr r="0" g="0" b="0"/>
        </a:lnRef>
        <a:fillRef idx="1">
          <a:scrgbClr r="0" g="0" b="0"/>
        </a:fillRef>
        <a:effectRef idx="2">
          <a:scrgbClr r="0" g="0" b="0"/>
        </a:effectRef>
        <a:fontRef idx="minor">
          <a:schemeClr val="lt1"/>
        </a:fontRef>
      </dsp:style>
    </dsp:sp>
    <dsp:sp modelId="{BD85A604-855B-4527-B451-25142B2A0D07}">
      <dsp:nvSpPr>
        <dsp:cNvPr id="0" name=""/>
        <dsp:cNvSpPr/>
      </dsp:nvSpPr>
      <dsp:spPr>
        <a:xfrm>
          <a:off x="536835" y="4241232"/>
          <a:ext cx="5272228" cy="536675"/>
        </a:xfrm>
        <a:prstGeom prst="roundRect">
          <a:avLst>
            <a:gd name="adj" fmla="val 16670"/>
          </a:avLst>
        </a:prstGeom>
        <a:solidFill>
          <a:schemeClr val="accent4">
            <a:hueOff val="8092103"/>
            <a:satOff val="0"/>
            <a:lumOff val="-750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ts val="1900"/>
            </a:lnSpc>
            <a:spcBef>
              <a:spcPct val="0"/>
            </a:spcBef>
            <a:spcAft>
              <a:spcPts val="0"/>
            </a:spcAft>
            <a:buNone/>
          </a:pPr>
          <a:r>
            <a:rPr lang="es-ES" sz="2000" b="1" kern="1200" dirty="0">
              <a:solidFill>
                <a:schemeClr val="tx1"/>
              </a:solidFill>
            </a:rPr>
            <a:t>La nostra fede cresce e si fortifica</a:t>
          </a:r>
        </a:p>
      </dsp:txBody>
      <dsp:txXfrm>
        <a:off x="563038" y="4267435"/>
        <a:ext cx="5219822" cy="484269"/>
      </dsp:txXfrm>
    </dsp:sp>
    <dsp:sp modelId="{5FDE71CD-4CD1-45C3-B63E-763B50391B24}">
      <dsp:nvSpPr>
        <dsp:cNvPr id="0" name=""/>
        <dsp:cNvSpPr/>
      </dsp:nvSpPr>
      <dsp:spPr>
        <a:xfrm>
          <a:off x="0" y="4842309"/>
          <a:ext cx="536675" cy="536675"/>
        </a:xfrm>
        <a:prstGeom prst="homePlate">
          <a:avLst/>
        </a:prstGeom>
        <a:solidFill>
          <a:srgbClr val="FFC000">
            <a:hueOff val="9440787"/>
            <a:satOff val="0"/>
            <a:lumOff val="-8750"/>
            <a:alphaOff val="0"/>
          </a:srgbClr>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sp:spPr>
      <dsp:style>
        <a:lnRef idx="0">
          <a:scrgbClr r="0" g="0" b="0"/>
        </a:lnRef>
        <a:fillRef idx="1">
          <a:scrgbClr r="0" g="0" b="0"/>
        </a:fillRef>
        <a:effectRef idx="2">
          <a:scrgbClr r="0" g="0" b="0"/>
        </a:effectRef>
        <a:fontRef idx="minor">
          <a:schemeClr val="lt1"/>
        </a:fontRef>
      </dsp:style>
    </dsp:sp>
    <dsp:sp modelId="{E8CE060D-9406-4D57-A654-3D16AD8D3B2D}">
      <dsp:nvSpPr>
        <dsp:cNvPr id="0" name=""/>
        <dsp:cNvSpPr/>
      </dsp:nvSpPr>
      <dsp:spPr>
        <a:xfrm>
          <a:off x="536835" y="4842309"/>
          <a:ext cx="5272228" cy="536675"/>
        </a:xfrm>
        <a:prstGeom prst="roundRect">
          <a:avLst>
            <a:gd name="adj" fmla="val 16670"/>
          </a:avLst>
        </a:prstGeom>
        <a:solidFill>
          <a:schemeClr val="accent4">
            <a:hueOff val="9440787"/>
            <a:satOff val="0"/>
            <a:lumOff val="-875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ts val="1900"/>
            </a:lnSpc>
            <a:spcBef>
              <a:spcPct val="0"/>
            </a:spcBef>
            <a:spcAft>
              <a:spcPts val="0"/>
            </a:spcAft>
            <a:buNone/>
          </a:pPr>
          <a:r>
            <a:rPr lang="es-ES" sz="2000" b="1" kern="1200" dirty="0">
              <a:effectLst>
                <a:outerShdw blurRad="38100" dist="38100" dir="2700000" algn="tl">
                  <a:srgbClr val="000000"/>
                </a:outerShdw>
              </a:effectLst>
            </a:rPr>
            <a:t>Abbiamo speranza</a:t>
          </a:r>
        </a:p>
      </dsp:txBody>
      <dsp:txXfrm>
        <a:off x="563038" y="4868512"/>
        <a:ext cx="5219822" cy="484269"/>
      </dsp:txXfrm>
    </dsp:sp>
    <dsp:sp modelId="{28A4FF88-7095-4169-9A82-CF8EDC1C937E}">
      <dsp:nvSpPr>
        <dsp:cNvPr id="0" name=""/>
        <dsp:cNvSpPr/>
      </dsp:nvSpPr>
      <dsp:spPr>
        <a:xfrm>
          <a:off x="0" y="5443385"/>
          <a:ext cx="536675" cy="536675"/>
        </a:xfrm>
        <a:prstGeom prst="homePlate">
          <a:avLst/>
        </a:prstGeom>
        <a:solidFill>
          <a:srgbClr val="FFC000">
            <a:hueOff val="10789471"/>
            <a:satOff val="0"/>
            <a:lumOff val="-10000"/>
            <a:alphaOff val="0"/>
          </a:srgbClr>
        </a:solidFill>
        <a:ln>
          <a:noFill/>
        </a:ln>
        <a:effectLst/>
        <a:scene3d>
          <a:camera prst="orthographicFront">
            <a:rot lat="0" lon="0" rev="0"/>
          </a:camera>
          <a:lightRig rig="contrasting" dir="t">
            <a:rot lat="0" lon="0" rev="1200000"/>
          </a:lightRig>
        </a:scene3d>
        <a:sp3d contourW="19050" prstMaterial="metal">
          <a:bevelT w="88900" h="203200" prst="convex"/>
          <a:bevelB w="165100" h="254000"/>
        </a:sp3d>
      </dsp:spPr>
      <dsp:style>
        <a:lnRef idx="0">
          <a:scrgbClr r="0" g="0" b="0"/>
        </a:lnRef>
        <a:fillRef idx="1">
          <a:scrgbClr r="0" g="0" b="0"/>
        </a:fillRef>
        <a:effectRef idx="2">
          <a:scrgbClr r="0" g="0" b="0"/>
        </a:effectRef>
        <a:fontRef idx="minor">
          <a:schemeClr val="lt1"/>
        </a:fontRef>
      </dsp:style>
    </dsp:sp>
    <dsp:sp modelId="{793DBD12-87B5-43E8-B537-49CADEA8A324}">
      <dsp:nvSpPr>
        <dsp:cNvPr id="0" name=""/>
        <dsp:cNvSpPr/>
      </dsp:nvSpPr>
      <dsp:spPr>
        <a:xfrm>
          <a:off x="536835" y="5443385"/>
          <a:ext cx="5272228" cy="536675"/>
        </a:xfrm>
        <a:prstGeom prst="roundRect">
          <a:avLst>
            <a:gd name="adj" fmla="val 16670"/>
          </a:avLst>
        </a:prstGeom>
        <a:solidFill>
          <a:schemeClr val="accent4">
            <a:hueOff val="10789471"/>
            <a:satOff val="0"/>
            <a:lumOff val="-1000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ts val="1900"/>
            </a:lnSpc>
            <a:spcBef>
              <a:spcPct val="0"/>
            </a:spcBef>
            <a:spcAft>
              <a:spcPts val="0"/>
            </a:spcAft>
            <a:buNone/>
          </a:pPr>
          <a:r>
            <a:rPr lang="es-ES" sz="1800" b="1" kern="1200" dirty="0">
              <a:effectLst>
                <a:outerShdw blurRad="38100" dist="38100" dir="2700000" algn="tl">
                  <a:srgbClr val="000000"/>
                </a:outerShdw>
              </a:effectLst>
            </a:rPr>
            <a:t>Siamo coscienti che ci aspetta una vita migliore, eterna, meravigliosa</a:t>
          </a:r>
        </a:p>
      </dsp:txBody>
      <dsp:txXfrm>
        <a:off x="563038" y="5469588"/>
        <a:ext cx="5219822" cy="484269"/>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1BB05B-C8D3-414D-8531-C17F69553A20}" type="datetimeFigureOut">
              <a:rPr lang="es-ES" smtClean="0"/>
              <a:pPr/>
              <a:t>7/4/26</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B4A3EE-568A-46F3-9013-331D82A200ED}" type="slidenum">
              <a:rPr lang="es-ES" smtClean="0"/>
              <a:pPr/>
              <a:t>‹N›</a:t>
            </a:fld>
            <a:endParaRPr lang="es-ES"/>
          </a:p>
        </p:txBody>
      </p:sp>
    </p:spTree>
    <p:extLst>
      <p:ext uri="{BB962C8B-B14F-4D97-AF65-F5344CB8AC3E}">
        <p14:creationId xmlns:p14="http://schemas.microsoft.com/office/powerpoint/2010/main" val="2894166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Buscar en biblia-espada</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EA3B55-79EF-4682-BFE2-EEAFD45A42DF}" type="slidenum">
              <a:rPr kumimoji="0" lang="es-E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s-E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06977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EF520A-63D7-F29C-2276-DBEBD3FA1CC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ABBAEE03-4283-9B1A-D520-EDBE0178C7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61D2B47B-7EE4-9780-BD9F-610D5578662A}"/>
              </a:ext>
            </a:extLst>
          </p:cNvPr>
          <p:cNvSpPr>
            <a:spLocks noGrp="1"/>
          </p:cNvSpPr>
          <p:nvPr>
            <p:ph type="dt" sz="half" idx="10"/>
          </p:nvPr>
        </p:nvSpPr>
        <p:spPr/>
        <p:txBody>
          <a:bodyPr/>
          <a:lstStyle/>
          <a:p>
            <a:fld id="{F3ABEB69-C01A-4FD3-829D-40FC88C6FE2A}" type="datetimeFigureOut">
              <a:rPr lang="es-ES" smtClean="0"/>
              <a:pPr/>
              <a:t>7/4/26</a:t>
            </a:fld>
            <a:endParaRPr lang="es-ES"/>
          </a:p>
        </p:txBody>
      </p:sp>
      <p:sp>
        <p:nvSpPr>
          <p:cNvPr id="5" name="Marcador de pie de página 4">
            <a:extLst>
              <a:ext uri="{FF2B5EF4-FFF2-40B4-BE49-F238E27FC236}">
                <a16:creationId xmlns:a16="http://schemas.microsoft.com/office/drawing/2014/main" id="{D93394F7-38EF-2D35-E146-E67816B5FBD8}"/>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22604C1-0D10-2E6F-AE07-A7832C323A39}"/>
              </a:ext>
            </a:extLst>
          </p:cNvPr>
          <p:cNvSpPr>
            <a:spLocks noGrp="1"/>
          </p:cNvSpPr>
          <p:nvPr>
            <p:ph type="sldNum" sz="quarter" idx="12"/>
          </p:nvPr>
        </p:nvSpPr>
        <p:spPr/>
        <p:txBody>
          <a:bodyPr/>
          <a:lstStyle/>
          <a:p>
            <a:fld id="{3BCD540D-5538-4457-9040-C92059F52789}" type="slidenum">
              <a:rPr lang="es-ES" smtClean="0"/>
              <a:pPr/>
              <a:t>‹N›</a:t>
            </a:fld>
            <a:endParaRPr lang="es-ES"/>
          </a:p>
        </p:txBody>
      </p:sp>
    </p:spTree>
    <p:extLst>
      <p:ext uri="{BB962C8B-B14F-4D97-AF65-F5344CB8AC3E}">
        <p14:creationId xmlns:p14="http://schemas.microsoft.com/office/powerpoint/2010/main" val="2905982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87B662-DBE4-0EEE-4A23-04A842F762B7}"/>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17E5D74E-2BE0-0C45-7DDF-6395C4114D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4113339-D2A8-4ACC-C50E-8EB9D45E8A70}"/>
              </a:ext>
            </a:extLst>
          </p:cNvPr>
          <p:cNvSpPr>
            <a:spLocks noGrp="1"/>
          </p:cNvSpPr>
          <p:nvPr>
            <p:ph type="dt" sz="half" idx="10"/>
          </p:nvPr>
        </p:nvSpPr>
        <p:spPr/>
        <p:txBody>
          <a:bodyPr/>
          <a:lstStyle/>
          <a:p>
            <a:fld id="{F3ABEB69-C01A-4FD3-829D-40FC88C6FE2A}" type="datetimeFigureOut">
              <a:rPr lang="es-ES" smtClean="0"/>
              <a:pPr/>
              <a:t>7/4/26</a:t>
            </a:fld>
            <a:endParaRPr lang="es-ES"/>
          </a:p>
        </p:txBody>
      </p:sp>
      <p:sp>
        <p:nvSpPr>
          <p:cNvPr id="5" name="Marcador de pie de página 4">
            <a:extLst>
              <a:ext uri="{FF2B5EF4-FFF2-40B4-BE49-F238E27FC236}">
                <a16:creationId xmlns:a16="http://schemas.microsoft.com/office/drawing/2014/main" id="{A90D56A6-5BF6-A967-9CC4-D3E4E4303EB3}"/>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052F827-87EE-4789-6865-3BA5DBBECE05}"/>
              </a:ext>
            </a:extLst>
          </p:cNvPr>
          <p:cNvSpPr>
            <a:spLocks noGrp="1"/>
          </p:cNvSpPr>
          <p:nvPr>
            <p:ph type="sldNum" sz="quarter" idx="12"/>
          </p:nvPr>
        </p:nvSpPr>
        <p:spPr/>
        <p:txBody>
          <a:bodyPr/>
          <a:lstStyle/>
          <a:p>
            <a:fld id="{3BCD540D-5538-4457-9040-C92059F52789}" type="slidenum">
              <a:rPr lang="es-ES" smtClean="0"/>
              <a:pPr/>
              <a:t>‹N›</a:t>
            </a:fld>
            <a:endParaRPr lang="es-ES"/>
          </a:p>
        </p:txBody>
      </p:sp>
    </p:spTree>
    <p:extLst>
      <p:ext uri="{BB962C8B-B14F-4D97-AF65-F5344CB8AC3E}">
        <p14:creationId xmlns:p14="http://schemas.microsoft.com/office/powerpoint/2010/main" val="2445142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F4D4179-F5EC-1E0C-85A5-63AB3385CC3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52F54D92-8ADA-B806-D323-B3F639DDCB62}"/>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60261CFB-C85A-98CF-E025-12DD6206B8EA}"/>
              </a:ext>
            </a:extLst>
          </p:cNvPr>
          <p:cNvSpPr>
            <a:spLocks noGrp="1"/>
          </p:cNvSpPr>
          <p:nvPr>
            <p:ph type="dt" sz="half" idx="10"/>
          </p:nvPr>
        </p:nvSpPr>
        <p:spPr/>
        <p:txBody>
          <a:bodyPr/>
          <a:lstStyle/>
          <a:p>
            <a:fld id="{F3ABEB69-C01A-4FD3-829D-40FC88C6FE2A}" type="datetimeFigureOut">
              <a:rPr lang="es-ES" smtClean="0"/>
              <a:pPr/>
              <a:t>7/4/26</a:t>
            </a:fld>
            <a:endParaRPr lang="es-ES"/>
          </a:p>
        </p:txBody>
      </p:sp>
      <p:sp>
        <p:nvSpPr>
          <p:cNvPr id="5" name="Marcador de pie de página 4">
            <a:extLst>
              <a:ext uri="{FF2B5EF4-FFF2-40B4-BE49-F238E27FC236}">
                <a16:creationId xmlns:a16="http://schemas.microsoft.com/office/drawing/2014/main" id="{2AD053D9-6B6C-5D3E-CD57-777B9DA1A968}"/>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B0FC04F0-CB3F-63CE-99E3-32870B6E7459}"/>
              </a:ext>
            </a:extLst>
          </p:cNvPr>
          <p:cNvSpPr>
            <a:spLocks noGrp="1"/>
          </p:cNvSpPr>
          <p:nvPr>
            <p:ph type="sldNum" sz="quarter" idx="12"/>
          </p:nvPr>
        </p:nvSpPr>
        <p:spPr/>
        <p:txBody>
          <a:bodyPr/>
          <a:lstStyle/>
          <a:p>
            <a:fld id="{3BCD540D-5538-4457-9040-C92059F52789}" type="slidenum">
              <a:rPr lang="es-ES" smtClean="0"/>
              <a:pPr/>
              <a:t>‹N›</a:t>
            </a:fld>
            <a:endParaRPr lang="es-ES"/>
          </a:p>
        </p:txBody>
      </p:sp>
    </p:spTree>
    <p:extLst>
      <p:ext uri="{BB962C8B-B14F-4D97-AF65-F5344CB8AC3E}">
        <p14:creationId xmlns:p14="http://schemas.microsoft.com/office/powerpoint/2010/main" val="589037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53DC96-861E-EAFC-A6FE-5E4C4349AA79}"/>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4A6592B5-64A2-FD13-940F-D83CAF63C2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AED3C9A7-18DE-0A42-9851-3CC8B63663B2}"/>
              </a:ext>
            </a:extLst>
          </p:cNvPr>
          <p:cNvSpPr>
            <a:spLocks noGrp="1"/>
          </p:cNvSpPr>
          <p:nvPr>
            <p:ph type="dt" sz="half" idx="10"/>
          </p:nvPr>
        </p:nvSpPr>
        <p:spPr/>
        <p:txBody>
          <a:bodyPr/>
          <a:lstStyle/>
          <a:p>
            <a:fld id="{BE139673-ECD7-4BF1-AC7C-8B4D017DF658}" type="datetimeFigureOut">
              <a:rPr lang="es-ES" smtClean="0"/>
              <a:pPr/>
              <a:t>7/4/26</a:t>
            </a:fld>
            <a:endParaRPr lang="es-ES"/>
          </a:p>
        </p:txBody>
      </p:sp>
      <p:sp>
        <p:nvSpPr>
          <p:cNvPr id="5" name="Marcador de pie de página 4">
            <a:extLst>
              <a:ext uri="{FF2B5EF4-FFF2-40B4-BE49-F238E27FC236}">
                <a16:creationId xmlns:a16="http://schemas.microsoft.com/office/drawing/2014/main" id="{6D3DAF88-CB78-6EA4-FE90-332E2BB9F5D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11E28FC-6F04-293B-345F-D26AFB19612E}"/>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2597108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9E6AB9-CFD9-DE7E-5CBA-542B00D44602}"/>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4DBB04CE-3B28-513F-1891-446F2BF8E04B}"/>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C511A9B-26FE-1E88-D206-5B7D66694BB3}"/>
              </a:ext>
            </a:extLst>
          </p:cNvPr>
          <p:cNvSpPr>
            <a:spLocks noGrp="1"/>
          </p:cNvSpPr>
          <p:nvPr>
            <p:ph type="dt" sz="half" idx="10"/>
          </p:nvPr>
        </p:nvSpPr>
        <p:spPr/>
        <p:txBody>
          <a:bodyPr/>
          <a:lstStyle/>
          <a:p>
            <a:fld id="{BE139673-ECD7-4BF1-AC7C-8B4D017DF658}" type="datetimeFigureOut">
              <a:rPr lang="es-ES" smtClean="0"/>
              <a:pPr/>
              <a:t>7/4/26</a:t>
            </a:fld>
            <a:endParaRPr lang="es-ES"/>
          </a:p>
        </p:txBody>
      </p:sp>
      <p:sp>
        <p:nvSpPr>
          <p:cNvPr id="5" name="Marcador de pie de página 4">
            <a:extLst>
              <a:ext uri="{FF2B5EF4-FFF2-40B4-BE49-F238E27FC236}">
                <a16:creationId xmlns:a16="http://schemas.microsoft.com/office/drawing/2014/main" id="{2A60FDA7-CD45-A168-9418-DE5C47DC09E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5670315-268D-2AAB-7BB7-C18B608BAC33}"/>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2719423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D9D603-CA38-9E52-9F22-9BC106F86054}"/>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1F878D79-E500-29EB-429F-5035D416888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75B9C36-9C3A-71E7-8ED1-C1EC7CC6272E}"/>
              </a:ext>
            </a:extLst>
          </p:cNvPr>
          <p:cNvSpPr>
            <a:spLocks noGrp="1"/>
          </p:cNvSpPr>
          <p:nvPr>
            <p:ph type="dt" sz="half" idx="10"/>
          </p:nvPr>
        </p:nvSpPr>
        <p:spPr/>
        <p:txBody>
          <a:bodyPr/>
          <a:lstStyle/>
          <a:p>
            <a:fld id="{BE139673-ECD7-4BF1-AC7C-8B4D017DF658}" type="datetimeFigureOut">
              <a:rPr lang="es-ES" smtClean="0"/>
              <a:pPr/>
              <a:t>7/4/26</a:t>
            </a:fld>
            <a:endParaRPr lang="es-ES"/>
          </a:p>
        </p:txBody>
      </p:sp>
      <p:sp>
        <p:nvSpPr>
          <p:cNvPr id="5" name="Marcador de pie de página 4">
            <a:extLst>
              <a:ext uri="{FF2B5EF4-FFF2-40B4-BE49-F238E27FC236}">
                <a16:creationId xmlns:a16="http://schemas.microsoft.com/office/drawing/2014/main" id="{BB52951D-4B68-29F9-3F0D-E72360B9028A}"/>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A404A86-EE0C-FE7A-3EA2-9DF84A45B77A}"/>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4028725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AF65C7-3BB7-9668-766B-8C62DBBD0DEE}"/>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A9C893B7-E18B-D22F-ED1C-13D562CA6E9C}"/>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5A3E4CFB-76D0-B089-5859-13475B54B38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CA5933F5-2FD6-CE23-21A8-C960A1A34359}"/>
              </a:ext>
            </a:extLst>
          </p:cNvPr>
          <p:cNvSpPr>
            <a:spLocks noGrp="1"/>
          </p:cNvSpPr>
          <p:nvPr>
            <p:ph type="dt" sz="half" idx="10"/>
          </p:nvPr>
        </p:nvSpPr>
        <p:spPr/>
        <p:txBody>
          <a:bodyPr/>
          <a:lstStyle/>
          <a:p>
            <a:fld id="{BE139673-ECD7-4BF1-AC7C-8B4D017DF658}" type="datetimeFigureOut">
              <a:rPr lang="es-ES" smtClean="0"/>
              <a:pPr/>
              <a:t>7/4/26</a:t>
            </a:fld>
            <a:endParaRPr lang="es-ES"/>
          </a:p>
        </p:txBody>
      </p:sp>
      <p:sp>
        <p:nvSpPr>
          <p:cNvPr id="6" name="Marcador de pie de página 5">
            <a:extLst>
              <a:ext uri="{FF2B5EF4-FFF2-40B4-BE49-F238E27FC236}">
                <a16:creationId xmlns:a16="http://schemas.microsoft.com/office/drawing/2014/main" id="{85A02CBB-EC16-5673-3A8A-00395BC5369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41032823-91A7-58C0-D24D-CE76E2A3E287}"/>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3597726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69F325-151A-FAD0-69A8-A119704BB1F5}"/>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CD435AA2-89FB-4923-F1AA-7FF7CE1BA41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A084A725-24D9-7D36-0B10-23F632B1D7E7}"/>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8AB454B4-9770-0AA8-2CDA-5619BEDD13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DE7C62E-5D92-883C-858B-CC8991D8BA9C}"/>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5CDD2942-C89A-0E90-4386-F741BDB25F3E}"/>
              </a:ext>
            </a:extLst>
          </p:cNvPr>
          <p:cNvSpPr>
            <a:spLocks noGrp="1"/>
          </p:cNvSpPr>
          <p:nvPr>
            <p:ph type="dt" sz="half" idx="10"/>
          </p:nvPr>
        </p:nvSpPr>
        <p:spPr/>
        <p:txBody>
          <a:bodyPr/>
          <a:lstStyle/>
          <a:p>
            <a:fld id="{BE139673-ECD7-4BF1-AC7C-8B4D017DF658}" type="datetimeFigureOut">
              <a:rPr lang="es-ES" smtClean="0"/>
              <a:pPr/>
              <a:t>7/4/26</a:t>
            </a:fld>
            <a:endParaRPr lang="es-ES"/>
          </a:p>
        </p:txBody>
      </p:sp>
      <p:sp>
        <p:nvSpPr>
          <p:cNvPr id="8" name="Marcador de pie de página 7">
            <a:extLst>
              <a:ext uri="{FF2B5EF4-FFF2-40B4-BE49-F238E27FC236}">
                <a16:creationId xmlns:a16="http://schemas.microsoft.com/office/drawing/2014/main" id="{222A4694-A4FC-924C-E402-50EF97DD8473}"/>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207E207B-BEF2-E7FB-1AC3-FEA55A50D6B5}"/>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343044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5FA846-2B75-9094-AC52-F3FB7C446EF4}"/>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942DEE5A-FA18-DB43-2776-4EA8B93BD5BC}"/>
              </a:ext>
            </a:extLst>
          </p:cNvPr>
          <p:cNvSpPr>
            <a:spLocks noGrp="1"/>
          </p:cNvSpPr>
          <p:nvPr>
            <p:ph type="dt" sz="half" idx="10"/>
          </p:nvPr>
        </p:nvSpPr>
        <p:spPr/>
        <p:txBody>
          <a:bodyPr/>
          <a:lstStyle/>
          <a:p>
            <a:fld id="{BE139673-ECD7-4BF1-AC7C-8B4D017DF658}" type="datetimeFigureOut">
              <a:rPr lang="es-ES" smtClean="0"/>
              <a:pPr/>
              <a:t>7/4/26</a:t>
            </a:fld>
            <a:endParaRPr lang="es-ES"/>
          </a:p>
        </p:txBody>
      </p:sp>
      <p:sp>
        <p:nvSpPr>
          <p:cNvPr id="4" name="Marcador de pie de página 3">
            <a:extLst>
              <a:ext uri="{FF2B5EF4-FFF2-40B4-BE49-F238E27FC236}">
                <a16:creationId xmlns:a16="http://schemas.microsoft.com/office/drawing/2014/main" id="{DEB87905-3C83-86B5-33A4-A1522CC97881}"/>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150F2AE0-A42E-7BB3-A5E5-12D4A93DB36B}"/>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1957428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FC6B2839-181D-4B7A-1011-E744AB314583}"/>
              </a:ext>
            </a:extLst>
          </p:cNvPr>
          <p:cNvSpPr>
            <a:spLocks noGrp="1"/>
          </p:cNvSpPr>
          <p:nvPr>
            <p:ph type="dt" sz="half" idx="10"/>
          </p:nvPr>
        </p:nvSpPr>
        <p:spPr/>
        <p:txBody>
          <a:bodyPr/>
          <a:lstStyle/>
          <a:p>
            <a:fld id="{BE139673-ECD7-4BF1-AC7C-8B4D017DF658}" type="datetimeFigureOut">
              <a:rPr lang="es-ES" smtClean="0"/>
              <a:pPr/>
              <a:t>7/4/26</a:t>
            </a:fld>
            <a:endParaRPr lang="es-ES"/>
          </a:p>
        </p:txBody>
      </p:sp>
      <p:sp>
        <p:nvSpPr>
          <p:cNvPr id="3" name="Marcador de pie de página 2">
            <a:extLst>
              <a:ext uri="{FF2B5EF4-FFF2-40B4-BE49-F238E27FC236}">
                <a16:creationId xmlns:a16="http://schemas.microsoft.com/office/drawing/2014/main" id="{CEEACE09-0AA0-5985-F87E-659DCF6490AD}"/>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C0A06A27-BFBB-CB60-B819-E39301FBF406}"/>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1236730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9D771F-21C9-A8D4-4F67-FFD36E4C80B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C6769D7A-0D81-9639-07E4-01263F83B1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226E2A6E-7B0C-C4EF-6C73-CD40698A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84F91C0-46A6-B528-84BA-9D40F1F7C223}"/>
              </a:ext>
            </a:extLst>
          </p:cNvPr>
          <p:cNvSpPr>
            <a:spLocks noGrp="1"/>
          </p:cNvSpPr>
          <p:nvPr>
            <p:ph type="dt" sz="half" idx="10"/>
          </p:nvPr>
        </p:nvSpPr>
        <p:spPr/>
        <p:txBody>
          <a:bodyPr/>
          <a:lstStyle/>
          <a:p>
            <a:fld id="{BE139673-ECD7-4BF1-AC7C-8B4D017DF658}" type="datetimeFigureOut">
              <a:rPr lang="es-ES" smtClean="0"/>
              <a:pPr/>
              <a:t>7/4/26</a:t>
            </a:fld>
            <a:endParaRPr lang="es-ES"/>
          </a:p>
        </p:txBody>
      </p:sp>
      <p:sp>
        <p:nvSpPr>
          <p:cNvPr id="6" name="Marcador de pie de página 5">
            <a:extLst>
              <a:ext uri="{FF2B5EF4-FFF2-40B4-BE49-F238E27FC236}">
                <a16:creationId xmlns:a16="http://schemas.microsoft.com/office/drawing/2014/main" id="{2F5DC6EA-7143-DFB0-CBD9-187BABF9759E}"/>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38EC48A-ED86-1BFB-47BB-4A52C6511216}"/>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2885209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965B76-AC49-8E05-7ACE-84BF97347624}"/>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71E3D681-0E1F-2558-C5FD-AF309F769E7A}"/>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958E5F6-FDC0-D916-B505-7EB0521013D6}"/>
              </a:ext>
            </a:extLst>
          </p:cNvPr>
          <p:cNvSpPr>
            <a:spLocks noGrp="1"/>
          </p:cNvSpPr>
          <p:nvPr>
            <p:ph type="dt" sz="half" idx="10"/>
          </p:nvPr>
        </p:nvSpPr>
        <p:spPr/>
        <p:txBody>
          <a:bodyPr/>
          <a:lstStyle/>
          <a:p>
            <a:fld id="{F3ABEB69-C01A-4FD3-829D-40FC88C6FE2A}" type="datetimeFigureOut">
              <a:rPr lang="es-ES" smtClean="0"/>
              <a:pPr/>
              <a:t>7/4/26</a:t>
            </a:fld>
            <a:endParaRPr lang="es-ES"/>
          </a:p>
        </p:txBody>
      </p:sp>
      <p:sp>
        <p:nvSpPr>
          <p:cNvPr id="5" name="Marcador de pie de página 4">
            <a:extLst>
              <a:ext uri="{FF2B5EF4-FFF2-40B4-BE49-F238E27FC236}">
                <a16:creationId xmlns:a16="http://schemas.microsoft.com/office/drawing/2014/main" id="{5068F31B-73B4-8373-6D0D-A6EFBB0F8F7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B7BBDF6E-F018-945A-E45B-05048511BBDE}"/>
              </a:ext>
            </a:extLst>
          </p:cNvPr>
          <p:cNvSpPr>
            <a:spLocks noGrp="1"/>
          </p:cNvSpPr>
          <p:nvPr>
            <p:ph type="sldNum" sz="quarter" idx="12"/>
          </p:nvPr>
        </p:nvSpPr>
        <p:spPr/>
        <p:txBody>
          <a:bodyPr/>
          <a:lstStyle/>
          <a:p>
            <a:fld id="{3BCD540D-5538-4457-9040-C92059F52789}" type="slidenum">
              <a:rPr lang="es-ES" smtClean="0"/>
              <a:pPr/>
              <a:t>‹N›</a:t>
            </a:fld>
            <a:endParaRPr lang="es-ES"/>
          </a:p>
        </p:txBody>
      </p:sp>
    </p:spTree>
    <p:extLst>
      <p:ext uri="{BB962C8B-B14F-4D97-AF65-F5344CB8AC3E}">
        <p14:creationId xmlns:p14="http://schemas.microsoft.com/office/powerpoint/2010/main" val="3770064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A386E6-46A3-B24D-077E-ACC0D440327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6E3E6DFC-AB08-651C-3F9C-1AA0BFEDEE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C6E8E61A-E620-56B5-FBEA-267F4BEC2E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2CF401D-0F47-7850-08F2-D3E82C7CF4A0}"/>
              </a:ext>
            </a:extLst>
          </p:cNvPr>
          <p:cNvSpPr>
            <a:spLocks noGrp="1"/>
          </p:cNvSpPr>
          <p:nvPr>
            <p:ph type="dt" sz="half" idx="10"/>
          </p:nvPr>
        </p:nvSpPr>
        <p:spPr/>
        <p:txBody>
          <a:bodyPr/>
          <a:lstStyle/>
          <a:p>
            <a:fld id="{BE139673-ECD7-4BF1-AC7C-8B4D017DF658}" type="datetimeFigureOut">
              <a:rPr lang="es-ES" smtClean="0"/>
              <a:pPr/>
              <a:t>7/4/26</a:t>
            </a:fld>
            <a:endParaRPr lang="es-ES"/>
          </a:p>
        </p:txBody>
      </p:sp>
      <p:sp>
        <p:nvSpPr>
          <p:cNvPr id="6" name="Marcador de pie de página 5">
            <a:extLst>
              <a:ext uri="{FF2B5EF4-FFF2-40B4-BE49-F238E27FC236}">
                <a16:creationId xmlns:a16="http://schemas.microsoft.com/office/drawing/2014/main" id="{DBB75DB7-7967-2113-CFCB-D66258C3512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3183E29-9EC4-70D2-D820-72C6B2AA0AD7}"/>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221722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E13954-2CA7-0523-F113-8ACD1D9B47E1}"/>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C362E2CF-DA40-CCA7-B0A2-C703A68996B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719AE6C-590B-CCD9-5311-E9072E40AC5C}"/>
              </a:ext>
            </a:extLst>
          </p:cNvPr>
          <p:cNvSpPr>
            <a:spLocks noGrp="1"/>
          </p:cNvSpPr>
          <p:nvPr>
            <p:ph type="dt" sz="half" idx="10"/>
          </p:nvPr>
        </p:nvSpPr>
        <p:spPr/>
        <p:txBody>
          <a:bodyPr/>
          <a:lstStyle/>
          <a:p>
            <a:fld id="{BE139673-ECD7-4BF1-AC7C-8B4D017DF658}" type="datetimeFigureOut">
              <a:rPr lang="es-ES" smtClean="0"/>
              <a:pPr/>
              <a:t>7/4/26</a:t>
            </a:fld>
            <a:endParaRPr lang="es-ES"/>
          </a:p>
        </p:txBody>
      </p:sp>
      <p:sp>
        <p:nvSpPr>
          <p:cNvPr id="5" name="Marcador de pie de página 4">
            <a:extLst>
              <a:ext uri="{FF2B5EF4-FFF2-40B4-BE49-F238E27FC236}">
                <a16:creationId xmlns:a16="http://schemas.microsoft.com/office/drawing/2014/main" id="{C71B9951-7BB1-5FEF-9BE6-A7176822164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EFAE6A9-B8F2-F31F-561F-CC977DC6C38B}"/>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60144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5B17370-ED32-98FE-57EB-B244798A6A7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D948F44E-1006-E2EE-15A0-B3E610DFDE2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4ACAFB0-E9EC-CADE-3498-3DAD7B0BF607}"/>
              </a:ext>
            </a:extLst>
          </p:cNvPr>
          <p:cNvSpPr>
            <a:spLocks noGrp="1"/>
          </p:cNvSpPr>
          <p:nvPr>
            <p:ph type="dt" sz="half" idx="10"/>
          </p:nvPr>
        </p:nvSpPr>
        <p:spPr/>
        <p:txBody>
          <a:bodyPr/>
          <a:lstStyle/>
          <a:p>
            <a:fld id="{BE139673-ECD7-4BF1-AC7C-8B4D017DF658}" type="datetimeFigureOut">
              <a:rPr lang="es-ES" smtClean="0"/>
              <a:pPr/>
              <a:t>7/4/26</a:t>
            </a:fld>
            <a:endParaRPr lang="es-ES"/>
          </a:p>
        </p:txBody>
      </p:sp>
      <p:sp>
        <p:nvSpPr>
          <p:cNvPr id="5" name="Marcador de pie de página 4">
            <a:extLst>
              <a:ext uri="{FF2B5EF4-FFF2-40B4-BE49-F238E27FC236}">
                <a16:creationId xmlns:a16="http://schemas.microsoft.com/office/drawing/2014/main" id="{BE6E31BF-D584-0BBD-9ADF-F69545A8FC1E}"/>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21878C8E-01C2-8FD1-04F0-4B8115AE8075}"/>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906434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61B43AF-DC2F-4EDD-02E7-695CF18C4AB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8750B621-6BF9-28B5-E837-E96231B2860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EF76B6CE-861A-B2A5-22D5-5C0062B1F71C}"/>
              </a:ext>
            </a:extLst>
          </p:cNvPr>
          <p:cNvSpPr>
            <a:spLocks noGrp="1"/>
          </p:cNvSpPr>
          <p:nvPr>
            <p:ph type="dt" sz="half" idx="10"/>
          </p:nvPr>
        </p:nvSpPr>
        <p:spPr/>
        <p:txBody>
          <a:bodyPr/>
          <a:lstStyle/>
          <a:p>
            <a:fld id="{F3ABEB69-C01A-4FD3-829D-40FC88C6FE2A}" type="datetimeFigureOut">
              <a:rPr lang="es-ES" smtClean="0"/>
              <a:pPr/>
              <a:t>7/4/26</a:t>
            </a:fld>
            <a:endParaRPr lang="es-ES"/>
          </a:p>
        </p:txBody>
      </p:sp>
      <p:sp>
        <p:nvSpPr>
          <p:cNvPr id="5" name="Marcador de pie de página 4">
            <a:extLst>
              <a:ext uri="{FF2B5EF4-FFF2-40B4-BE49-F238E27FC236}">
                <a16:creationId xmlns:a16="http://schemas.microsoft.com/office/drawing/2014/main" id="{879B3182-7EDE-149C-78E9-22A196C7785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63319FC1-EE6B-F066-DA3E-13BB3B6F2CDA}"/>
              </a:ext>
            </a:extLst>
          </p:cNvPr>
          <p:cNvSpPr>
            <a:spLocks noGrp="1"/>
          </p:cNvSpPr>
          <p:nvPr>
            <p:ph type="sldNum" sz="quarter" idx="12"/>
          </p:nvPr>
        </p:nvSpPr>
        <p:spPr/>
        <p:txBody>
          <a:bodyPr/>
          <a:lstStyle/>
          <a:p>
            <a:fld id="{3BCD540D-5538-4457-9040-C92059F52789}" type="slidenum">
              <a:rPr lang="es-ES" smtClean="0"/>
              <a:pPr/>
              <a:t>‹N›</a:t>
            </a:fld>
            <a:endParaRPr lang="es-ES"/>
          </a:p>
        </p:txBody>
      </p:sp>
    </p:spTree>
    <p:extLst>
      <p:ext uri="{BB962C8B-B14F-4D97-AF65-F5344CB8AC3E}">
        <p14:creationId xmlns:p14="http://schemas.microsoft.com/office/powerpoint/2010/main" val="3206000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F91EC8-8080-C5C3-36B9-939AF534629B}"/>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02C20EFB-DDD2-8612-3797-8064F8212699}"/>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EF45F6AE-4E18-D73E-B38D-4FD807F90668}"/>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50EDCAD2-FC82-F5FE-6BAD-F8E5EBD429A0}"/>
              </a:ext>
            </a:extLst>
          </p:cNvPr>
          <p:cNvSpPr>
            <a:spLocks noGrp="1"/>
          </p:cNvSpPr>
          <p:nvPr>
            <p:ph type="dt" sz="half" idx="10"/>
          </p:nvPr>
        </p:nvSpPr>
        <p:spPr/>
        <p:txBody>
          <a:bodyPr/>
          <a:lstStyle/>
          <a:p>
            <a:fld id="{F3ABEB69-C01A-4FD3-829D-40FC88C6FE2A}" type="datetimeFigureOut">
              <a:rPr lang="es-ES" smtClean="0"/>
              <a:pPr/>
              <a:t>7/4/26</a:t>
            </a:fld>
            <a:endParaRPr lang="es-ES"/>
          </a:p>
        </p:txBody>
      </p:sp>
      <p:sp>
        <p:nvSpPr>
          <p:cNvPr id="6" name="Marcador de pie de página 5">
            <a:extLst>
              <a:ext uri="{FF2B5EF4-FFF2-40B4-BE49-F238E27FC236}">
                <a16:creationId xmlns:a16="http://schemas.microsoft.com/office/drawing/2014/main" id="{FC88B127-F5E8-9482-958F-1FB19B027020}"/>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A64B23E5-A413-61BB-A2AF-583E2B398364}"/>
              </a:ext>
            </a:extLst>
          </p:cNvPr>
          <p:cNvSpPr>
            <a:spLocks noGrp="1"/>
          </p:cNvSpPr>
          <p:nvPr>
            <p:ph type="sldNum" sz="quarter" idx="12"/>
          </p:nvPr>
        </p:nvSpPr>
        <p:spPr/>
        <p:txBody>
          <a:bodyPr/>
          <a:lstStyle/>
          <a:p>
            <a:fld id="{3BCD540D-5538-4457-9040-C92059F52789}" type="slidenum">
              <a:rPr lang="es-ES" smtClean="0"/>
              <a:pPr/>
              <a:t>‹N›</a:t>
            </a:fld>
            <a:endParaRPr lang="es-ES"/>
          </a:p>
        </p:txBody>
      </p:sp>
    </p:spTree>
    <p:extLst>
      <p:ext uri="{BB962C8B-B14F-4D97-AF65-F5344CB8AC3E}">
        <p14:creationId xmlns:p14="http://schemas.microsoft.com/office/powerpoint/2010/main" val="1729501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D39F938-EE0A-9118-1D0E-0C9AD64CD893}"/>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5EE21161-3549-00E0-1EEE-144CFA1C62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01F16AE-4966-0019-283E-64999D9B7461}"/>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2AC208D1-AAC4-D41B-051F-36673B566F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EAB7729D-AD0E-B433-728A-B43C954C4F9E}"/>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6002D3A4-CC17-CB31-4A87-2B5408DA7FA6}"/>
              </a:ext>
            </a:extLst>
          </p:cNvPr>
          <p:cNvSpPr>
            <a:spLocks noGrp="1"/>
          </p:cNvSpPr>
          <p:nvPr>
            <p:ph type="dt" sz="half" idx="10"/>
          </p:nvPr>
        </p:nvSpPr>
        <p:spPr/>
        <p:txBody>
          <a:bodyPr/>
          <a:lstStyle/>
          <a:p>
            <a:fld id="{F3ABEB69-C01A-4FD3-829D-40FC88C6FE2A}" type="datetimeFigureOut">
              <a:rPr lang="es-ES" smtClean="0"/>
              <a:pPr/>
              <a:t>7/4/26</a:t>
            </a:fld>
            <a:endParaRPr lang="es-ES"/>
          </a:p>
        </p:txBody>
      </p:sp>
      <p:sp>
        <p:nvSpPr>
          <p:cNvPr id="8" name="Marcador de pie de página 7">
            <a:extLst>
              <a:ext uri="{FF2B5EF4-FFF2-40B4-BE49-F238E27FC236}">
                <a16:creationId xmlns:a16="http://schemas.microsoft.com/office/drawing/2014/main" id="{3681A38A-6741-751E-BD74-74F8715AE111}"/>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B5435234-14B2-002E-B617-ABB1661C84B0}"/>
              </a:ext>
            </a:extLst>
          </p:cNvPr>
          <p:cNvSpPr>
            <a:spLocks noGrp="1"/>
          </p:cNvSpPr>
          <p:nvPr>
            <p:ph type="sldNum" sz="quarter" idx="12"/>
          </p:nvPr>
        </p:nvSpPr>
        <p:spPr/>
        <p:txBody>
          <a:bodyPr/>
          <a:lstStyle/>
          <a:p>
            <a:fld id="{3BCD540D-5538-4457-9040-C92059F52789}" type="slidenum">
              <a:rPr lang="es-ES" smtClean="0"/>
              <a:pPr/>
              <a:t>‹N›</a:t>
            </a:fld>
            <a:endParaRPr lang="es-ES"/>
          </a:p>
        </p:txBody>
      </p:sp>
    </p:spTree>
    <p:extLst>
      <p:ext uri="{BB962C8B-B14F-4D97-AF65-F5344CB8AC3E}">
        <p14:creationId xmlns:p14="http://schemas.microsoft.com/office/powerpoint/2010/main" val="3581989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3917EBE-F3CF-E229-7537-E0E9191062BE}"/>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99D9AE72-24FB-3B76-DDEC-E8FB7CAC250E}"/>
              </a:ext>
            </a:extLst>
          </p:cNvPr>
          <p:cNvSpPr>
            <a:spLocks noGrp="1"/>
          </p:cNvSpPr>
          <p:nvPr>
            <p:ph type="dt" sz="half" idx="10"/>
          </p:nvPr>
        </p:nvSpPr>
        <p:spPr/>
        <p:txBody>
          <a:bodyPr/>
          <a:lstStyle/>
          <a:p>
            <a:fld id="{F3ABEB69-C01A-4FD3-829D-40FC88C6FE2A}" type="datetimeFigureOut">
              <a:rPr lang="es-ES" smtClean="0"/>
              <a:pPr/>
              <a:t>7/4/26</a:t>
            </a:fld>
            <a:endParaRPr lang="es-ES"/>
          </a:p>
        </p:txBody>
      </p:sp>
      <p:sp>
        <p:nvSpPr>
          <p:cNvPr id="4" name="Marcador de pie de página 3">
            <a:extLst>
              <a:ext uri="{FF2B5EF4-FFF2-40B4-BE49-F238E27FC236}">
                <a16:creationId xmlns:a16="http://schemas.microsoft.com/office/drawing/2014/main" id="{0A94DBD6-BB0B-798E-4A3C-F5E0C427010D}"/>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6AE5A68E-FF84-C46D-EDA6-A2A45262D806}"/>
              </a:ext>
            </a:extLst>
          </p:cNvPr>
          <p:cNvSpPr>
            <a:spLocks noGrp="1"/>
          </p:cNvSpPr>
          <p:nvPr>
            <p:ph type="sldNum" sz="quarter" idx="12"/>
          </p:nvPr>
        </p:nvSpPr>
        <p:spPr/>
        <p:txBody>
          <a:bodyPr/>
          <a:lstStyle/>
          <a:p>
            <a:fld id="{3BCD540D-5538-4457-9040-C92059F52789}" type="slidenum">
              <a:rPr lang="es-ES" smtClean="0"/>
              <a:pPr/>
              <a:t>‹N›</a:t>
            </a:fld>
            <a:endParaRPr lang="es-ES"/>
          </a:p>
        </p:txBody>
      </p:sp>
    </p:spTree>
    <p:extLst>
      <p:ext uri="{BB962C8B-B14F-4D97-AF65-F5344CB8AC3E}">
        <p14:creationId xmlns:p14="http://schemas.microsoft.com/office/powerpoint/2010/main" val="3924594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9FB338A7-7072-DA30-8A6E-6531B4B8D260}"/>
              </a:ext>
            </a:extLst>
          </p:cNvPr>
          <p:cNvSpPr>
            <a:spLocks noGrp="1"/>
          </p:cNvSpPr>
          <p:nvPr>
            <p:ph type="dt" sz="half" idx="10"/>
          </p:nvPr>
        </p:nvSpPr>
        <p:spPr/>
        <p:txBody>
          <a:bodyPr/>
          <a:lstStyle/>
          <a:p>
            <a:fld id="{F3ABEB69-C01A-4FD3-829D-40FC88C6FE2A}" type="datetimeFigureOut">
              <a:rPr lang="es-ES" smtClean="0"/>
              <a:pPr/>
              <a:t>7/4/26</a:t>
            </a:fld>
            <a:endParaRPr lang="es-ES"/>
          </a:p>
        </p:txBody>
      </p:sp>
      <p:sp>
        <p:nvSpPr>
          <p:cNvPr id="3" name="Marcador de pie de página 2">
            <a:extLst>
              <a:ext uri="{FF2B5EF4-FFF2-40B4-BE49-F238E27FC236}">
                <a16:creationId xmlns:a16="http://schemas.microsoft.com/office/drawing/2014/main" id="{C1CF0321-D72D-FFD1-EA69-1D6CB220B429}"/>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EDB0D96E-0A10-D4E3-2AF6-57E07B988343}"/>
              </a:ext>
            </a:extLst>
          </p:cNvPr>
          <p:cNvSpPr>
            <a:spLocks noGrp="1"/>
          </p:cNvSpPr>
          <p:nvPr>
            <p:ph type="sldNum" sz="quarter" idx="12"/>
          </p:nvPr>
        </p:nvSpPr>
        <p:spPr/>
        <p:txBody>
          <a:bodyPr/>
          <a:lstStyle/>
          <a:p>
            <a:fld id="{3BCD540D-5538-4457-9040-C92059F52789}" type="slidenum">
              <a:rPr lang="es-ES" smtClean="0"/>
              <a:pPr/>
              <a:t>‹N›</a:t>
            </a:fld>
            <a:endParaRPr lang="es-ES"/>
          </a:p>
        </p:txBody>
      </p:sp>
    </p:spTree>
    <p:extLst>
      <p:ext uri="{BB962C8B-B14F-4D97-AF65-F5344CB8AC3E}">
        <p14:creationId xmlns:p14="http://schemas.microsoft.com/office/powerpoint/2010/main" val="620682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798208-BE20-79A5-27A1-FF89B07CE0E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705A23AB-DC8B-3C90-F641-D1626B30FE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789B257A-8B19-4487-617A-BA7641433B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443497D6-3552-4354-FAEC-39234ED08091}"/>
              </a:ext>
            </a:extLst>
          </p:cNvPr>
          <p:cNvSpPr>
            <a:spLocks noGrp="1"/>
          </p:cNvSpPr>
          <p:nvPr>
            <p:ph type="dt" sz="half" idx="10"/>
          </p:nvPr>
        </p:nvSpPr>
        <p:spPr/>
        <p:txBody>
          <a:bodyPr/>
          <a:lstStyle/>
          <a:p>
            <a:fld id="{F3ABEB69-C01A-4FD3-829D-40FC88C6FE2A}" type="datetimeFigureOut">
              <a:rPr lang="es-ES" smtClean="0"/>
              <a:pPr/>
              <a:t>7/4/26</a:t>
            </a:fld>
            <a:endParaRPr lang="es-ES"/>
          </a:p>
        </p:txBody>
      </p:sp>
      <p:sp>
        <p:nvSpPr>
          <p:cNvPr id="6" name="Marcador de pie de página 5">
            <a:extLst>
              <a:ext uri="{FF2B5EF4-FFF2-40B4-BE49-F238E27FC236}">
                <a16:creationId xmlns:a16="http://schemas.microsoft.com/office/drawing/2014/main" id="{887DDE8C-8F24-97A1-83A5-738A1780E835}"/>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87C13FD5-AC87-0363-256C-0C3E544BDEDA}"/>
              </a:ext>
            </a:extLst>
          </p:cNvPr>
          <p:cNvSpPr>
            <a:spLocks noGrp="1"/>
          </p:cNvSpPr>
          <p:nvPr>
            <p:ph type="sldNum" sz="quarter" idx="12"/>
          </p:nvPr>
        </p:nvSpPr>
        <p:spPr/>
        <p:txBody>
          <a:bodyPr/>
          <a:lstStyle/>
          <a:p>
            <a:fld id="{3BCD540D-5538-4457-9040-C92059F52789}" type="slidenum">
              <a:rPr lang="es-ES" smtClean="0"/>
              <a:pPr/>
              <a:t>‹N›</a:t>
            </a:fld>
            <a:endParaRPr lang="es-ES"/>
          </a:p>
        </p:txBody>
      </p:sp>
    </p:spTree>
    <p:extLst>
      <p:ext uri="{BB962C8B-B14F-4D97-AF65-F5344CB8AC3E}">
        <p14:creationId xmlns:p14="http://schemas.microsoft.com/office/powerpoint/2010/main" val="218866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17C3CB5-7FE5-17FD-4150-98300800874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E4C6E72E-819B-13D0-B835-09A83A3519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26DC1EDC-F8CC-B3D2-3B5B-B72476A63A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AB88A6C-C997-26C5-BB8C-962D218DFE13}"/>
              </a:ext>
            </a:extLst>
          </p:cNvPr>
          <p:cNvSpPr>
            <a:spLocks noGrp="1"/>
          </p:cNvSpPr>
          <p:nvPr>
            <p:ph type="dt" sz="half" idx="10"/>
          </p:nvPr>
        </p:nvSpPr>
        <p:spPr/>
        <p:txBody>
          <a:bodyPr/>
          <a:lstStyle/>
          <a:p>
            <a:fld id="{F3ABEB69-C01A-4FD3-829D-40FC88C6FE2A}" type="datetimeFigureOut">
              <a:rPr lang="es-ES" smtClean="0"/>
              <a:pPr/>
              <a:t>7/4/26</a:t>
            </a:fld>
            <a:endParaRPr lang="es-ES"/>
          </a:p>
        </p:txBody>
      </p:sp>
      <p:sp>
        <p:nvSpPr>
          <p:cNvPr id="6" name="Marcador de pie de página 5">
            <a:extLst>
              <a:ext uri="{FF2B5EF4-FFF2-40B4-BE49-F238E27FC236}">
                <a16:creationId xmlns:a16="http://schemas.microsoft.com/office/drawing/2014/main" id="{1595AC0F-FE44-7D92-0F53-D37974FADF44}"/>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2891D858-CE8A-6CCB-817D-35FDE7055524}"/>
              </a:ext>
            </a:extLst>
          </p:cNvPr>
          <p:cNvSpPr>
            <a:spLocks noGrp="1"/>
          </p:cNvSpPr>
          <p:nvPr>
            <p:ph type="sldNum" sz="quarter" idx="12"/>
          </p:nvPr>
        </p:nvSpPr>
        <p:spPr/>
        <p:txBody>
          <a:bodyPr/>
          <a:lstStyle/>
          <a:p>
            <a:fld id="{3BCD540D-5538-4457-9040-C92059F52789}" type="slidenum">
              <a:rPr lang="es-ES" smtClean="0"/>
              <a:pPr/>
              <a:t>‹N›</a:t>
            </a:fld>
            <a:endParaRPr lang="es-ES"/>
          </a:p>
        </p:txBody>
      </p:sp>
    </p:spTree>
    <p:extLst>
      <p:ext uri="{BB962C8B-B14F-4D97-AF65-F5344CB8AC3E}">
        <p14:creationId xmlns:p14="http://schemas.microsoft.com/office/powerpoint/2010/main" val="713677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4DBD3F3-8EF3-6CA4-4730-45C4704E1D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474A2BF1-FA20-2126-79BC-28BB69F51AF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7CFCF88-8008-C538-443E-8BDE0AC083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3ABEB69-C01A-4FD3-829D-40FC88C6FE2A}" type="datetimeFigureOut">
              <a:rPr lang="es-ES" smtClean="0"/>
              <a:pPr/>
              <a:t>7/4/26</a:t>
            </a:fld>
            <a:endParaRPr lang="es-ES"/>
          </a:p>
        </p:txBody>
      </p:sp>
      <p:sp>
        <p:nvSpPr>
          <p:cNvPr id="5" name="Marcador de pie de página 4">
            <a:extLst>
              <a:ext uri="{FF2B5EF4-FFF2-40B4-BE49-F238E27FC236}">
                <a16:creationId xmlns:a16="http://schemas.microsoft.com/office/drawing/2014/main" id="{F270BC47-830D-15A3-2EE5-85155F2775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4F22AE40-3FBF-8CA5-9EE1-06AC531F19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BCD540D-5538-4457-9040-C92059F52789}" type="slidenum">
              <a:rPr lang="es-ES" smtClean="0"/>
              <a:pPr/>
              <a:t>‹N›</a:t>
            </a:fld>
            <a:endParaRPr lang="es-ES"/>
          </a:p>
        </p:txBody>
      </p:sp>
    </p:spTree>
    <p:extLst>
      <p:ext uri="{BB962C8B-B14F-4D97-AF65-F5344CB8AC3E}">
        <p14:creationId xmlns:p14="http://schemas.microsoft.com/office/powerpoint/2010/main" val="24377331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0C83F97-BB5E-43CA-276B-8F30CF1F9A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BB98DBF3-F3F8-0EBA-3C7C-714467C787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B0F3B04-1C5A-19FE-4DAA-EABC69863E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E139673-ECD7-4BF1-AC7C-8B4D017DF658}" type="datetimeFigureOut">
              <a:rPr lang="es-ES" smtClean="0"/>
              <a:pPr/>
              <a:t>7/4/26</a:t>
            </a:fld>
            <a:endParaRPr lang="es-ES"/>
          </a:p>
        </p:txBody>
      </p:sp>
      <p:sp>
        <p:nvSpPr>
          <p:cNvPr id="5" name="Marcador de pie de página 4">
            <a:extLst>
              <a:ext uri="{FF2B5EF4-FFF2-40B4-BE49-F238E27FC236}">
                <a16:creationId xmlns:a16="http://schemas.microsoft.com/office/drawing/2014/main" id="{C59160C2-31DD-FA06-73A6-340D645FA2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DAE5238F-A3BD-04FB-C51D-C145BE225E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987937F-365F-46CF-BE0D-0F13921BA23F}" type="slidenum">
              <a:rPr lang="es-ES" smtClean="0"/>
              <a:pPr/>
              <a:t>‹N›</a:t>
            </a:fld>
            <a:endParaRPr lang="es-ES"/>
          </a:p>
        </p:txBody>
      </p:sp>
    </p:spTree>
    <p:extLst>
      <p:ext uri="{BB962C8B-B14F-4D97-AF65-F5344CB8AC3E}">
        <p14:creationId xmlns:p14="http://schemas.microsoft.com/office/powerpoint/2010/main" val="6970593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jpeg"/><Relationship Id="rId7" Type="http://schemas.openxmlformats.org/officeDocument/2006/relationships/diagramColors" Target="../diagrams/colors1.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diagramColors" Target="../diagrams/colors2.xml"/><Relationship Id="rId11" Type="http://schemas.openxmlformats.org/officeDocument/2006/relationships/image" Target="../media/image17.jpeg"/><Relationship Id="rId5" Type="http://schemas.openxmlformats.org/officeDocument/2006/relationships/diagramQuickStyle" Target="../diagrams/quickStyle2.xml"/><Relationship Id="rId10" Type="http://schemas.openxmlformats.org/officeDocument/2006/relationships/image" Target="../media/image16.jpeg"/><Relationship Id="rId4" Type="http://schemas.openxmlformats.org/officeDocument/2006/relationships/diagramLayout" Target="../diagrams/layout2.xml"/><Relationship Id="rId9"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3.xml"/><Relationship Id="rId13"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diagramQuickStyle" Target="../diagrams/quickStyle3.xml"/><Relationship Id="rId12" Type="http://schemas.openxmlformats.org/officeDocument/2006/relationships/image" Target="../media/image25.jpe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diagramLayout" Target="../diagrams/layout3.xml"/><Relationship Id="rId11" Type="http://schemas.openxmlformats.org/officeDocument/2006/relationships/image" Target="../media/image24.png"/><Relationship Id="rId5" Type="http://schemas.openxmlformats.org/officeDocument/2006/relationships/diagramData" Target="../diagrams/data3.xml"/><Relationship Id="rId10" Type="http://schemas.openxmlformats.org/officeDocument/2006/relationships/image" Target="../media/image23.jpeg"/><Relationship Id="rId4" Type="http://schemas.microsoft.com/office/2007/relationships/hdphoto" Target="../media/hdphoto1.wdp"/><Relationship Id="rId9" Type="http://schemas.microsoft.com/office/2007/relationships/diagramDrawing" Target="../diagrams/drawing3.xml"/></Relationships>
</file>

<file path=ppt/slides/_rels/slide8.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ATOS PC CLAUDIO\IGLESIA\Escuela Sabatica - ppt lecciones\2026\1 TRIMESTRE\leccion 2\1766880336839.jpg"/>
          <p:cNvPicPr>
            <a:picLocks noChangeAspect="1" noChangeArrowheads="1"/>
          </p:cNvPicPr>
          <p:nvPr/>
        </p:nvPicPr>
        <p:blipFill>
          <a:blip r:embed="rId2" cstate="email"/>
          <a:srcRect/>
          <a:stretch>
            <a:fillRect/>
          </a:stretch>
        </p:blipFill>
        <p:spPr bwMode="auto">
          <a:xfrm>
            <a:off x="-8074" y="11564"/>
            <a:ext cx="12200074" cy="6846435"/>
          </a:xfrm>
          <a:prstGeom prst="rect">
            <a:avLst/>
          </a:prstGeom>
          <a:noFill/>
        </p:spPr>
      </p:pic>
      <p:sp>
        <p:nvSpPr>
          <p:cNvPr id="3" name="Rettangolo arrotondato 2"/>
          <p:cNvSpPr/>
          <p:nvPr/>
        </p:nvSpPr>
        <p:spPr>
          <a:xfrm>
            <a:off x="304801" y="132641"/>
            <a:ext cx="11549742" cy="1151873"/>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4" name="CasellaDiTesto 3"/>
          <p:cNvSpPr txBox="1"/>
          <p:nvPr/>
        </p:nvSpPr>
        <p:spPr>
          <a:xfrm>
            <a:off x="10118271" y="1316157"/>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2 TRIMESTRE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
        <p:nvSpPr>
          <p:cNvPr id="5" name="Text Box 5">
            <a:extLst>
              <a:ext uri="{FF2B5EF4-FFF2-40B4-BE49-F238E27FC236}">
                <a16:creationId xmlns:a16="http://schemas.microsoft.com/office/drawing/2014/main" id="{E88B29BE-9242-473D-A56B-64D155C91C84}"/>
              </a:ext>
            </a:extLst>
          </p:cNvPr>
          <p:cNvSpPr txBox="1">
            <a:spLocks noChangeArrowheads="1"/>
          </p:cNvSpPr>
          <p:nvPr/>
        </p:nvSpPr>
        <p:spPr bwMode="auto">
          <a:xfrm>
            <a:off x="365761" y="355348"/>
            <a:ext cx="11443062" cy="707880"/>
          </a:xfrm>
          <a:prstGeom prst="rect">
            <a:avLst/>
          </a:prstGeom>
          <a:noFill/>
          <a:ln w="9525">
            <a:noFill/>
            <a:miter lim="800000"/>
            <a:headEnd/>
            <a:tailEnd/>
          </a:ln>
          <a:effectLst/>
        </p:spPr>
        <p:txBody>
          <a:bodyPr wrap="square" lIns="121914" tIns="60957" rIns="121914" bIns="60957">
            <a:spAutoFit/>
          </a:bodyPr>
          <a:lstStyle/>
          <a:p>
            <a:pPr algn="ctr">
              <a:spcBef>
                <a:spcPct val="50000"/>
              </a:spcBef>
              <a:defRPr/>
            </a:pPr>
            <a:r>
              <a:rPr lang="it-IT" sz="3800" b="1" dirty="0">
                <a:solidFill>
                  <a:srgbClr val="002060"/>
                </a:solidFill>
                <a:effectLst>
                  <a:outerShdw blurRad="38100" dist="38100" dir="2700000" algn="tl">
                    <a:srgbClr val="C0C0C0"/>
                  </a:outerShdw>
                </a:effectLst>
                <a:latin typeface="Verdana" pitchFamily="34" charset="0"/>
                <a:ea typeface="Verdana" pitchFamily="34" charset="0"/>
                <a:cs typeface="Arial" charset="0"/>
              </a:rPr>
              <a:t>LEZIONE 4 DELLA SCUOLA DEL SABATO</a:t>
            </a:r>
          </a:p>
        </p:txBody>
      </p:sp>
      <p:sp>
        <p:nvSpPr>
          <p:cNvPr id="6" name="Rettangolo arrotondato 5"/>
          <p:cNvSpPr/>
          <p:nvPr/>
        </p:nvSpPr>
        <p:spPr>
          <a:xfrm>
            <a:off x="457200" y="5693229"/>
            <a:ext cx="11549743" cy="1077815"/>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9" name="CuadroTexto 4">
            <a:extLst>
              <a:ext uri="{FF2B5EF4-FFF2-40B4-BE49-F238E27FC236}">
                <a16:creationId xmlns:a16="http://schemas.microsoft.com/office/drawing/2014/main" id="{4CB3EE98-247C-4F61-BF86-8B6275695A74}"/>
              </a:ext>
            </a:extLst>
          </p:cNvPr>
          <p:cNvSpPr txBox="1"/>
          <p:nvPr/>
        </p:nvSpPr>
        <p:spPr>
          <a:xfrm>
            <a:off x="527143" y="5787891"/>
            <a:ext cx="11353800" cy="954101"/>
          </a:xfrm>
          <a:prstGeom prst="rect">
            <a:avLst/>
          </a:prstGeom>
          <a:noFill/>
        </p:spPr>
        <p:txBody>
          <a:bodyPr wrap="square" lIns="121914" tIns="60957" rIns="121914" bIns="60957" rtlCol="0">
            <a:spAutoFit/>
            <a:scene3d>
              <a:camera prst="orthographicFront"/>
              <a:lightRig rig="flat" dir="tl">
                <a:rot lat="0" lon="0" rev="6600000"/>
              </a:lightRig>
            </a:scene3d>
            <a:sp3d extrusionH="25400" contourW="8890">
              <a:bevelT w="38100" h="31750" prst="convex"/>
              <a:contourClr>
                <a:schemeClr val="accent6">
                  <a:lumMod val="50000"/>
                </a:schemeClr>
              </a:contourClr>
            </a:sp3d>
          </a:bodyPr>
          <a:lstStyle>
            <a:defPPr>
              <a:defRPr lang="es-ES"/>
            </a:defPPr>
            <a:lvl1pPr algn="ctr" defTabSz="914400">
              <a:defRPr sz="4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defRPr>
            </a:lvl1pPr>
            <a:lvl2pPr defTabSz="914400"/>
            <a:lvl3pPr defTabSz="914400"/>
            <a:lvl4pPr defTabSz="914400"/>
            <a:lvl5pPr defTabSz="914400"/>
            <a:lvl6pPr defTabSz="914400"/>
            <a:lvl7pPr defTabSz="914400"/>
            <a:lvl8pPr defTabSz="914400"/>
            <a:lvl9pPr defTabSz="914400"/>
          </a:lstStyle>
          <a:p>
            <a:r>
              <a:rPr lang="es-ES" sz="5400" dirty="0">
                <a:ln w="10160">
                  <a:solidFill>
                    <a:schemeClr val="accent5"/>
                  </a:solidFill>
                  <a:prstDash val="solid"/>
                </a:ln>
                <a:solidFill>
                  <a:srgbClr val="002060"/>
                </a:solidFill>
                <a:effectLst>
                  <a:outerShdw blurRad="38100" dist="22860" dir="5400000" algn="tl" rotWithShape="0">
                    <a:srgbClr val="000000">
                      <a:alpha val="98000"/>
                    </a:srgbClr>
                  </a:outerShdw>
                </a:effectLst>
                <a:latin typeface="Calibri" pitchFamily="34" charset="0"/>
                <a:cs typeface="Calibri" pitchFamily="34" charset="0"/>
              </a:rPr>
              <a:t>IL RUOLO DELLA BIBBIA</a:t>
            </a:r>
          </a:p>
        </p:txBody>
      </p:sp>
      <p:pic>
        <p:nvPicPr>
          <p:cNvPr id="10" name="Picture 2"/>
          <p:cNvPicPr>
            <a:picLocks noChangeAspect="1" noChangeArrowheads="1"/>
          </p:cNvPicPr>
          <p:nvPr/>
        </p:nvPicPr>
        <p:blipFill>
          <a:blip r:embed="rId3" cstate="email"/>
          <a:stretch>
            <a:fillRect/>
          </a:stretch>
        </p:blipFill>
        <p:spPr bwMode="auto">
          <a:xfrm>
            <a:off x="478968" y="1201434"/>
            <a:ext cx="5606143" cy="4554298"/>
          </a:xfrm>
          <a:prstGeom prst="rect">
            <a:avLst/>
          </a:prstGeom>
          <a:ln>
            <a:noFill/>
          </a:ln>
          <a:effectLst>
            <a:softEdge rad="112500"/>
          </a:effectLst>
        </p:spPr>
      </p:pic>
      <p:sp>
        <p:nvSpPr>
          <p:cNvPr id="11" name="CasellaDiTesto 10"/>
          <p:cNvSpPr txBox="1"/>
          <p:nvPr/>
        </p:nvSpPr>
        <p:spPr>
          <a:xfrm>
            <a:off x="10166168" y="5113093"/>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25 APRILE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Imagen que contiene arma, cuchillo, corte&#10;&#10;El contenido generado por IA puede ser incorrecto.">
            <a:extLst>
              <a:ext uri="{FF2B5EF4-FFF2-40B4-BE49-F238E27FC236}">
                <a16:creationId xmlns:a16="http://schemas.microsoft.com/office/drawing/2014/main" id="{566DB214-C3F9-E2E3-A627-8F26DF242A87}"/>
              </a:ext>
            </a:extLst>
          </p:cNvPr>
          <p:cNvPicPr>
            <a:picLocks noGrp="1" noRot="1" noChangeAspect="1" noMove="1" noResize="1" noEditPoints="1" noAdjustHandles="1" noChangeArrowheads="1" noChangeShapeType="1" noCrop="1"/>
          </p:cNvPicPr>
          <p:nvPr/>
        </p:nvPicPr>
        <p:blipFill rotWithShape="1">
          <a:blip r:embed="rId3" cstate="email">
            <a:extLst>
              <a:ext uri="{28A0092B-C50C-407E-A947-70E740481C1C}">
                <a14:useLocalDpi xmlns:a14="http://schemas.microsoft.com/office/drawing/2010/main"/>
              </a:ext>
            </a:extLst>
          </a:blip>
          <a:srcRect/>
          <a:stretch>
            <a:fillRect/>
          </a:stretch>
        </p:blipFill>
        <p:spPr>
          <a:xfrm>
            <a:off x="0" y="18585"/>
            <a:ext cx="12192000" cy="6839415"/>
          </a:xfrm>
          <a:prstGeom prst="rect">
            <a:avLst/>
          </a:prstGeom>
        </p:spPr>
      </p:pic>
      <p:sp>
        <p:nvSpPr>
          <p:cNvPr id="3" name="CuadroTexto 2">
            <a:extLst>
              <a:ext uri="{FF2B5EF4-FFF2-40B4-BE49-F238E27FC236}">
                <a16:creationId xmlns:a16="http://schemas.microsoft.com/office/drawing/2014/main" id="{EEABAF18-79EA-3983-B763-5E71A9CF0975}"/>
              </a:ext>
            </a:extLst>
          </p:cNvPr>
          <p:cNvSpPr txBox="1"/>
          <p:nvPr/>
        </p:nvSpPr>
        <p:spPr>
          <a:xfrm>
            <a:off x="2729345" y="5342662"/>
            <a:ext cx="9348355" cy="1446550"/>
          </a:xfrm>
          <a:prstGeom prst="rect">
            <a:avLst/>
          </a:prstGeom>
          <a:noFill/>
        </p:spPr>
        <p:txBody>
          <a:bodyPr wrap="square">
            <a:spAutoFit/>
          </a:bodyPr>
          <a:lstStyle/>
          <a:p>
            <a:pPr lvl="0" algn="ctr">
              <a:defRPr/>
            </a:pPr>
            <a:r>
              <a:rPr kumimoji="0" lang="es-ES" sz="2200" b="1" i="0" u="none" strike="noStrike" kern="1200" cap="none" spc="0" normalizeH="0" baseline="0" noProof="0" dirty="0">
                <a:ln>
                  <a:noFill/>
                </a:ln>
                <a:solidFill>
                  <a:srgbClr val="D3E2E9"/>
                </a:solidFill>
                <a:effectLst/>
                <a:uLnTx/>
                <a:uFillTx/>
                <a:latin typeface="Comic Sans MS" panose="030F0702030302020204" pitchFamily="66" charset="0"/>
                <a:ea typeface="+mn-ea"/>
                <a:cs typeface="+mn-cs"/>
              </a:rPr>
              <a:t>“</a:t>
            </a:r>
            <a:r>
              <a:rPr lang="it-IT" sz="2200" b="1" dirty="0">
                <a:solidFill>
                  <a:srgbClr val="D3E2E9"/>
                </a:solidFill>
                <a:latin typeface="Comic Sans MS" panose="030F0702030302020204" pitchFamily="66" charset="0"/>
              </a:rPr>
              <a:t>La parola di Dio infatti è vivente ed efficace, più affilata di qualunque spada a due tagli e penetra fino alla divisione dell'anima e dello spirito, delle giunture e delle midolla, ed è in grado di giudicare i pensieri e le intenzioni del cuore.</a:t>
            </a:r>
            <a:r>
              <a:rPr kumimoji="0" lang="es-ES" sz="2200" b="1" i="0" u="none" strike="noStrike" kern="1200" cap="none" spc="0" normalizeH="0" baseline="0" noProof="0" dirty="0">
                <a:ln>
                  <a:noFill/>
                </a:ln>
                <a:solidFill>
                  <a:srgbClr val="D3E2E9"/>
                </a:solidFill>
                <a:effectLst/>
                <a:uLnTx/>
                <a:uFillTx/>
                <a:latin typeface="Comic Sans MS" panose="030F0702030302020204" pitchFamily="66" charset="0"/>
                <a:ea typeface="+mn-ea"/>
                <a:cs typeface="+mn-cs"/>
              </a:rPr>
              <a:t>” </a:t>
            </a:r>
            <a:r>
              <a:rPr kumimoji="0" lang="es-ES" sz="1600" b="1" i="0" u="none" strike="noStrike" kern="1200" cap="none" spc="0" normalizeH="0" baseline="0" noProof="0" dirty="0">
                <a:ln>
                  <a:noFill/>
                </a:ln>
                <a:solidFill>
                  <a:srgbClr val="D3E2E9"/>
                </a:solidFill>
                <a:effectLst/>
                <a:uLnTx/>
                <a:uFillTx/>
                <a:latin typeface="Comic Sans MS" panose="030F0702030302020204" pitchFamily="66" charset="0"/>
                <a:ea typeface="+mn-ea"/>
                <a:cs typeface="+mn-cs"/>
              </a:rPr>
              <a:t>(Ebrei 4:12)</a:t>
            </a:r>
            <a:endParaRPr kumimoji="0" lang="es-ES" sz="2000" b="1" i="0" u="none" strike="noStrike" kern="1200" cap="none" spc="0" normalizeH="0" baseline="0" noProof="0" dirty="0">
              <a:ln>
                <a:noFill/>
              </a:ln>
              <a:solidFill>
                <a:srgbClr val="D3E2E9"/>
              </a:solidFill>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3289880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79000"/>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AB0D62C-EC68-E2CC-306E-17E34E58D94B}"/>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50C6016A-B276-C8BC-5862-EDC403B119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12494" y="168964"/>
            <a:ext cx="4757532" cy="3568149"/>
          </a:xfrm>
          <a:prstGeom prst="roundRect">
            <a:avLst>
              <a:gd name="adj" fmla="val 0"/>
            </a:avLst>
          </a:prstGeom>
          <a:solidFill>
            <a:srgbClr val="FFFFFF">
              <a:shade val="85000"/>
            </a:srgbClr>
          </a:solidFill>
          <a:ln w="38100">
            <a:solidFill>
              <a:schemeClr val="accent6">
                <a:lumMod val="60000"/>
                <a:lumOff val="40000"/>
              </a:schemeClr>
            </a:solidFill>
          </a:ln>
          <a:effectLst>
            <a:reflection blurRad="12700" stA="38000" endPos="28000" dist="5000" dir="5400000" sy="-100000" algn="bl" rotWithShape="0"/>
          </a:effectLst>
        </p:spPr>
      </p:pic>
      <p:graphicFrame>
        <p:nvGraphicFramePr>
          <p:cNvPr id="4" name="Diagrama 3">
            <a:extLst>
              <a:ext uri="{FF2B5EF4-FFF2-40B4-BE49-F238E27FC236}">
                <a16:creationId xmlns:a16="http://schemas.microsoft.com/office/drawing/2014/main" id="{269B9C8B-7071-1A60-ABBD-52F9E2329BB9}"/>
              </a:ext>
            </a:extLst>
          </p:cNvPr>
          <p:cNvGraphicFramePr/>
          <p:nvPr>
            <p:extLst>
              <p:ext uri="{D42A27DB-BD31-4B8C-83A1-F6EECF244321}">
                <p14:modId xmlns:p14="http://schemas.microsoft.com/office/powerpoint/2010/main" val="929981732"/>
              </p:ext>
            </p:extLst>
          </p:nvPr>
        </p:nvGraphicFramePr>
        <p:xfrm>
          <a:off x="3844374" y="4224129"/>
          <a:ext cx="8085896" cy="265374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CuadroTexto 2">
            <a:extLst>
              <a:ext uri="{FF2B5EF4-FFF2-40B4-BE49-F238E27FC236}">
                <a16:creationId xmlns:a16="http://schemas.microsoft.com/office/drawing/2014/main" id="{F09A2416-0ECC-1B61-8BFA-B7F41B491052}"/>
              </a:ext>
            </a:extLst>
          </p:cNvPr>
          <p:cNvSpPr txBox="1"/>
          <p:nvPr/>
        </p:nvSpPr>
        <p:spPr>
          <a:xfrm>
            <a:off x="221974" y="67114"/>
            <a:ext cx="6745356" cy="923330"/>
          </a:xfrm>
          <a:prstGeom prst="rect">
            <a:avLst/>
          </a:prstGeom>
          <a:noFill/>
        </p:spPr>
        <p:txBody>
          <a:bodyPr wrap="square" rtlCol="0">
            <a:spAutoFit/>
          </a:bodyPr>
          <a:lstStyle/>
          <a:p>
            <a:pPr>
              <a:spcBef>
                <a:spcPts val="600"/>
              </a:spcBef>
            </a:pPr>
            <a:r>
              <a:rPr lang="it-IT" b="1" dirty="0"/>
              <a:t>La Bibbia è il libro più venduto al mondo, superando di cinque volte il secondo libro più venduto. Ma non è sempre stato così.</a:t>
            </a:r>
            <a:endParaRPr lang="es-ES" b="1" dirty="0"/>
          </a:p>
        </p:txBody>
      </p:sp>
      <p:pic>
        <p:nvPicPr>
          <p:cNvPr id="7" name="Imagen 6">
            <a:extLst>
              <a:ext uri="{FF2B5EF4-FFF2-40B4-BE49-F238E27FC236}">
                <a16:creationId xmlns:a16="http://schemas.microsoft.com/office/drawing/2014/main" id="{8644FC5A-80C2-EF84-DD91-EBECE4DDDD35}"/>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174249" y="1992302"/>
            <a:ext cx="3364373" cy="4732649"/>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CuadroTexto 8">
            <a:extLst>
              <a:ext uri="{FF2B5EF4-FFF2-40B4-BE49-F238E27FC236}">
                <a16:creationId xmlns:a16="http://schemas.microsoft.com/office/drawing/2014/main" id="{4EFDECAA-0FDB-AED3-299C-8CA34EBF1526}"/>
              </a:ext>
            </a:extLst>
          </p:cNvPr>
          <p:cNvSpPr txBox="1"/>
          <p:nvPr/>
        </p:nvSpPr>
        <p:spPr>
          <a:xfrm>
            <a:off x="3538622" y="1856510"/>
            <a:ext cx="3673872" cy="2585323"/>
          </a:xfrm>
          <a:prstGeom prst="rect">
            <a:avLst/>
          </a:prstGeom>
          <a:noFill/>
        </p:spPr>
        <p:txBody>
          <a:bodyPr wrap="square">
            <a:spAutoFit/>
          </a:bodyPr>
          <a:lstStyle/>
          <a:p>
            <a:pPr>
              <a:spcBef>
                <a:spcPts val="600"/>
              </a:spcBef>
            </a:pPr>
            <a:r>
              <a:rPr lang="it-IT" b="1" dirty="0"/>
              <a:t>Se non fosse per la speciale protezione di Dio, la Bibbia sarebbe scomparsa da tempo. Perché? Cos'ha di così speciale questo libro da renderlo allo stesso tempo così amato e così odiato?</a:t>
            </a:r>
            <a:endParaRPr lang="es-ES" b="1" dirty="0"/>
          </a:p>
        </p:txBody>
      </p:sp>
      <p:sp>
        <p:nvSpPr>
          <p:cNvPr id="6" name="CuadroTexto 5">
            <a:extLst>
              <a:ext uri="{FF2B5EF4-FFF2-40B4-BE49-F238E27FC236}">
                <a16:creationId xmlns:a16="http://schemas.microsoft.com/office/drawing/2014/main" id="{ED3104F0-C904-AB93-7197-D647D6B0ED93}"/>
              </a:ext>
            </a:extLst>
          </p:cNvPr>
          <p:cNvSpPr txBox="1"/>
          <p:nvPr/>
        </p:nvSpPr>
        <p:spPr>
          <a:xfrm>
            <a:off x="221974" y="1029708"/>
            <a:ext cx="6745356" cy="923330"/>
          </a:xfrm>
          <a:prstGeom prst="rect">
            <a:avLst/>
          </a:prstGeom>
          <a:noFill/>
        </p:spPr>
        <p:txBody>
          <a:bodyPr wrap="square">
            <a:spAutoFit/>
          </a:bodyPr>
          <a:lstStyle/>
          <a:p>
            <a:pPr lvl="0">
              <a:spcBef>
                <a:spcPts val="600"/>
              </a:spcBef>
              <a:defRPr/>
            </a:pPr>
            <a:r>
              <a:rPr lang="it-IT" b="1" dirty="0">
                <a:solidFill>
                  <a:prstClr val="black"/>
                </a:solidFill>
              </a:rPr>
              <a:t>Un tempo, possedere una Bibbia, leggerla o persino parlarne poteva essere motivo di reclusione, tortura e persino morte.</a:t>
            </a:r>
            <a:endParaRPr kumimoji="0" lang="es-ES"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77726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900" decel="100000" fill="hold"/>
                                        <p:tgtEl>
                                          <p:spTgt spid="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900" decel="100000" fill="hold"/>
                                        <p:tgtEl>
                                          <p:spTgt spid="9"/>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8" fill="hold" grpId="0" nodeType="clickEffect">
                                  <p:stCondLst>
                                    <p:cond delay="0"/>
                                  </p:stCondLst>
                                  <p:childTnLst>
                                    <p:set>
                                      <p:cBhvr>
                                        <p:cTn id="36" dur="1" fill="hold">
                                          <p:stCondLst>
                                            <p:cond delay="0"/>
                                          </p:stCondLst>
                                        </p:cTn>
                                        <p:tgtEl>
                                          <p:spTgt spid="4">
                                            <p:graphicEl>
                                              <a:dgm id="{0883BAA4-B7B1-42E8-8BDA-A7AF965CC56F}"/>
                                            </p:graphicEl>
                                          </p:spTgt>
                                        </p:tgtEl>
                                        <p:attrNameLst>
                                          <p:attrName>style.visibility</p:attrName>
                                        </p:attrNameLst>
                                      </p:cBhvr>
                                      <p:to>
                                        <p:strVal val="visible"/>
                                      </p:to>
                                    </p:set>
                                    <p:anim calcmode="lin" valueType="num">
                                      <p:cBhvr>
                                        <p:cTn id="37" dur="500" fill="hold"/>
                                        <p:tgtEl>
                                          <p:spTgt spid="4">
                                            <p:graphicEl>
                                              <a:dgm id="{0883BAA4-B7B1-42E8-8BDA-A7AF965CC56F}"/>
                                            </p:graphicEl>
                                          </p:spTgt>
                                        </p:tgtEl>
                                        <p:attrNameLst>
                                          <p:attrName>ppt_x</p:attrName>
                                        </p:attrNameLst>
                                      </p:cBhvr>
                                      <p:tavLst>
                                        <p:tav tm="0">
                                          <p:val>
                                            <p:strVal val="#ppt_x-#ppt_w/2"/>
                                          </p:val>
                                        </p:tav>
                                        <p:tav tm="100000">
                                          <p:val>
                                            <p:strVal val="#ppt_x"/>
                                          </p:val>
                                        </p:tav>
                                      </p:tavLst>
                                    </p:anim>
                                    <p:anim calcmode="lin" valueType="num">
                                      <p:cBhvr>
                                        <p:cTn id="38" dur="500" fill="hold"/>
                                        <p:tgtEl>
                                          <p:spTgt spid="4">
                                            <p:graphicEl>
                                              <a:dgm id="{0883BAA4-B7B1-42E8-8BDA-A7AF965CC56F}"/>
                                            </p:graphicEl>
                                          </p:spTgt>
                                        </p:tgtEl>
                                        <p:attrNameLst>
                                          <p:attrName>ppt_y</p:attrName>
                                        </p:attrNameLst>
                                      </p:cBhvr>
                                      <p:tavLst>
                                        <p:tav tm="0">
                                          <p:val>
                                            <p:strVal val="#ppt_y"/>
                                          </p:val>
                                        </p:tav>
                                        <p:tav tm="100000">
                                          <p:val>
                                            <p:strVal val="#ppt_y"/>
                                          </p:val>
                                        </p:tav>
                                      </p:tavLst>
                                    </p:anim>
                                    <p:anim calcmode="lin" valueType="num">
                                      <p:cBhvr>
                                        <p:cTn id="39" dur="500" fill="hold"/>
                                        <p:tgtEl>
                                          <p:spTgt spid="4">
                                            <p:graphicEl>
                                              <a:dgm id="{0883BAA4-B7B1-42E8-8BDA-A7AF965CC56F}"/>
                                            </p:graphicEl>
                                          </p:spTgt>
                                        </p:tgtEl>
                                        <p:attrNameLst>
                                          <p:attrName>ppt_w</p:attrName>
                                        </p:attrNameLst>
                                      </p:cBhvr>
                                      <p:tavLst>
                                        <p:tav tm="0">
                                          <p:val>
                                            <p:fltVal val="0"/>
                                          </p:val>
                                        </p:tav>
                                        <p:tav tm="100000">
                                          <p:val>
                                            <p:strVal val="#ppt_w"/>
                                          </p:val>
                                        </p:tav>
                                      </p:tavLst>
                                    </p:anim>
                                    <p:anim calcmode="lin" valueType="num">
                                      <p:cBhvr>
                                        <p:cTn id="40" dur="500" fill="hold"/>
                                        <p:tgtEl>
                                          <p:spTgt spid="4">
                                            <p:graphicEl>
                                              <a:dgm id="{0883BAA4-B7B1-42E8-8BDA-A7AF965CC56F}"/>
                                            </p:graphicEl>
                                          </p:spTgt>
                                        </p:tgtEl>
                                        <p:attrNameLst>
                                          <p:attrName>ppt_h</p:attrName>
                                        </p:attrNameLst>
                                      </p:cBhvr>
                                      <p:tavLst>
                                        <p:tav tm="0">
                                          <p:val>
                                            <p:strVal val="#ppt_h"/>
                                          </p:val>
                                        </p:tav>
                                        <p:tav tm="100000">
                                          <p:val>
                                            <p:strVal val="#ppt_h"/>
                                          </p:val>
                                        </p:tav>
                                      </p:tavLst>
                                    </p:anim>
                                  </p:childTnLst>
                                </p:cTn>
                              </p:par>
                              <p:par>
                                <p:cTn id="41" presetID="53" presetClass="entr" presetSubtype="16" fill="hold" grpId="0" nodeType="withEffect">
                                  <p:stCondLst>
                                    <p:cond delay="0"/>
                                  </p:stCondLst>
                                  <p:childTnLst>
                                    <p:set>
                                      <p:cBhvr>
                                        <p:cTn id="42" dur="1" fill="hold">
                                          <p:stCondLst>
                                            <p:cond delay="0"/>
                                          </p:stCondLst>
                                        </p:cTn>
                                        <p:tgtEl>
                                          <p:spTgt spid="4">
                                            <p:graphicEl>
                                              <a:dgm id="{8A4485F0-5830-409E-BD89-B4EC82E10F29}"/>
                                            </p:graphicEl>
                                          </p:spTgt>
                                        </p:tgtEl>
                                        <p:attrNameLst>
                                          <p:attrName>style.visibility</p:attrName>
                                        </p:attrNameLst>
                                      </p:cBhvr>
                                      <p:to>
                                        <p:strVal val="visible"/>
                                      </p:to>
                                    </p:set>
                                    <p:anim calcmode="lin" valueType="num">
                                      <p:cBhvr>
                                        <p:cTn id="43" dur="500" fill="hold"/>
                                        <p:tgtEl>
                                          <p:spTgt spid="4">
                                            <p:graphicEl>
                                              <a:dgm id="{8A4485F0-5830-409E-BD89-B4EC82E10F29}"/>
                                            </p:graphicEl>
                                          </p:spTgt>
                                        </p:tgtEl>
                                        <p:attrNameLst>
                                          <p:attrName>ppt_w</p:attrName>
                                        </p:attrNameLst>
                                      </p:cBhvr>
                                      <p:tavLst>
                                        <p:tav tm="0">
                                          <p:val>
                                            <p:fltVal val="0"/>
                                          </p:val>
                                        </p:tav>
                                        <p:tav tm="100000">
                                          <p:val>
                                            <p:strVal val="#ppt_w"/>
                                          </p:val>
                                        </p:tav>
                                      </p:tavLst>
                                    </p:anim>
                                    <p:anim calcmode="lin" valueType="num">
                                      <p:cBhvr>
                                        <p:cTn id="44" dur="500" fill="hold"/>
                                        <p:tgtEl>
                                          <p:spTgt spid="4">
                                            <p:graphicEl>
                                              <a:dgm id="{8A4485F0-5830-409E-BD89-B4EC82E10F29}"/>
                                            </p:graphicEl>
                                          </p:spTgt>
                                        </p:tgtEl>
                                        <p:attrNameLst>
                                          <p:attrName>ppt_h</p:attrName>
                                        </p:attrNameLst>
                                      </p:cBhvr>
                                      <p:tavLst>
                                        <p:tav tm="0">
                                          <p:val>
                                            <p:fltVal val="0"/>
                                          </p:val>
                                        </p:tav>
                                        <p:tav tm="100000">
                                          <p:val>
                                            <p:strVal val="#ppt_h"/>
                                          </p:val>
                                        </p:tav>
                                      </p:tavLst>
                                    </p:anim>
                                    <p:animEffect transition="in" filter="fade">
                                      <p:cBhvr>
                                        <p:cTn id="45" dur="500"/>
                                        <p:tgtEl>
                                          <p:spTgt spid="4">
                                            <p:graphicEl>
                                              <a:dgm id="{8A4485F0-5830-409E-BD89-B4EC82E10F29}"/>
                                            </p:graphicEl>
                                          </p:spTgt>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4">
                                            <p:graphicEl>
                                              <a:dgm id="{53126F07-6A32-4A1F-AEA6-80B671203E3C}"/>
                                            </p:graphicEl>
                                          </p:spTgt>
                                        </p:tgtEl>
                                        <p:attrNameLst>
                                          <p:attrName>style.visibility</p:attrName>
                                        </p:attrNameLst>
                                      </p:cBhvr>
                                      <p:to>
                                        <p:strVal val="visible"/>
                                      </p:to>
                                    </p:set>
                                    <p:animEffect transition="in" filter="wipe(left)">
                                      <p:cBhvr>
                                        <p:cTn id="49" dur="500"/>
                                        <p:tgtEl>
                                          <p:spTgt spid="4">
                                            <p:graphicEl>
                                              <a:dgm id="{53126F07-6A32-4A1F-AEA6-80B671203E3C}"/>
                                            </p:graphicEl>
                                          </p:spTgt>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4">
                                            <p:graphicEl>
                                              <a:dgm id="{A0DB3F8B-7E73-4163-A969-64745ECA4B7F}"/>
                                            </p:graphicEl>
                                          </p:spTgt>
                                        </p:tgtEl>
                                        <p:attrNameLst>
                                          <p:attrName>style.visibility</p:attrName>
                                        </p:attrNameLst>
                                      </p:cBhvr>
                                      <p:to>
                                        <p:strVal val="visible"/>
                                      </p:to>
                                    </p:set>
                                    <p:anim calcmode="lin" valueType="num">
                                      <p:cBhvr>
                                        <p:cTn id="54" dur="500" fill="hold"/>
                                        <p:tgtEl>
                                          <p:spTgt spid="4">
                                            <p:graphicEl>
                                              <a:dgm id="{A0DB3F8B-7E73-4163-A969-64745ECA4B7F}"/>
                                            </p:graphicEl>
                                          </p:spTgt>
                                        </p:tgtEl>
                                        <p:attrNameLst>
                                          <p:attrName>ppt_w</p:attrName>
                                        </p:attrNameLst>
                                      </p:cBhvr>
                                      <p:tavLst>
                                        <p:tav tm="0">
                                          <p:val>
                                            <p:fltVal val="0"/>
                                          </p:val>
                                        </p:tav>
                                        <p:tav tm="100000">
                                          <p:val>
                                            <p:strVal val="#ppt_w"/>
                                          </p:val>
                                        </p:tav>
                                      </p:tavLst>
                                    </p:anim>
                                    <p:anim calcmode="lin" valueType="num">
                                      <p:cBhvr>
                                        <p:cTn id="55" dur="500" fill="hold"/>
                                        <p:tgtEl>
                                          <p:spTgt spid="4">
                                            <p:graphicEl>
                                              <a:dgm id="{A0DB3F8B-7E73-4163-A969-64745ECA4B7F}"/>
                                            </p:graphicEl>
                                          </p:spTgt>
                                        </p:tgtEl>
                                        <p:attrNameLst>
                                          <p:attrName>ppt_h</p:attrName>
                                        </p:attrNameLst>
                                      </p:cBhvr>
                                      <p:tavLst>
                                        <p:tav tm="0">
                                          <p:val>
                                            <p:fltVal val="0"/>
                                          </p:val>
                                        </p:tav>
                                        <p:tav tm="100000">
                                          <p:val>
                                            <p:strVal val="#ppt_h"/>
                                          </p:val>
                                        </p:tav>
                                      </p:tavLst>
                                    </p:anim>
                                    <p:animEffect transition="in" filter="fade">
                                      <p:cBhvr>
                                        <p:cTn id="56" dur="500"/>
                                        <p:tgtEl>
                                          <p:spTgt spid="4">
                                            <p:graphicEl>
                                              <a:dgm id="{A0DB3F8B-7E73-4163-A969-64745ECA4B7F}"/>
                                            </p:graphicEl>
                                          </p:spTgt>
                                        </p:tgtEl>
                                      </p:cBhvr>
                                    </p:animEffect>
                                  </p:childTnLst>
                                </p:cTn>
                              </p:par>
                            </p:childTnLst>
                          </p:cTn>
                        </p:par>
                        <p:par>
                          <p:cTn id="57" fill="hold">
                            <p:stCondLst>
                              <p:cond delay="500"/>
                            </p:stCondLst>
                            <p:childTnLst>
                              <p:par>
                                <p:cTn id="58" presetID="22" presetClass="entr" presetSubtype="8" fill="hold" grpId="0" nodeType="afterEffect">
                                  <p:stCondLst>
                                    <p:cond delay="0"/>
                                  </p:stCondLst>
                                  <p:childTnLst>
                                    <p:set>
                                      <p:cBhvr>
                                        <p:cTn id="59" dur="1" fill="hold">
                                          <p:stCondLst>
                                            <p:cond delay="0"/>
                                          </p:stCondLst>
                                        </p:cTn>
                                        <p:tgtEl>
                                          <p:spTgt spid="4">
                                            <p:graphicEl>
                                              <a:dgm id="{6982799C-B51F-49CE-9D77-C3372A051F25}"/>
                                            </p:graphicEl>
                                          </p:spTgt>
                                        </p:tgtEl>
                                        <p:attrNameLst>
                                          <p:attrName>style.visibility</p:attrName>
                                        </p:attrNameLst>
                                      </p:cBhvr>
                                      <p:to>
                                        <p:strVal val="visible"/>
                                      </p:to>
                                    </p:set>
                                    <p:animEffect transition="in" filter="wipe(left)">
                                      <p:cBhvr>
                                        <p:cTn id="60" dur="500"/>
                                        <p:tgtEl>
                                          <p:spTgt spid="4">
                                            <p:graphicEl>
                                              <a:dgm id="{6982799C-B51F-49CE-9D77-C3372A051F25}"/>
                                            </p:graphicEl>
                                          </p:spTgt>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4">
                                            <p:graphicEl>
                                              <a:dgm id="{56BD2A48-F842-40CF-B491-A2E0608AEDBC}"/>
                                            </p:graphicEl>
                                          </p:spTgt>
                                        </p:tgtEl>
                                        <p:attrNameLst>
                                          <p:attrName>style.visibility</p:attrName>
                                        </p:attrNameLst>
                                      </p:cBhvr>
                                      <p:to>
                                        <p:strVal val="visible"/>
                                      </p:to>
                                    </p:set>
                                    <p:anim calcmode="lin" valueType="num">
                                      <p:cBhvr>
                                        <p:cTn id="65" dur="500" fill="hold"/>
                                        <p:tgtEl>
                                          <p:spTgt spid="4">
                                            <p:graphicEl>
                                              <a:dgm id="{56BD2A48-F842-40CF-B491-A2E0608AEDBC}"/>
                                            </p:graphicEl>
                                          </p:spTgt>
                                        </p:tgtEl>
                                        <p:attrNameLst>
                                          <p:attrName>ppt_w</p:attrName>
                                        </p:attrNameLst>
                                      </p:cBhvr>
                                      <p:tavLst>
                                        <p:tav tm="0">
                                          <p:val>
                                            <p:fltVal val="0"/>
                                          </p:val>
                                        </p:tav>
                                        <p:tav tm="100000">
                                          <p:val>
                                            <p:strVal val="#ppt_w"/>
                                          </p:val>
                                        </p:tav>
                                      </p:tavLst>
                                    </p:anim>
                                    <p:anim calcmode="lin" valueType="num">
                                      <p:cBhvr>
                                        <p:cTn id="66" dur="500" fill="hold"/>
                                        <p:tgtEl>
                                          <p:spTgt spid="4">
                                            <p:graphicEl>
                                              <a:dgm id="{56BD2A48-F842-40CF-B491-A2E0608AEDBC}"/>
                                            </p:graphicEl>
                                          </p:spTgt>
                                        </p:tgtEl>
                                        <p:attrNameLst>
                                          <p:attrName>ppt_h</p:attrName>
                                        </p:attrNameLst>
                                      </p:cBhvr>
                                      <p:tavLst>
                                        <p:tav tm="0">
                                          <p:val>
                                            <p:fltVal val="0"/>
                                          </p:val>
                                        </p:tav>
                                        <p:tav tm="100000">
                                          <p:val>
                                            <p:strVal val="#ppt_h"/>
                                          </p:val>
                                        </p:tav>
                                      </p:tavLst>
                                    </p:anim>
                                    <p:animEffect transition="in" filter="fade">
                                      <p:cBhvr>
                                        <p:cTn id="67" dur="500"/>
                                        <p:tgtEl>
                                          <p:spTgt spid="4">
                                            <p:graphicEl>
                                              <a:dgm id="{56BD2A48-F842-40CF-B491-A2E0608AEDBC}"/>
                                            </p:graphicEl>
                                          </p:spTgt>
                                        </p:tgtEl>
                                      </p:cBhvr>
                                    </p:animEffec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4">
                                            <p:graphicEl>
                                              <a:dgm id="{14EB2D60-9376-4AD6-AAE2-2ED52B6F455B}"/>
                                            </p:graphicEl>
                                          </p:spTgt>
                                        </p:tgtEl>
                                        <p:attrNameLst>
                                          <p:attrName>style.visibility</p:attrName>
                                        </p:attrNameLst>
                                      </p:cBhvr>
                                      <p:to>
                                        <p:strVal val="visible"/>
                                      </p:to>
                                    </p:set>
                                    <p:animEffect transition="in" filter="wipe(left)">
                                      <p:cBhvr>
                                        <p:cTn id="71" dur="500"/>
                                        <p:tgtEl>
                                          <p:spTgt spid="4">
                                            <p:graphicEl>
                                              <a:dgm id="{14EB2D60-9376-4AD6-AAE2-2ED52B6F455B}"/>
                                            </p:graphicEl>
                                          </p:spTgt>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4">
                                            <p:graphicEl>
                                              <a:dgm id="{628893F9-1BC5-464F-A67C-BCDBB454FBA9}"/>
                                            </p:graphicEl>
                                          </p:spTgt>
                                        </p:tgtEl>
                                        <p:attrNameLst>
                                          <p:attrName>style.visibility</p:attrName>
                                        </p:attrNameLst>
                                      </p:cBhvr>
                                      <p:to>
                                        <p:strVal val="visible"/>
                                      </p:to>
                                    </p:set>
                                    <p:anim calcmode="lin" valueType="num">
                                      <p:cBhvr>
                                        <p:cTn id="76" dur="500" fill="hold"/>
                                        <p:tgtEl>
                                          <p:spTgt spid="4">
                                            <p:graphicEl>
                                              <a:dgm id="{628893F9-1BC5-464F-A67C-BCDBB454FBA9}"/>
                                            </p:graphicEl>
                                          </p:spTgt>
                                        </p:tgtEl>
                                        <p:attrNameLst>
                                          <p:attrName>ppt_w</p:attrName>
                                        </p:attrNameLst>
                                      </p:cBhvr>
                                      <p:tavLst>
                                        <p:tav tm="0">
                                          <p:val>
                                            <p:fltVal val="0"/>
                                          </p:val>
                                        </p:tav>
                                        <p:tav tm="100000">
                                          <p:val>
                                            <p:strVal val="#ppt_w"/>
                                          </p:val>
                                        </p:tav>
                                      </p:tavLst>
                                    </p:anim>
                                    <p:anim calcmode="lin" valueType="num">
                                      <p:cBhvr>
                                        <p:cTn id="77" dur="500" fill="hold"/>
                                        <p:tgtEl>
                                          <p:spTgt spid="4">
                                            <p:graphicEl>
                                              <a:dgm id="{628893F9-1BC5-464F-A67C-BCDBB454FBA9}"/>
                                            </p:graphicEl>
                                          </p:spTgt>
                                        </p:tgtEl>
                                        <p:attrNameLst>
                                          <p:attrName>ppt_h</p:attrName>
                                        </p:attrNameLst>
                                      </p:cBhvr>
                                      <p:tavLst>
                                        <p:tav tm="0">
                                          <p:val>
                                            <p:fltVal val="0"/>
                                          </p:val>
                                        </p:tav>
                                        <p:tav tm="100000">
                                          <p:val>
                                            <p:strVal val="#ppt_h"/>
                                          </p:val>
                                        </p:tav>
                                      </p:tavLst>
                                    </p:anim>
                                    <p:animEffect transition="in" filter="fade">
                                      <p:cBhvr>
                                        <p:cTn id="78" dur="500"/>
                                        <p:tgtEl>
                                          <p:spTgt spid="4">
                                            <p:graphicEl>
                                              <a:dgm id="{628893F9-1BC5-464F-A67C-BCDBB454FBA9}"/>
                                            </p:graphicEl>
                                          </p:spTgt>
                                        </p:tgtEl>
                                      </p:cBhvr>
                                    </p:animEffect>
                                  </p:childTnLst>
                                </p:cTn>
                              </p:par>
                            </p:childTnLst>
                          </p:cTn>
                        </p:par>
                        <p:par>
                          <p:cTn id="79" fill="hold">
                            <p:stCondLst>
                              <p:cond delay="500"/>
                            </p:stCondLst>
                            <p:childTnLst>
                              <p:par>
                                <p:cTn id="80" presetID="22" presetClass="entr" presetSubtype="8" fill="hold" grpId="0" nodeType="afterEffect">
                                  <p:stCondLst>
                                    <p:cond delay="0"/>
                                  </p:stCondLst>
                                  <p:childTnLst>
                                    <p:set>
                                      <p:cBhvr>
                                        <p:cTn id="81" dur="1" fill="hold">
                                          <p:stCondLst>
                                            <p:cond delay="0"/>
                                          </p:stCondLst>
                                        </p:cTn>
                                        <p:tgtEl>
                                          <p:spTgt spid="4">
                                            <p:graphicEl>
                                              <a:dgm id="{EBCD6BA2-74C3-4ED5-A04C-5CDE89333083}"/>
                                            </p:graphicEl>
                                          </p:spTgt>
                                        </p:tgtEl>
                                        <p:attrNameLst>
                                          <p:attrName>style.visibility</p:attrName>
                                        </p:attrNameLst>
                                      </p:cBhvr>
                                      <p:to>
                                        <p:strVal val="visible"/>
                                      </p:to>
                                    </p:set>
                                    <p:animEffect transition="in" filter="wipe(left)">
                                      <p:cBhvr>
                                        <p:cTn id="82" dur="500"/>
                                        <p:tgtEl>
                                          <p:spTgt spid="4">
                                            <p:graphicEl>
                                              <a:dgm id="{EBCD6BA2-74C3-4ED5-A04C-5CDE89333083}"/>
                                            </p:graphicEl>
                                          </p:spTgt>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grpId="0" nodeType="clickEffect">
                                  <p:stCondLst>
                                    <p:cond delay="0"/>
                                  </p:stCondLst>
                                  <p:childTnLst>
                                    <p:set>
                                      <p:cBhvr>
                                        <p:cTn id="86" dur="1" fill="hold">
                                          <p:stCondLst>
                                            <p:cond delay="0"/>
                                          </p:stCondLst>
                                        </p:cTn>
                                        <p:tgtEl>
                                          <p:spTgt spid="4">
                                            <p:graphicEl>
                                              <a:dgm id="{6ED91C5A-688A-48BD-9DB4-A583E2DC6A26}"/>
                                            </p:graphicEl>
                                          </p:spTgt>
                                        </p:tgtEl>
                                        <p:attrNameLst>
                                          <p:attrName>style.visibility</p:attrName>
                                        </p:attrNameLst>
                                      </p:cBhvr>
                                      <p:to>
                                        <p:strVal val="visible"/>
                                      </p:to>
                                    </p:set>
                                    <p:anim calcmode="lin" valueType="num">
                                      <p:cBhvr>
                                        <p:cTn id="87" dur="500" fill="hold"/>
                                        <p:tgtEl>
                                          <p:spTgt spid="4">
                                            <p:graphicEl>
                                              <a:dgm id="{6ED91C5A-688A-48BD-9DB4-A583E2DC6A26}"/>
                                            </p:graphicEl>
                                          </p:spTgt>
                                        </p:tgtEl>
                                        <p:attrNameLst>
                                          <p:attrName>ppt_w</p:attrName>
                                        </p:attrNameLst>
                                      </p:cBhvr>
                                      <p:tavLst>
                                        <p:tav tm="0">
                                          <p:val>
                                            <p:fltVal val="0"/>
                                          </p:val>
                                        </p:tav>
                                        <p:tav tm="100000">
                                          <p:val>
                                            <p:strVal val="#ppt_w"/>
                                          </p:val>
                                        </p:tav>
                                      </p:tavLst>
                                    </p:anim>
                                    <p:anim calcmode="lin" valueType="num">
                                      <p:cBhvr>
                                        <p:cTn id="88" dur="500" fill="hold"/>
                                        <p:tgtEl>
                                          <p:spTgt spid="4">
                                            <p:graphicEl>
                                              <a:dgm id="{6ED91C5A-688A-48BD-9DB4-A583E2DC6A26}"/>
                                            </p:graphicEl>
                                          </p:spTgt>
                                        </p:tgtEl>
                                        <p:attrNameLst>
                                          <p:attrName>ppt_h</p:attrName>
                                        </p:attrNameLst>
                                      </p:cBhvr>
                                      <p:tavLst>
                                        <p:tav tm="0">
                                          <p:val>
                                            <p:fltVal val="0"/>
                                          </p:val>
                                        </p:tav>
                                        <p:tav tm="100000">
                                          <p:val>
                                            <p:strVal val="#ppt_h"/>
                                          </p:val>
                                        </p:tav>
                                      </p:tavLst>
                                    </p:anim>
                                    <p:animEffect transition="in" filter="fade">
                                      <p:cBhvr>
                                        <p:cTn id="89" dur="500"/>
                                        <p:tgtEl>
                                          <p:spTgt spid="4">
                                            <p:graphicEl>
                                              <a:dgm id="{6ED91C5A-688A-48BD-9DB4-A583E2DC6A26}"/>
                                            </p:graphicEl>
                                          </p:spTgt>
                                        </p:tgtEl>
                                      </p:cBhvr>
                                    </p:animEffect>
                                  </p:childTnLst>
                                </p:cTn>
                              </p:par>
                            </p:childTnLst>
                          </p:cTn>
                        </p:par>
                        <p:par>
                          <p:cTn id="90" fill="hold">
                            <p:stCondLst>
                              <p:cond delay="500"/>
                            </p:stCondLst>
                            <p:childTnLst>
                              <p:par>
                                <p:cTn id="91" presetID="22" presetClass="entr" presetSubtype="8" fill="hold" grpId="0" nodeType="afterEffect">
                                  <p:stCondLst>
                                    <p:cond delay="0"/>
                                  </p:stCondLst>
                                  <p:childTnLst>
                                    <p:set>
                                      <p:cBhvr>
                                        <p:cTn id="92" dur="1" fill="hold">
                                          <p:stCondLst>
                                            <p:cond delay="0"/>
                                          </p:stCondLst>
                                        </p:cTn>
                                        <p:tgtEl>
                                          <p:spTgt spid="4">
                                            <p:graphicEl>
                                              <a:dgm id="{3BD9607E-5CFC-490B-BE06-CC86B95F1C7B}"/>
                                            </p:graphicEl>
                                          </p:spTgt>
                                        </p:tgtEl>
                                        <p:attrNameLst>
                                          <p:attrName>style.visibility</p:attrName>
                                        </p:attrNameLst>
                                      </p:cBhvr>
                                      <p:to>
                                        <p:strVal val="visible"/>
                                      </p:to>
                                    </p:set>
                                    <p:animEffect transition="in" filter="wipe(left)">
                                      <p:cBhvr>
                                        <p:cTn id="93" dur="500"/>
                                        <p:tgtEl>
                                          <p:spTgt spid="4">
                                            <p:graphicEl>
                                              <a:dgm id="{3BD9607E-5CFC-490B-BE06-CC86B95F1C7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P spid="3" grpId="0"/>
      <p:bldP spid="9"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5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E588315C-E862-1BB3-ADAC-DB21A5C8281D}"/>
              </a:ext>
            </a:extLst>
          </p:cNvPr>
          <p:cNvSpPr txBox="1"/>
          <p:nvPr/>
        </p:nvSpPr>
        <p:spPr>
          <a:xfrm>
            <a:off x="0" y="-29817"/>
            <a:ext cx="12192000" cy="769441"/>
          </a:xfrm>
          <a:prstGeom prst="rect">
            <a:avLst/>
          </a:prstGeom>
          <a:noFill/>
        </p:spPr>
        <p:txBody>
          <a:bodyPr wrap="square">
            <a:spAutoFit/>
          </a:bodyPr>
          <a:lstStyle/>
          <a:p>
            <a:pPr algn="ctr"/>
            <a:r>
              <a:rPr lang="es-ES" sz="4400" b="1" spc="300" dirty="0">
                <a:ln w="10160">
                  <a:solidFill>
                    <a:schemeClr val="accent3">
                      <a:lumMod val="50000"/>
                    </a:schemeClr>
                  </a:solidFill>
                  <a:prstDash val="solid"/>
                </a:ln>
                <a:solidFill>
                  <a:srgbClr val="FFFFFF"/>
                </a:solidFill>
                <a:effectLst>
                  <a:outerShdw blurRad="38100" dist="22860" dir="5400000" algn="tl" rotWithShape="0">
                    <a:schemeClr val="accent3">
                      <a:lumMod val="50000"/>
                    </a:schemeClr>
                  </a:outerShdw>
                </a:effectLst>
              </a:rPr>
              <a:t>IL NEMICO DELLA BIBBIA</a:t>
            </a:r>
          </a:p>
        </p:txBody>
      </p:sp>
      <p:sp>
        <p:nvSpPr>
          <p:cNvPr id="5" name="CuadroTexto 4">
            <a:extLst>
              <a:ext uri="{FF2B5EF4-FFF2-40B4-BE49-F238E27FC236}">
                <a16:creationId xmlns:a16="http://schemas.microsoft.com/office/drawing/2014/main" id="{7FD4A93B-A4E3-C0EA-DA73-EB07F04E633C}"/>
              </a:ext>
            </a:extLst>
          </p:cNvPr>
          <p:cNvSpPr txBox="1"/>
          <p:nvPr/>
        </p:nvSpPr>
        <p:spPr>
          <a:xfrm>
            <a:off x="892366" y="660975"/>
            <a:ext cx="10299509" cy="369332"/>
          </a:xfrm>
          <a:prstGeom prst="rect">
            <a:avLst/>
          </a:prstGeom>
          <a:solidFill>
            <a:schemeClr val="accent1">
              <a:lumMod val="75000"/>
            </a:schemeClr>
          </a:solidFill>
          <a:effectLst>
            <a:outerShdw blurRad="50800" dist="38100" dir="8100000" algn="tr" rotWithShape="0">
              <a:prstClr val="black">
                <a:alpha val="40000"/>
              </a:prstClr>
            </a:outerShdw>
          </a:effectLst>
        </p:spPr>
        <p:txBody>
          <a:bodyPr wrap="square">
            <a:spAutoFit/>
          </a:bodyPr>
          <a:lstStyle/>
          <a:p>
            <a:pPr algn="ctr"/>
            <a:r>
              <a:rPr lang="es-ES" b="1" dirty="0">
                <a:solidFill>
                  <a:schemeClr val="accent6">
                    <a:lumMod val="40000"/>
                    <a:lumOff val="60000"/>
                  </a:schemeClr>
                </a:solidFill>
                <a:effectLst>
                  <a:outerShdw blurRad="38100" dist="38100" dir="2700000" algn="tl">
                    <a:srgbClr val="000000"/>
                  </a:outerShdw>
                </a:effectLst>
                <a:latin typeface="Comic Sans MS" panose="030F0702030302020204" pitchFamily="66" charset="0"/>
              </a:rPr>
              <a:t>“</a:t>
            </a:r>
            <a:r>
              <a:rPr lang="it-IT" b="1" dirty="0">
                <a:solidFill>
                  <a:schemeClr val="accent6">
                    <a:lumMod val="40000"/>
                    <a:lumOff val="60000"/>
                  </a:schemeClr>
                </a:solidFill>
                <a:effectLst>
                  <a:outerShdw blurRad="38100" dist="38100" dir="2700000" algn="tl">
                    <a:srgbClr val="000000"/>
                  </a:outerShdw>
                </a:effectLst>
                <a:latin typeface="Comic Sans MS" panose="030F0702030302020204" pitchFamily="66" charset="0"/>
              </a:rPr>
              <a:t>Prendete anche l'elmo della salvezza e la spada dello Spirito, che è la parola di Dio</a:t>
            </a:r>
            <a:r>
              <a:rPr lang="es-ES" b="1" dirty="0">
                <a:solidFill>
                  <a:schemeClr val="accent6">
                    <a:lumMod val="40000"/>
                    <a:lumOff val="60000"/>
                  </a:schemeClr>
                </a:solidFill>
                <a:effectLst>
                  <a:outerShdw blurRad="38100" dist="38100" dir="2700000" algn="tl">
                    <a:srgbClr val="000000"/>
                  </a:outerShdw>
                </a:effectLst>
                <a:latin typeface="Comic Sans MS" panose="030F0702030302020204" pitchFamily="66" charset="0"/>
              </a:rPr>
              <a:t>” </a:t>
            </a:r>
            <a:r>
              <a:rPr lang="es-ES" sz="1400" b="1" dirty="0">
                <a:solidFill>
                  <a:schemeClr val="accent6">
                    <a:lumMod val="40000"/>
                    <a:lumOff val="60000"/>
                  </a:schemeClr>
                </a:solidFill>
                <a:effectLst>
                  <a:outerShdw blurRad="38100" dist="38100" dir="2700000" algn="tl">
                    <a:srgbClr val="000000"/>
                  </a:outerShdw>
                </a:effectLst>
                <a:latin typeface="Comic Sans MS" panose="030F0702030302020204" pitchFamily="66" charset="0"/>
              </a:rPr>
              <a:t>(Efesini 6:17)</a:t>
            </a:r>
          </a:p>
        </p:txBody>
      </p:sp>
      <p:sp>
        <p:nvSpPr>
          <p:cNvPr id="6" name="CuadroTexto 5">
            <a:extLst>
              <a:ext uri="{FF2B5EF4-FFF2-40B4-BE49-F238E27FC236}">
                <a16:creationId xmlns:a16="http://schemas.microsoft.com/office/drawing/2014/main" id="{1530E08A-E351-66BD-5CF9-AAACA47BBC5F}"/>
              </a:ext>
            </a:extLst>
          </p:cNvPr>
          <p:cNvSpPr txBox="1"/>
          <p:nvPr/>
        </p:nvSpPr>
        <p:spPr>
          <a:xfrm>
            <a:off x="215762" y="1080054"/>
            <a:ext cx="7037213" cy="646331"/>
          </a:xfrm>
          <a:prstGeom prst="rect">
            <a:avLst/>
          </a:prstGeom>
          <a:noFill/>
        </p:spPr>
        <p:txBody>
          <a:bodyPr wrap="square" rtlCol="0">
            <a:spAutoFit/>
          </a:bodyPr>
          <a:lstStyle/>
          <a:p>
            <a:pPr>
              <a:spcBef>
                <a:spcPts val="600"/>
              </a:spcBef>
            </a:pPr>
            <a:r>
              <a:rPr lang="it-IT" b="1" dirty="0"/>
              <a:t>Pensate a cosa è capace di fare la parola di Dio pronunciata: creare e dare la vita (Salmo 33:6), o risuscitare i morti </a:t>
            </a:r>
            <a:r>
              <a:rPr lang="es-ES" b="1" dirty="0"/>
              <a:t>(</a:t>
            </a:r>
            <a:r>
              <a:rPr lang="es-ES" b="1" dirty="0" err="1"/>
              <a:t>Gv</a:t>
            </a:r>
            <a:r>
              <a:rPr lang="es-ES" b="1" dirty="0"/>
              <a:t> 5:28,29).</a:t>
            </a:r>
          </a:p>
        </p:txBody>
      </p:sp>
      <p:pic>
        <p:nvPicPr>
          <p:cNvPr id="4" name="Imagen 3">
            <a:extLst>
              <a:ext uri="{FF2B5EF4-FFF2-40B4-BE49-F238E27FC236}">
                <a16:creationId xmlns:a16="http://schemas.microsoft.com/office/drawing/2014/main" id="{46562A50-2F43-16BD-7A9E-8F944D5EDFC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43987" y="1219200"/>
            <a:ext cx="2998987" cy="1713706"/>
          </a:xfrm>
          <a:prstGeom prst="round2DiagRect">
            <a:avLst>
              <a:gd name="adj1" fmla="val 16667"/>
              <a:gd name="adj2" fmla="val 0"/>
            </a:avLst>
          </a:prstGeom>
          <a:ln w="28575" cap="sq">
            <a:solidFill>
              <a:schemeClr val="bg2">
                <a:lumMod val="60000"/>
                <a:lumOff val="40000"/>
              </a:schemeClr>
            </a:solidFill>
            <a:miter lim="800000"/>
          </a:ln>
          <a:effectLst>
            <a:outerShdw blurRad="50800" dist="38100" dir="2700000" algn="tl" rotWithShape="0">
              <a:prstClr val="black">
                <a:alpha val="40000"/>
              </a:prstClr>
            </a:outerShdw>
          </a:effectLst>
        </p:spPr>
      </p:pic>
      <p:pic>
        <p:nvPicPr>
          <p:cNvPr id="10" name="Imagen 9">
            <a:extLst>
              <a:ext uri="{FF2B5EF4-FFF2-40B4-BE49-F238E27FC236}">
                <a16:creationId xmlns:a16="http://schemas.microsoft.com/office/drawing/2014/main" id="{7522138D-4F5D-B0A0-3539-36491D4295D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a:fillRect/>
          </a:stretch>
        </p:blipFill>
        <p:spPr>
          <a:xfrm>
            <a:off x="10251963" y="1219201"/>
            <a:ext cx="1765466" cy="2612366"/>
          </a:xfrm>
          <a:prstGeom prst="round2DiagRect">
            <a:avLst>
              <a:gd name="adj1" fmla="val 16667"/>
              <a:gd name="adj2" fmla="val 0"/>
            </a:avLst>
          </a:prstGeom>
          <a:ln w="28575" cap="sq">
            <a:solidFill>
              <a:schemeClr val="bg2">
                <a:lumMod val="60000"/>
                <a:lumOff val="40000"/>
              </a:schemeClr>
            </a:solidFill>
            <a:miter lim="800000"/>
          </a:ln>
          <a:effectLst>
            <a:outerShdw blurRad="50800" dist="38100" dir="2700000" algn="tl" rotWithShape="0">
              <a:prstClr val="black">
                <a:alpha val="40000"/>
              </a:prstClr>
            </a:outerShdw>
          </a:effectLst>
        </p:spPr>
      </p:pic>
      <p:pic>
        <p:nvPicPr>
          <p:cNvPr id="12" name="Imagen 11">
            <a:extLst>
              <a:ext uri="{FF2B5EF4-FFF2-40B4-BE49-F238E27FC236}">
                <a16:creationId xmlns:a16="http://schemas.microsoft.com/office/drawing/2014/main" id="{E2E33843-0B69-5A03-0BBA-CFD2AD8A5A2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a:fillRect/>
          </a:stretch>
        </p:blipFill>
        <p:spPr>
          <a:xfrm>
            <a:off x="8662384" y="3039534"/>
            <a:ext cx="1458556" cy="2570920"/>
          </a:xfrm>
          <a:prstGeom prst="roundRect">
            <a:avLst>
              <a:gd name="adj" fmla="val 18477"/>
            </a:avLst>
          </a:prstGeom>
          <a:solidFill>
            <a:srgbClr val="FFFFFF"/>
          </a:solidFill>
          <a:ln w="38100" cap="sq">
            <a:solidFill>
              <a:schemeClr val="accent6">
                <a:lumMod val="60000"/>
                <a:lumOff val="40000"/>
              </a:schemeClr>
            </a:solidFill>
            <a:miter lim="800000"/>
          </a:ln>
          <a:effectLst>
            <a:outerShdw blurRad="50800" dist="38100" dir="2700000" algn="tl" rotWithShape="0">
              <a:prstClr val="black">
                <a:alpha val="40000"/>
              </a:prstClr>
            </a:outerShdw>
          </a:effectLst>
          <a:scene3d>
            <a:camera prst="orthographicFront"/>
            <a:lightRig rig="threePt" dir="t">
              <a:rot lat="0" lon="0" rev="2700000"/>
            </a:lightRig>
          </a:scene3d>
          <a:sp3d contourW="6350">
            <a:bevelT h="38100"/>
            <a:contourClr>
              <a:srgbClr val="C0C0C0"/>
            </a:contourClr>
          </a:sp3d>
        </p:spPr>
      </p:pic>
      <p:pic>
        <p:nvPicPr>
          <p:cNvPr id="16" name="Imagen 15">
            <a:extLst>
              <a:ext uri="{FF2B5EF4-FFF2-40B4-BE49-F238E27FC236}">
                <a16:creationId xmlns:a16="http://schemas.microsoft.com/office/drawing/2014/main" id="{62EA2C4E-F975-2B6D-58B4-46D010262BC8}"/>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a:fillRect/>
          </a:stretch>
        </p:blipFill>
        <p:spPr>
          <a:xfrm>
            <a:off x="10251961" y="3960229"/>
            <a:ext cx="1765467" cy="1672259"/>
          </a:xfrm>
          <a:prstGeom prst="roundRect">
            <a:avLst>
              <a:gd name="adj" fmla="val 13128"/>
            </a:avLst>
          </a:prstGeom>
          <a:solidFill>
            <a:srgbClr val="FFFFFF"/>
          </a:solidFill>
          <a:ln w="38100" cap="sq">
            <a:solidFill>
              <a:schemeClr val="accent6">
                <a:lumMod val="60000"/>
                <a:lumOff val="40000"/>
              </a:schemeClr>
            </a:solidFill>
            <a:miter lim="800000"/>
          </a:ln>
          <a:effectLst>
            <a:outerShdw blurRad="50800" dist="38100" dir="2700000" algn="tl" rotWithShape="0">
              <a:prstClr val="black">
                <a:alpha val="40000"/>
              </a:prstClr>
            </a:outerShdw>
          </a:effectLst>
          <a:scene3d>
            <a:camera prst="orthographicFront"/>
            <a:lightRig rig="threePt" dir="t">
              <a:rot lat="0" lon="0" rev="2700000"/>
            </a:lightRig>
          </a:scene3d>
          <a:sp3d contourW="6350">
            <a:bevelT h="38100"/>
            <a:contourClr>
              <a:srgbClr val="C0C0C0"/>
            </a:contourClr>
          </a:sp3d>
        </p:spPr>
      </p:pic>
      <p:sp>
        <p:nvSpPr>
          <p:cNvPr id="18" name="CuadroTexto 17">
            <a:extLst>
              <a:ext uri="{FF2B5EF4-FFF2-40B4-BE49-F238E27FC236}">
                <a16:creationId xmlns:a16="http://schemas.microsoft.com/office/drawing/2014/main" id="{8C937815-81EC-0E1A-24F5-F7E266D354D1}"/>
              </a:ext>
            </a:extLst>
          </p:cNvPr>
          <p:cNvSpPr txBox="1"/>
          <p:nvPr/>
        </p:nvSpPr>
        <p:spPr>
          <a:xfrm>
            <a:off x="3581965" y="5777946"/>
            <a:ext cx="8570279" cy="923330"/>
          </a:xfrm>
          <a:prstGeom prst="rect">
            <a:avLst/>
          </a:prstGeom>
          <a:noFill/>
        </p:spPr>
        <p:txBody>
          <a:bodyPr wrap="square">
            <a:spAutoFit/>
          </a:bodyPr>
          <a:lstStyle/>
          <a:p>
            <a:pPr>
              <a:spcBef>
                <a:spcPts val="600"/>
              </a:spcBef>
            </a:pPr>
            <a:r>
              <a:rPr lang="it-IT" b="1" dirty="0"/>
              <a:t>Posso permettergli di farla franca? Non posso trovare un po' di tempo per leggere la Bibbia? Leggerla ci trasforma e ci rende forti contro il nostro peggior nemico: il diavolo.</a:t>
            </a:r>
            <a:endParaRPr lang="es-ES" b="1" dirty="0"/>
          </a:p>
        </p:txBody>
      </p:sp>
      <p:pic>
        <p:nvPicPr>
          <p:cNvPr id="20" name="Imagen 19">
            <a:extLst>
              <a:ext uri="{FF2B5EF4-FFF2-40B4-BE49-F238E27FC236}">
                <a16:creationId xmlns:a16="http://schemas.microsoft.com/office/drawing/2014/main" id="{DAC942A8-71FD-B67B-B8D7-C1BA7B8593DF}"/>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a:fillRect/>
          </a:stretch>
        </p:blipFill>
        <p:spPr>
          <a:xfrm>
            <a:off x="174571" y="3560618"/>
            <a:ext cx="3221288" cy="3108124"/>
          </a:xfrm>
          <a:prstGeom prst="rect">
            <a:avLst/>
          </a:prstGeom>
          <a:ln w="88900" cap="sq" cmpd="thickThin">
            <a:solidFill>
              <a:srgbClr val="000000"/>
            </a:solidFill>
            <a:prstDash val="solid"/>
            <a:miter lim="800000"/>
          </a:ln>
          <a:effectLst>
            <a:innerShdw blurRad="76200">
              <a:srgbClr val="000000"/>
            </a:innerShdw>
          </a:effectLst>
        </p:spPr>
      </p:pic>
      <p:sp>
        <p:nvSpPr>
          <p:cNvPr id="22" name="CuadroTexto 21">
            <a:extLst>
              <a:ext uri="{FF2B5EF4-FFF2-40B4-BE49-F238E27FC236}">
                <a16:creationId xmlns:a16="http://schemas.microsoft.com/office/drawing/2014/main" id="{C712C408-DB98-9E61-DEF3-B6D487941317}"/>
              </a:ext>
            </a:extLst>
          </p:cNvPr>
          <p:cNvSpPr txBox="1"/>
          <p:nvPr/>
        </p:nvSpPr>
        <p:spPr>
          <a:xfrm>
            <a:off x="3581965" y="3193772"/>
            <a:ext cx="4985578" cy="2862322"/>
          </a:xfrm>
          <a:prstGeom prst="rect">
            <a:avLst/>
          </a:prstGeom>
          <a:noFill/>
        </p:spPr>
        <p:txBody>
          <a:bodyPr wrap="square">
            <a:spAutoFit/>
          </a:bodyPr>
          <a:lstStyle/>
          <a:p>
            <a:pPr>
              <a:spcBef>
                <a:spcPts val="600"/>
              </a:spcBef>
            </a:pPr>
            <a:r>
              <a:rPr lang="it-IT" b="1" dirty="0"/>
              <a:t>Satana sa di essere impotente di fronte al potere della Bibbia. Perciò ha cercato di distruggerla fisicamente. Ha fallito, poiché le società bibliche hanno iniziato a distribuirne migliaia di copie. Poi ha cercato di screditarla con una critica più elevata. Ora cerca di impedirci di leggerla occupando il nostro tempo con altre cose.</a:t>
            </a:r>
            <a:endParaRPr lang="es-ES" b="1" dirty="0"/>
          </a:p>
        </p:txBody>
      </p:sp>
      <p:sp>
        <p:nvSpPr>
          <p:cNvPr id="24" name="CuadroTexto 23">
            <a:extLst>
              <a:ext uri="{FF2B5EF4-FFF2-40B4-BE49-F238E27FC236}">
                <a16:creationId xmlns:a16="http://schemas.microsoft.com/office/drawing/2014/main" id="{5CB41429-D689-0E74-89C6-252AFD3BF734}"/>
              </a:ext>
            </a:extLst>
          </p:cNvPr>
          <p:cNvSpPr txBox="1"/>
          <p:nvPr/>
        </p:nvSpPr>
        <p:spPr>
          <a:xfrm>
            <a:off x="215763" y="1930012"/>
            <a:ext cx="6851105" cy="923330"/>
          </a:xfrm>
          <a:prstGeom prst="rect">
            <a:avLst/>
          </a:prstGeom>
          <a:noFill/>
        </p:spPr>
        <p:txBody>
          <a:bodyPr wrap="square">
            <a:spAutoFit/>
          </a:bodyPr>
          <a:lstStyle/>
          <a:p>
            <a:pPr lvl="0">
              <a:spcBef>
                <a:spcPts val="600"/>
              </a:spcBef>
              <a:defRPr/>
            </a:pPr>
            <a:r>
              <a:rPr lang="it-IT" b="1" dirty="0">
                <a:solidFill>
                  <a:prstClr val="black"/>
                </a:solidFill>
              </a:rPr>
              <a:t>Che cosa può fare la Bibbia, la parola scritta di Dio? Ha il potere di difenderci (Efesini 6:17b) e di trasformarci (</a:t>
            </a:r>
            <a:r>
              <a:rPr lang="it-IT" b="1" dirty="0" err="1">
                <a:solidFill>
                  <a:prstClr val="black"/>
                </a:solidFill>
              </a:rPr>
              <a:t>Eb</a:t>
            </a:r>
            <a:r>
              <a:rPr lang="it-IT" b="1" dirty="0">
                <a:solidFill>
                  <a:prstClr val="black"/>
                </a:solidFill>
              </a:rPr>
              <a:t> 4:12). Gesù usò la Bibbia per difendersi dalla tentazione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(Mt 4:4,7,10).</a:t>
            </a:r>
          </a:p>
        </p:txBody>
      </p:sp>
    </p:spTree>
    <p:extLst>
      <p:ext uri="{BB962C8B-B14F-4D97-AF65-F5344CB8AC3E}">
        <p14:creationId xmlns:p14="http://schemas.microsoft.com/office/powerpoint/2010/main" val="2548832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par>
                                <p:cTn id="25" presetID="31" presetClass="entr" presetSubtype="0" fill="hold" nodeType="withEffect">
                                  <p:stCondLst>
                                    <p:cond delay="5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 calcmode="lin" valueType="num">
                                      <p:cBhvr>
                                        <p:cTn id="29" dur="1000" fill="hold"/>
                                        <p:tgtEl>
                                          <p:spTgt spid="10"/>
                                        </p:tgtEl>
                                        <p:attrNameLst>
                                          <p:attrName>style.rotation</p:attrName>
                                        </p:attrNameLst>
                                      </p:cBhvr>
                                      <p:tavLst>
                                        <p:tav tm="0">
                                          <p:val>
                                            <p:fltVal val="90"/>
                                          </p:val>
                                        </p:tav>
                                        <p:tav tm="100000">
                                          <p:val>
                                            <p:fltVal val="0"/>
                                          </p:val>
                                        </p:tav>
                                      </p:tavLst>
                                    </p:anim>
                                    <p:animEffect transition="in" filter="fade">
                                      <p:cBhvr>
                                        <p:cTn id="30" dur="1000"/>
                                        <p:tgtEl>
                                          <p:spTgt spid="10"/>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25"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42" dur="1000" fill="hold"/>
                                        <p:tgtEl>
                                          <p:spTgt spid="12"/>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2"/>
                                        </p:tgtEl>
                                      </p:cBhvr>
                                    </p:animEffect>
                                  </p:childTnLst>
                                </p:cTn>
                              </p:par>
                              <p:par>
                                <p:cTn id="47" presetID="25" presetClass="entr" presetSubtype="0" fill="hold" nodeType="withEffect">
                                  <p:stCondLst>
                                    <p:cond delay="5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52" dur="1000" fill="hold"/>
                                        <p:tgtEl>
                                          <p:spTgt spid="16"/>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16"/>
                                        </p:tgtEl>
                                      </p:cBhvr>
                                    </p:animEffect>
                                  </p:childTnLst>
                                </p:cTn>
                              </p:par>
                            </p:childTnLst>
                          </p:cTn>
                        </p:par>
                        <p:par>
                          <p:cTn id="57" fill="hold">
                            <p:stCondLst>
                              <p:cond delay="1500"/>
                            </p:stCondLst>
                            <p:childTnLst>
                              <p:par>
                                <p:cTn id="58" presetID="22" presetClass="entr" presetSubtype="8"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left)">
                                      <p:cBhvr>
                                        <p:cTn id="60" dur="500"/>
                                        <p:tgtEl>
                                          <p:spTgt spid="24"/>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12" fill="hold" nodeType="click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0-#ppt_w/2"/>
                                          </p:val>
                                        </p:tav>
                                        <p:tav tm="100000">
                                          <p:val>
                                            <p:strVal val="#ppt_x"/>
                                          </p:val>
                                        </p:tav>
                                      </p:tavLst>
                                    </p:anim>
                                    <p:anim calcmode="lin" valueType="num">
                                      <p:cBhvr additive="base">
                                        <p:cTn id="66" dur="500" fill="hold"/>
                                        <p:tgtEl>
                                          <p:spTgt spid="20"/>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fill="hold"/>
                                        <p:tgtEl>
                                          <p:spTgt spid="22"/>
                                        </p:tgtEl>
                                        <p:attrNameLst>
                                          <p:attrName>ppt_x</p:attrName>
                                        </p:attrNameLst>
                                      </p:cBhvr>
                                      <p:tavLst>
                                        <p:tav tm="0">
                                          <p:val>
                                            <p:strVal val="0-#ppt_w/2"/>
                                          </p:val>
                                        </p:tav>
                                        <p:tav tm="100000">
                                          <p:val>
                                            <p:strVal val="#ppt_x"/>
                                          </p:val>
                                        </p:tav>
                                      </p:tavLst>
                                    </p:anim>
                                    <p:anim calcmode="lin" valueType="num">
                                      <p:cBhvr additive="base">
                                        <p:cTn id="7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left)">
                                      <p:cBhvr>
                                        <p:cTn id="7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18" grpId="0"/>
      <p:bldP spid="22"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71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A4119BA-D580-C57D-0645-900EB640A9DE}"/>
              </a:ext>
            </a:extLst>
          </p:cNvPr>
          <p:cNvSpPr txBox="1"/>
          <p:nvPr/>
        </p:nvSpPr>
        <p:spPr>
          <a:xfrm>
            <a:off x="0" y="0"/>
            <a:ext cx="12191999" cy="584775"/>
          </a:xfrm>
          <a:prstGeom prst="rect">
            <a:avLst/>
          </a:prstGeom>
          <a:noFill/>
        </p:spPr>
        <p:txBody>
          <a:bodyPr wrap="square">
            <a:spAutoFit/>
          </a:bodyPr>
          <a:lstStyle/>
          <a:p>
            <a:pPr algn="ctr"/>
            <a:r>
              <a:rPr lang="es-ES" sz="3200" b="1" dirty="0">
                <a:ln w="0"/>
                <a:effectLst>
                  <a:outerShdw blurRad="38100" dist="19050" dir="2700000" algn="tl" rotWithShape="0">
                    <a:schemeClr val="accent6"/>
                  </a:outerShdw>
                </a:effectLst>
              </a:rPr>
              <a:t>FORME</a:t>
            </a:r>
            <a:r>
              <a:rPr lang="es-ES" sz="3200" dirty="0">
                <a:ln w="0"/>
                <a:effectLst>
                  <a:outerShdw blurRad="38100" dist="19050" dir="2700000" algn="tl" rotWithShape="0">
                    <a:schemeClr val="dk1">
                      <a:alpha val="40000"/>
                    </a:schemeClr>
                  </a:outerShdw>
                </a:effectLst>
              </a:rPr>
              <a:t> </a:t>
            </a:r>
            <a:r>
              <a:rPr lang="es-ES" sz="3200" dirty="0">
                <a:ln w="0"/>
                <a:solidFill>
                  <a:schemeClr val="bg1"/>
                </a:solidFill>
                <a:effectLst>
                  <a:outerShdw blurRad="38100" dist="19050" dir="2700000" algn="tl" rotWithShape="0">
                    <a:schemeClr val="dk1">
                      <a:alpha val="40000"/>
                    </a:schemeClr>
                  </a:outerShdw>
                </a:effectLst>
                <a:highlight>
                  <a:srgbClr val="008000"/>
                </a:highlight>
              </a:rPr>
              <a:t>CORRETTE</a:t>
            </a:r>
            <a:r>
              <a:rPr lang="es-ES" sz="3200" dirty="0">
                <a:ln w="0"/>
                <a:effectLst>
                  <a:outerShdw blurRad="38100" dist="19050" dir="2700000" algn="tl" rotWithShape="0">
                    <a:schemeClr val="dk1">
                      <a:alpha val="40000"/>
                    </a:schemeClr>
                  </a:outerShdw>
                </a:effectLst>
              </a:rPr>
              <a:t> </a:t>
            </a:r>
            <a:r>
              <a:rPr lang="es-ES" sz="3200" b="1" dirty="0">
                <a:ln w="0"/>
                <a:effectLst>
                  <a:outerShdw blurRad="38100" dist="19050" dir="2700000" algn="tl" rotWithShape="0">
                    <a:schemeClr val="accent6"/>
                  </a:outerShdw>
                </a:effectLst>
              </a:rPr>
              <a:t>E</a:t>
            </a:r>
            <a:r>
              <a:rPr lang="es-ES" sz="3200" dirty="0">
                <a:ln w="0"/>
                <a:effectLst>
                  <a:outerShdw blurRad="38100" dist="19050" dir="2700000" algn="tl" rotWithShape="0">
                    <a:schemeClr val="dk1">
                      <a:alpha val="40000"/>
                    </a:schemeClr>
                  </a:outerShdw>
                </a:effectLst>
              </a:rPr>
              <a:t> </a:t>
            </a:r>
            <a:r>
              <a:rPr lang="es-ES" sz="3200" dirty="0">
                <a:ln w="0"/>
                <a:solidFill>
                  <a:schemeClr val="bg1"/>
                </a:solidFill>
                <a:effectLst>
                  <a:outerShdw blurRad="38100" dist="19050" dir="2700000" algn="tl" rotWithShape="0">
                    <a:schemeClr val="dk1">
                      <a:alpha val="40000"/>
                    </a:schemeClr>
                  </a:outerShdw>
                </a:effectLst>
                <a:highlight>
                  <a:srgbClr val="800000"/>
                </a:highlight>
              </a:rPr>
              <a:t>SBAGLIATE</a:t>
            </a:r>
            <a:r>
              <a:rPr lang="es-ES" sz="3200" dirty="0">
                <a:ln w="0"/>
                <a:effectLst>
                  <a:outerShdw blurRad="38100" dist="19050" dir="2700000" algn="tl" rotWithShape="0">
                    <a:schemeClr val="dk1">
                      <a:alpha val="40000"/>
                    </a:schemeClr>
                  </a:outerShdw>
                </a:effectLst>
              </a:rPr>
              <a:t> </a:t>
            </a:r>
            <a:r>
              <a:rPr lang="es-ES" sz="3200" b="1" dirty="0">
                <a:ln w="0"/>
                <a:effectLst>
                  <a:outerShdw blurRad="38100" dist="19050" dir="2700000" algn="tl" rotWithShape="0">
                    <a:schemeClr val="accent6"/>
                  </a:outerShdw>
                </a:effectLst>
              </a:rPr>
              <a:t>DI LEGGERE LA BIBBIA</a:t>
            </a:r>
          </a:p>
        </p:txBody>
      </p:sp>
      <p:sp>
        <p:nvSpPr>
          <p:cNvPr id="5" name="CuadroTexto 4">
            <a:extLst>
              <a:ext uri="{FF2B5EF4-FFF2-40B4-BE49-F238E27FC236}">
                <a16:creationId xmlns:a16="http://schemas.microsoft.com/office/drawing/2014/main" id="{A947D1EE-50DA-58B5-60AB-EBC2EE01A8E2}"/>
              </a:ext>
            </a:extLst>
          </p:cNvPr>
          <p:cNvSpPr txBox="1"/>
          <p:nvPr/>
        </p:nvSpPr>
        <p:spPr>
          <a:xfrm>
            <a:off x="328612" y="569051"/>
            <a:ext cx="11534774" cy="584775"/>
          </a:xfrm>
          <a:prstGeom prst="rect">
            <a:avLst/>
          </a:prstGeom>
          <a:noFill/>
        </p:spPr>
        <p:txBody>
          <a:bodyPr wrap="square">
            <a:spAutoFit/>
            <a:scene3d>
              <a:camera prst="orthographicFront"/>
              <a:lightRig rig="threePt" dir="t"/>
            </a:scene3d>
            <a:sp3d extrusionH="57150">
              <a:bevelT w="38100" h="38100"/>
            </a:sp3d>
          </a:bodyPr>
          <a:lstStyle/>
          <a:p>
            <a:pPr algn="ctr"/>
            <a:r>
              <a:rPr lang="es-ES" sz="1600" b="1" dirty="0">
                <a:solidFill>
                  <a:srgbClr val="7030A0"/>
                </a:solidFill>
                <a:latin typeface="Comic Sans MS" panose="030F0702030302020204" pitchFamily="66" charset="0"/>
              </a:rPr>
              <a:t>“</a:t>
            </a:r>
            <a:r>
              <a:rPr lang="it-IT" sz="1600" b="1" dirty="0">
                <a:solidFill>
                  <a:srgbClr val="7030A0"/>
                </a:solidFill>
                <a:latin typeface="Comic Sans MS" panose="030F0702030302020204" pitchFamily="66" charset="0"/>
              </a:rPr>
              <a:t>Studiati di presentare te stesso approvato davanti a Dio, operaio che non ha da vergognarsi, che esponga rettamente la parola della verità.</a:t>
            </a:r>
            <a:r>
              <a:rPr lang="es-ES" sz="1600" b="1" dirty="0">
                <a:solidFill>
                  <a:srgbClr val="7030A0"/>
                </a:solidFill>
                <a:latin typeface="Comic Sans MS" panose="030F0702030302020204" pitchFamily="66" charset="0"/>
              </a:rPr>
              <a:t>” (2 Timoteo 2:15)</a:t>
            </a:r>
          </a:p>
        </p:txBody>
      </p:sp>
      <p:graphicFrame>
        <p:nvGraphicFramePr>
          <p:cNvPr id="6" name="Diagrama 5">
            <a:extLst>
              <a:ext uri="{FF2B5EF4-FFF2-40B4-BE49-F238E27FC236}">
                <a16:creationId xmlns:a16="http://schemas.microsoft.com/office/drawing/2014/main" id="{DF33DE53-0692-008B-DC57-8FB944352697}"/>
              </a:ext>
            </a:extLst>
          </p:cNvPr>
          <p:cNvGraphicFramePr/>
          <p:nvPr>
            <p:extLst>
              <p:ext uri="{D42A27DB-BD31-4B8C-83A1-F6EECF244321}">
                <p14:modId xmlns:p14="http://schemas.microsoft.com/office/powerpoint/2010/main" val="3281838390"/>
              </p:ext>
            </p:extLst>
          </p:nvPr>
        </p:nvGraphicFramePr>
        <p:xfrm>
          <a:off x="2795588" y="1198241"/>
          <a:ext cx="6600825" cy="36222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CuadroTexto 6">
            <a:extLst>
              <a:ext uri="{FF2B5EF4-FFF2-40B4-BE49-F238E27FC236}">
                <a16:creationId xmlns:a16="http://schemas.microsoft.com/office/drawing/2014/main" id="{E6774D4A-2CEB-A7FD-CB2D-508D5B6A398F}"/>
              </a:ext>
            </a:extLst>
          </p:cNvPr>
          <p:cNvSpPr txBox="1"/>
          <p:nvPr/>
        </p:nvSpPr>
        <p:spPr>
          <a:xfrm>
            <a:off x="2424545" y="4864894"/>
            <a:ext cx="7074119" cy="954107"/>
          </a:xfrm>
          <a:prstGeom prst="rect">
            <a:avLst/>
          </a:prstGeom>
          <a:noFill/>
        </p:spPr>
        <p:txBody>
          <a:bodyPr wrap="square" rtlCol="0">
            <a:spAutoFit/>
          </a:bodyPr>
          <a:lstStyle/>
          <a:p>
            <a:pPr>
              <a:spcBef>
                <a:spcPts val="600"/>
              </a:spcBef>
            </a:pPr>
            <a:r>
              <a:rPr lang="it-IT" b="1" dirty="0"/>
              <a:t>Il nostro studio della Bibbia dovrebbe essere razionale, ma la nostra ragione deve sottomettersi alla potenza dello Spirito Santo per poter discernere correttamente il messaggio biblico</a:t>
            </a:r>
            <a:r>
              <a:rPr lang="it-IT" sz="2000" b="1" dirty="0"/>
              <a:t>.</a:t>
            </a:r>
            <a:endParaRPr lang="es-ES" sz="2000" b="1" dirty="0"/>
          </a:p>
        </p:txBody>
      </p:sp>
      <p:pic>
        <p:nvPicPr>
          <p:cNvPr id="4" name="Imagen 3">
            <a:extLst>
              <a:ext uri="{FF2B5EF4-FFF2-40B4-BE49-F238E27FC236}">
                <a16:creationId xmlns:a16="http://schemas.microsoft.com/office/drawing/2014/main" id="{F2488D4A-4E2B-E271-DEC4-9E37D186390E}"/>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36673" y="1253818"/>
            <a:ext cx="2454410" cy="3272546"/>
          </a:xfrm>
          <a:prstGeom prst="snip2DiagRect">
            <a:avLst>
              <a:gd name="adj1" fmla="val 16603"/>
              <a:gd name="adj2" fmla="val 0"/>
            </a:avLst>
          </a:prstGeom>
          <a:solidFill>
            <a:srgbClr val="FFFFFF">
              <a:shade val="85000"/>
            </a:srgbClr>
          </a:solidFill>
          <a:ln w="88900" cap="sq">
            <a:solidFill>
              <a:schemeClr val="accent3">
                <a:lumMod val="5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9" name="Imagen 8">
            <a:extLst>
              <a:ext uri="{FF2B5EF4-FFF2-40B4-BE49-F238E27FC236}">
                <a16:creationId xmlns:a16="http://schemas.microsoft.com/office/drawing/2014/main" id="{DF7D863D-6676-1C52-BF86-0362907D6E18}"/>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600916" y="1253818"/>
            <a:ext cx="2454410" cy="3272547"/>
          </a:xfrm>
          <a:prstGeom prst="snip2DiagRect">
            <a:avLst/>
          </a:prstGeom>
          <a:solidFill>
            <a:srgbClr val="FFFFFF">
              <a:shade val="85000"/>
            </a:srgbClr>
          </a:solidFill>
          <a:ln w="88900" cap="sq">
            <a:solidFill>
              <a:srgbClr val="00800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1" name="Imagen 10">
            <a:extLst>
              <a:ext uri="{FF2B5EF4-FFF2-40B4-BE49-F238E27FC236}">
                <a16:creationId xmlns:a16="http://schemas.microsoft.com/office/drawing/2014/main" id="{A11F8F57-4B38-465C-904A-6C7E45EDDA6E}"/>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a:fillRect/>
          </a:stretch>
        </p:blipFill>
        <p:spPr>
          <a:xfrm>
            <a:off x="136673" y="4722796"/>
            <a:ext cx="2454407" cy="184080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3" name="Imagen 12">
            <a:extLst>
              <a:ext uri="{FF2B5EF4-FFF2-40B4-BE49-F238E27FC236}">
                <a16:creationId xmlns:a16="http://schemas.microsoft.com/office/drawing/2014/main" id="{E7D508BC-0DC5-B2E9-DDD0-447717FE9CAD}"/>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a:fillRect/>
          </a:stretch>
        </p:blipFill>
        <p:spPr>
          <a:xfrm>
            <a:off x="9712036" y="4874174"/>
            <a:ext cx="2343290" cy="1747602"/>
          </a:xfrm>
          <a:prstGeom prst="rect">
            <a:avLst/>
          </a:prstGeom>
          <a:ln w="38100" cap="sq">
            <a:solidFill>
              <a:srgbClr val="B46431"/>
            </a:solidFill>
            <a:prstDash val="solid"/>
            <a:miter lim="800000"/>
          </a:ln>
          <a:effectLst>
            <a:outerShdw blurRad="50800" dist="38100" dir="2700000" algn="tl" rotWithShape="0">
              <a:srgbClr val="000000">
                <a:alpha val="43000"/>
              </a:srgbClr>
            </a:outerShdw>
          </a:effectLst>
        </p:spPr>
      </p:pic>
      <p:sp>
        <p:nvSpPr>
          <p:cNvPr id="8" name="CuadroTexto 7">
            <a:extLst>
              <a:ext uri="{FF2B5EF4-FFF2-40B4-BE49-F238E27FC236}">
                <a16:creationId xmlns:a16="http://schemas.microsoft.com/office/drawing/2014/main" id="{5D008D60-C2B9-C567-BC95-3FF94383494A}"/>
              </a:ext>
            </a:extLst>
          </p:cNvPr>
          <p:cNvSpPr txBox="1"/>
          <p:nvPr/>
        </p:nvSpPr>
        <p:spPr>
          <a:xfrm>
            <a:off x="2424545" y="5863416"/>
            <a:ext cx="7467600" cy="923330"/>
          </a:xfrm>
          <a:prstGeom prst="rect">
            <a:avLst/>
          </a:prstGeom>
          <a:noFill/>
        </p:spPr>
        <p:txBody>
          <a:bodyPr wrap="square">
            <a:spAutoFit/>
          </a:bodyPr>
          <a:lstStyle/>
          <a:p>
            <a:pPr>
              <a:spcBef>
                <a:spcPts val="600"/>
              </a:spcBef>
            </a:pPr>
            <a:r>
              <a:rPr lang="it-IT" b="1" dirty="0"/>
              <a:t>Perché? Perché la nostra ragione è limitata e non sempre affidabile. Ecco perché, quando studiamo la Bibbia, dobbiamo cercare la saggezza del suo Autore.</a:t>
            </a:r>
            <a:endParaRPr lang="es-ES" b="1" dirty="0"/>
          </a:p>
        </p:txBody>
      </p:sp>
    </p:spTree>
    <p:extLst>
      <p:ext uri="{BB962C8B-B14F-4D97-AF65-F5344CB8AC3E}">
        <p14:creationId xmlns:p14="http://schemas.microsoft.com/office/powerpoint/2010/main" val="1481169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3"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trips(upRight)">
                                      <p:cBhvr>
                                        <p:cTn id="23" dur="500"/>
                                        <p:tgtEl>
                                          <p:spTgt spid="4"/>
                                        </p:tgtEl>
                                      </p:cBhvr>
                                    </p:animEffect>
                                  </p:childTnLst>
                                </p:cTn>
                              </p:par>
                            </p:childTnLst>
                          </p:cTn>
                        </p:par>
                        <p:par>
                          <p:cTn id="24" fill="hold">
                            <p:stCondLst>
                              <p:cond delay="500"/>
                            </p:stCondLst>
                            <p:childTnLst>
                              <p:par>
                                <p:cTn id="25" presetID="53" presetClass="entr" presetSubtype="16" fill="hold" grpId="0" nodeType="afterEffect">
                                  <p:stCondLst>
                                    <p:cond delay="0"/>
                                  </p:stCondLst>
                                  <p:childTnLst>
                                    <p:set>
                                      <p:cBhvr>
                                        <p:cTn id="26" dur="1" fill="hold">
                                          <p:stCondLst>
                                            <p:cond delay="0"/>
                                          </p:stCondLst>
                                        </p:cTn>
                                        <p:tgtEl>
                                          <p:spTgt spid="6">
                                            <p:graphicEl>
                                              <a:dgm id="{B366757E-9EF3-4BAE-9728-148FD30F5E76}"/>
                                            </p:graphicEl>
                                          </p:spTgt>
                                        </p:tgtEl>
                                        <p:attrNameLst>
                                          <p:attrName>style.visibility</p:attrName>
                                        </p:attrNameLst>
                                      </p:cBhvr>
                                      <p:to>
                                        <p:strVal val="visible"/>
                                      </p:to>
                                    </p:set>
                                    <p:anim calcmode="lin" valueType="num">
                                      <p:cBhvr>
                                        <p:cTn id="27" dur="500" fill="hold"/>
                                        <p:tgtEl>
                                          <p:spTgt spid="6">
                                            <p:graphicEl>
                                              <a:dgm id="{B366757E-9EF3-4BAE-9728-148FD30F5E76}"/>
                                            </p:graphicEl>
                                          </p:spTgt>
                                        </p:tgtEl>
                                        <p:attrNameLst>
                                          <p:attrName>ppt_w</p:attrName>
                                        </p:attrNameLst>
                                      </p:cBhvr>
                                      <p:tavLst>
                                        <p:tav tm="0">
                                          <p:val>
                                            <p:fltVal val="0"/>
                                          </p:val>
                                        </p:tav>
                                        <p:tav tm="100000">
                                          <p:val>
                                            <p:strVal val="#ppt_w"/>
                                          </p:val>
                                        </p:tav>
                                      </p:tavLst>
                                    </p:anim>
                                    <p:anim calcmode="lin" valueType="num">
                                      <p:cBhvr>
                                        <p:cTn id="28" dur="500" fill="hold"/>
                                        <p:tgtEl>
                                          <p:spTgt spid="6">
                                            <p:graphicEl>
                                              <a:dgm id="{B366757E-9EF3-4BAE-9728-148FD30F5E76}"/>
                                            </p:graphicEl>
                                          </p:spTgt>
                                        </p:tgtEl>
                                        <p:attrNameLst>
                                          <p:attrName>ppt_h</p:attrName>
                                        </p:attrNameLst>
                                      </p:cBhvr>
                                      <p:tavLst>
                                        <p:tav tm="0">
                                          <p:val>
                                            <p:fltVal val="0"/>
                                          </p:val>
                                        </p:tav>
                                        <p:tav tm="100000">
                                          <p:val>
                                            <p:strVal val="#ppt_h"/>
                                          </p:val>
                                        </p:tav>
                                      </p:tavLst>
                                    </p:anim>
                                    <p:animEffect transition="in" filter="fade">
                                      <p:cBhvr>
                                        <p:cTn id="29" dur="500"/>
                                        <p:tgtEl>
                                          <p:spTgt spid="6">
                                            <p:graphicEl>
                                              <a:dgm id="{B366757E-9EF3-4BAE-9728-148FD30F5E76}"/>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grpId="0" nodeType="clickEffect">
                                  <p:stCondLst>
                                    <p:cond delay="0"/>
                                  </p:stCondLst>
                                  <p:childTnLst>
                                    <p:set>
                                      <p:cBhvr>
                                        <p:cTn id="33" dur="1" fill="hold">
                                          <p:stCondLst>
                                            <p:cond delay="0"/>
                                          </p:stCondLst>
                                        </p:cTn>
                                        <p:tgtEl>
                                          <p:spTgt spid="6">
                                            <p:graphicEl>
                                              <a:dgm id="{6F51F73F-CB68-4CA2-B2B1-1D364B2D7406}"/>
                                            </p:graphicEl>
                                          </p:spTgt>
                                        </p:tgtEl>
                                        <p:attrNameLst>
                                          <p:attrName>style.visibility</p:attrName>
                                        </p:attrNameLst>
                                      </p:cBhvr>
                                      <p:to>
                                        <p:strVal val="visible"/>
                                      </p:to>
                                    </p:set>
                                    <p:animEffect transition="in" filter="fade">
                                      <p:cBhvr>
                                        <p:cTn id="34" dur="1000"/>
                                        <p:tgtEl>
                                          <p:spTgt spid="6">
                                            <p:graphicEl>
                                              <a:dgm id="{6F51F73F-CB68-4CA2-B2B1-1D364B2D7406}"/>
                                            </p:graphicEl>
                                          </p:spTgt>
                                        </p:tgtEl>
                                      </p:cBhvr>
                                    </p:animEffect>
                                    <p:anim calcmode="lin" valueType="num">
                                      <p:cBhvr>
                                        <p:cTn id="35" dur="1000" fill="hold"/>
                                        <p:tgtEl>
                                          <p:spTgt spid="6">
                                            <p:graphicEl>
                                              <a:dgm id="{6F51F73F-CB68-4CA2-B2B1-1D364B2D7406}"/>
                                            </p:graphicEl>
                                          </p:spTgt>
                                        </p:tgtEl>
                                        <p:attrNameLst>
                                          <p:attrName>ppt_x</p:attrName>
                                        </p:attrNameLst>
                                      </p:cBhvr>
                                      <p:tavLst>
                                        <p:tav tm="0">
                                          <p:val>
                                            <p:strVal val="#ppt_x"/>
                                          </p:val>
                                        </p:tav>
                                        <p:tav tm="100000">
                                          <p:val>
                                            <p:strVal val="#ppt_x"/>
                                          </p:val>
                                        </p:tav>
                                      </p:tavLst>
                                    </p:anim>
                                    <p:anim calcmode="lin" valueType="num">
                                      <p:cBhvr>
                                        <p:cTn id="36" dur="1000" fill="hold"/>
                                        <p:tgtEl>
                                          <p:spTgt spid="6">
                                            <p:graphicEl>
                                              <a:dgm id="{6F51F73F-CB68-4CA2-B2B1-1D364B2D7406}"/>
                                            </p:graphicEl>
                                          </p:spTgt>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6">
                                            <p:graphicEl>
                                              <a:dgm id="{7E7EBEE9-8B23-46E2-8373-6774D2CDA792}"/>
                                            </p:graphicEl>
                                          </p:spTgt>
                                        </p:tgtEl>
                                        <p:attrNameLst>
                                          <p:attrName>style.visibility</p:attrName>
                                        </p:attrNameLst>
                                      </p:cBhvr>
                                      <p:to>
                                        <p:strVal val="visible"/>
                                      </p:to>
                                    </p:set>
                                    <p:animEffect transition="in" filter="fade">
                                      <p:cBhvr>
                                        <p:cTn id="39" dur="1000"/>
                                        <p:tgtEl>
                                          <p:spTgt spid="6">
                                            <p:graphicEl>
                                              <a:dgm id="{7E7EBEE9-8B23-46E2-8373-6774D2CDA792}"/>
                                            </p:graphicEl>
                                          </p:spTgt>
                                        </p:tgtEl>
                                      </p:cBhvr>
                                    </p:animEffect>
                                    <p:anim calcmode="lin" valueType="num">
                                      <p:cBhvr>
                                        <p:cTn id="40" dur="1000" fill="hold"/>
                                        <p:tgtEl>
                                          <p:spTgt spid="6">
                                            <p:graphicEl>
                                              <a:dgm id="{7E7EBEE9-8B23-46E2-8373-6774D2CDA792}"/>
                                            </p:graphicEl>
                                          </p:spTgt>
                                        </p:tgtEl>
                                        <p:attrNameLst>
                                          <p:attrName>ppt_x</p:attrName>
                                        </p:attrNameLst>
                                      </p:cBhvr>
                                      <p:tavLst>
                                        <p:tav tm="0">
                                          <p:val>
                                            <p:strVal val="#ppt_x"/>
                                          </p:val>
                                        </p:tav>
                                        <p:tav tm="100000">
                                          <p:val>
                                            <p:strVal val="#ppt_x"/>
                                          </p:val>
                                        </p:tav>
                                      </p:tavLst>
                                    </p:anim>
                                    <p:anim calcmode="lin" valueType="num">
                                      <p:cBhvr>
                                        <p:cTn id="41" dur="1000" fill="hold"/>
                                        <p:tgtEl>
                                          <p:spTgt spid="6">
                                            <p:graphicEl>
                                              <a:dgm id="{7E7EBEE9-8B23-46E2-8373-6774D2CDA792}"/>
                                            </p:graphic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6">
                                            <p:graphicEl>
                                              <a:dgm id="{0AE54E3A-5EBF-4A3D-A81A-14563D98CF21}"/>
                                            </p:graphicEl>
                                          </p:spTgt>
                                        </p:tgtEl>
                                        <p:attrNameLst>
                                          <p:attrName>style.visibility</p:attrName>
                                        </p:attrNameLst>
                                      </p:cBhvr>
                                      <p:to>
                                        <p:strVal val="visible"/>
                                      </p:to>
                                    </p:set>
                                    <p:animEffect transition="in" filter="fade">
                                      <p:cBhvr>
                                        <p:cTn id="46" dur="1000"/>
                                        <p:tgtEl>
                                          <p:spTgt spid="6">
                                            <p:graphicEl>
                                              <a:dgm id="{0AE54E3A-5EBF-4A3D-A81A-14563D98CF21}"/>
                                            </p:graphicEl>
                                          </p:spTgt>
                                        </p:tgtEl>
                                      </p:cBhvr>
                                    </p:animEffect>
                                    <p:anim calcmode="lin" valueType="num">
                                      <p:cBhvr>
                                        <p:cTn id="47" dur="1000" fill="hold"/>
                                        <p:tgtEl>
                                          <p:spTgt spid="6">
                                            <p:graphicEl>
                                              <a:dgm id="{0AE54E3A-5EBF-4A3D-A81A-14563D98CF21}"/>
                                            </p:graphicEl>
                                          </p:spTgt>
                                        </p:tgtEl>
                                        <p:attrNameLst>
                                          <p:attrName>ppt_x</p:attrName>
                                        </p:attrNameLst>
                                      </p:cBhvr>
                                      <p:tavLst>
                                        <p:tav tm="0">
                                          <p:val>
                                            <p:strVal val="#ppt_x"/>
                                          </p:val>
                                        </p:tav>
                                        <p:tav tm="100000">
                                          <p:val>
                                            <p:strVal val="#ppt_x"/>
                                          </p:val>
                                        </p:tav>
                                      </p:tavLst>
                                    </p:anim>
                                    <p:anim calcmode="lin" valueType="num">
                                      <p:cBhvr>
                                        <p:cTn id="48" dur="1000" fill="hold"/>
                                        <p:tgtEl>
                                          <p:spTgt spid="6">
                                            <p:graphicEl>
                                              <a:dgm id="{0AE54E3A-5EBF-4A3D-A81A-14563D98CF21}"/>
                                            </p:graphicEl>
                                          </p:spTgt>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6">
                                            <p:graphicEl>
                                              <a:dgm id="{C3844941-3BA5-4F83-8DFA-817541014E29}"/>
                                            </p:graphicEl>
                                          </p:spTgt>
                                        </p:tgtEl>
                                        <p:attrNameLst>
                                          <p:attrName>style.visibility</p:attrName>
                                        </p:attrNameLst>
                                      </p:cBhvr>
                                      <p:to>
                                        <p:strVal val="visible"/>
                                      </p:to>
                                    </p:set>
                                    <p:animEffect transition="in" filter="fade">
                                      <p:cBhvr>
                                        <p:cTn id="51" dur="1000"/>
                                        <p:tgtEl>
                                          <p:spTgt spid="6">
                                            <p:graphicEl>
                                              <a:dgm id="{C3844941-3BA5-4F83-8DFA-817541014E29}"/>
                                            </p:graphicEl>
                                          </p:spTgt>
                                        </p:tgtEl>
                                      </p:cBhvr>
                                    </p:animEffect>
                                    <p:anim calcmode="lin" valueType="num">
                                      <p:cBhvr>
                                        <p:cTn id="52" dur="1000" fill="hold"/>
                                        <p:tgtEl>
                                          <p:spTgt spid="6">
                                            <p:graphicEl>
                                              <a:dgm id="{C3844941-3BA5-4F83-8DFA-817541014E29}"/>
                                            </p:graphicEl>
                                          </p:spTgt>
                                        </p:tgtEl>
                                        <p:attrNameLst>
                                          <p:attrName>ppt_x</p:attrName>
                                        </p:attrNameLst>
                                      </p:cBhvr>
                                      <p:tavLst>
                                        <p:tav tm="0">
                                          <p:val>
                                            <p:strVal val="#ppt_x"/>
                                          </p:val>
                                        </p:tav>
                                        <p:tav tm="100000">
                                          <p:val>
                                            <p:strVal val="#ppt_x"/>
                                          </p:val>
                                        </p:tav>
                                      </p:tavLst>
                                    </p:anim>
                                    <p:anim calcmode="lin" valueType="num">
                                      <p:cBhvr>
                                        <p:cTn id="53" dur="1000" fill="hold"/>
                                        <p:tgtEl>
                                          <p:spTgt spid="6">
                                            <p:graphicEl>
                                              <a:dgm id="{C3844941-3BA5-4F83-8DFA-817541014E29}"/>
                                            </p:graphic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7" presetClass="entr" presetSubtype="0" fill="hold" grpId="0" nodeType="clickEffect">
                                  <p:stCondLst>
                                    <p:cond delay="0"/>
                                  </p:stCondLst>
                                  <p:childTnLst>
                                    <p:set>
                                      <p:cBhvr>
                                        <p:cTn id="57" dur="1" fill="hold">
                                          <p:stCondLst>
                                            <p:cond delay="0"/>
                                          </p:stCondLst>
                                        </p:cTn>
                                        <p:tgtEl>
                                          <p:spTgt spid="6">
                                            <p:graphicEl>
                                              <a:dgm id="{578A16A8-0853-43B4-AE5B-D4C943848F95}"/>
                                            </p:graphicEl>
                                          </p:spTgt>
                                        </p:tgtEl>
                                        <p:attrNameLst>
                                          <p:attrName>style.visibility</p:attrName>
                                        </p:attrNameLst>
                                      </p:cBhvr>
                                      <p:to>
                                        <p:strVal val="visible"/>
                                      </p:to>
                                    </p:set>
                                    <p:animEffect transition="in" filter="fade">
                                      <p:cBhvr>
                                        <p:cTn id="58" dur="1000"/>
                                        <p:tgtEl>
                                          <p:spTgt spid="6">
                                            <p:graphicEl>
                                              <a:dgm id="{578A16A8-0853-43B4-AE5B-D4C943848F95}"/>
                                            </p:graphicEl>
                                          </p:spTgt>
                                        </p:tgtEl>
                                      </p:cBhvr>
                                    </p:animEffect>
                                    <p:anim calcmode="lin" valueType="num">
                                      <p:cBhvr>
                                        <p:cTn id="59" dur="1000" fill="hold"/>
                                        <p:tgtEl>
                                          <p:spTgt spid="6">
                                            <p:graphicEl>
                                              <a:dgm id="{578A16A8-0853-43B4-AE5B-D4C943848F95}"/>
                                            </p:graphicEl>
                                          </p:spTgt>
                                        </p:tgtEl>
                                        <p:attrNameLst>
                                          <p:attrName>ppt_x</p:attrName>
                                        </p:attrNameLst>
                                      </p:cBhvr>
                                      <p:tavLst>
                                        <p:tav tm="0">
                                          <p:val>
                                            <p:strVal val="#ppt_x"/>
                                          </p:val>
                                        </p:tav>
                                        <p:tav tm="100000">
                                          <p:val>
                                            <p:strVal val="#ppt_x"/>
                                          </p:val>
                                        </p:tav>
                                      </p:tavLst>
                                    </p:anim>
                                    <p:anim calcmode="lin" valueType="num">
                                      <p:cBhvr>
                                        <p:cTn id="60" dur="1000" fill="hold"/>
                                        <p:tgtEl>
                                          <p:spTgt spid="6">
                                            <p:graphicEl>
                                              <a:dgm id="{578A16A8-0853-43B4-AE5B-D4C943848F95}"/>
                                            </p:graphicEl>
                                          </p:spTgt>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6">
                                            <p:graphicEl>
                                              <a:dgm id="{83B9C4AC-117D-497C-8A75-115B66130509}"/>
                                            </p:graphicEl>
                                          </p:spTgt>
                                        </p:tgtEl>
                                        <p:attrNameLst>
                                          <p:attrName>style.visibility</p:attrName>
                                        </p:attrNameLst>
                                      </p:cBhvr>
                                      <p:to>
                                        <p:strVal val="visible"/>
                                      </p:to>
                                    </p:set>
                                    <p:animEffect transition="in" filter="fade">
                                      <p:cBhvr>
                                        <p:cTn id="63" dur="1000"/>
                                        <p:tgtEl>
                                          <p:spTgt spid="6">
                                            <p:graphicEl>
                                              <a:dgm id="{83B9C4AC-117D-497C-8A75-115B66130509}"/>
                                            </p:graphicEl>
                                          </p:spTgt>
                                        </p:tgtEl>
                                      </p:cBhvr>
                                    </p:animEffect>
                                    <p:anim calcmode="lin" valueType="num">
                                      <p:cBhvr>
                                        <p:cTn id="64" dur="1000" fill="hold"/>
                                        <p:tgtEl>
                                          <p:spTgt spid="6">
                                            <p:graphicEl>
                                              <a:dgm id="{83B9C4AC-117D-497C-8A75-115B66130509}"/>
                                            </p:graphicEl>
                                          </p:spTgt>
                                        </p:tgtEl>
                                        <p:attrNameLst>
                                          <p:attrName>ppt_x</p:attrName>
                                        </p:attrNameLst>
                                      </p:cBhvr>
                                      <p:tavLst>
                                        <p:tav tm="0">
                                          <p:val>
                                            <p:strVal val="#ppt_x"/>
                                          </p:val>
                                        </p:tav>
                                        <p:tav tm="100000">
                                          <p:val>
                                            <p:strVal val="#ppt_x"/>
                                          </p:val>
                                        </p:tav>
                                      </p:tavLst>
                                    </p:anim>
                                    <p:anim calcmode="lin" valueType="num">
                                      <p:cBhvr>
                                        <p:cTn id="65" dur="1000" fill="hold"/>
                                        <p:tgtEl>
                                          <p:spTgt spid="6">
                                            <p:graphicEl>
                                              <a:dgm id="{83B9C4AC-117D-497C-8A75-115B66130509}"/>
                                            </p:graphic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8" presetClass="entr" presetSubtype="9" fill="hold" nodeType="click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strips(upLeft)">
                                      <p:cBhvr>
                                        <p:cTn id="70" dur="500"/>
                                        <p:tgtEl>
                                          <p:spTgt spid="9"/>
                                        </p:tgtEl>
                                      </p:cBhvr>
                                    </p:animEffect>
                                  </p:childTnLst>
                                </p:cTn>
                              </p:par>
                            </p:childTnLst>
                          </p:cTn>
                        </p:par>
                        <p:par>
                          <p:cTn id="71" fill="hold">
                            <p:stCondLst>
                              <p:cond delay="500"/>
                            </p:stCondLst>
                            <p:childTnLst>
                              <p:par>
                                <p:cTn id="72" presetID="53" presetClass="entr" presetSubtype="16" fill="hold" grpId="0" nodeType="afterEffect">
                                  <p:stCondLst>
                                    <p:cond delay="0"/>
                                  </p:stCondLst>
                                  <p:childTnLst>
                                    <p:set>
                                      <p:cBhvr>
                                        <p:cTn id="73" dur="1" fill="hold">
                                          <p:stCondLst>
                                            <p:cond delay="0"/>
                                          </p:stCondLst>
                                        </p:cTn>
                                        <p:tgtEl>
                                          <p:spTgt spid="6">
                                            <p:graphicEl>
                                              <a:dgm id="{93D14829-74D2-461E-8767-4D1E4D0599EF}"/>
                                            </p:graphicEl>
                                          </p:spTgt>
                                        </p:tgtEl>
                                        <p:attrNameLst>
                                          <p:attrName>style.visibility</p:attrName>
                                        </p:attrNameLst>
                                      </p:cBhvr>
                                      <p:to>
                                        <p:strVal val="visible"/>
                                      </p:to>
                                    </p:set>
                                    <p:anim calcmode="lin" valueType="num">
                                      <p:cBhvr>
                                        <p:cTn id="74" dur="500" fill="hold"/>
                                        <p:tgtEl>
                                          <p:spTgt spid="6">
                                            <p:graphicEl>
                                              <a:dgm id="{93D14829-74D2-461E-8767-4D1E4D0599EF}"/>
                                            </p:graphicEl>
                                          </p:spTgt>
                                        </p:tgtEl>
                                        <p:attrNameLst>
                                          <p:attrName>ppt_w</p:attrName>
                                        </p:attrNameLst>
                                      </p:cBhvr>
                                      <p:tavLst>
                                        <p:tav tm="0">
                                          <p:val>
                                            <p:fltVal val="0"/>
                                          </p:val>
                                        </p:tav>
                                        <p:tav tm="100000">
                                          <p:val>
                                            <p:strVal val="#ppt_w"/>
                                          </p:val>
                                        </p:tav>
                                      </p:tavLst>
                                    </p:anim>
                                    <p:anim calcmode="lin" valueType="num">
                                      <p:cBhvr>
                                        <p:cTn id="75" dur="500" fill="hold"/>
                                        <p:tgtEl>
                                          <p:spTgt spid="6">
                                            <p:graphicEl>
                                              <a:dgm id="{93D14829-74D2-461E-8767-4D1E4D0599EF}"/>
                                            </p:graphicEl>
                                          </p:spTgt>
                                        </p:tgtEl>
                                        <p:attrNameLst>
                                          <p:attrName>ppt_h</p:attrName>
                                        </p:attrNameLst>
                                      </p:cBhvr>
                                      <p:tavLst>
                                        <p:tav tm="0">
                                          <p:val>
                                            <p:fltVal val="0"/>
                                          </p:val>
                                        </p:tav>
                                        <p:tav tm="100000">
                                          <p:val>
                                            <p:strVal val="#ppt_h"/>
                                          </p:val>
                                        </p:tav>
                                      </p:tavLst>
                                    </p:anim>
                                    <p:animEffect transition="in" filter="fade">
                                      <p:cBhvr>
                                        <p:cTn id="76" dur="500"/>
                                        <p:tgtEl>
                                          <p:spTgt spid="6">
                                            <p:graphicEl>
                                              <a:dgm id="{93D14829-74D2-461E-8767-4D1E4D0599EF}"/>
                                            </p:graphicEl>
                                          </p:spTgt>
                                        </p:tgtEl>
                                      </p:cBhvr>
                                    </p:animEffect>
                                  </p:childTnLst>
                                </p:cTn>
                              </p:par>
                            </p:childTnLst>
                          </p:cTn>
                        </p:par>
                      </p:childTnLst>
                    </p:cTn>
                  </p:par>
                  <p:par>
                    <p:cTn id="77" fill="hold">
                      <p:stCondLst>
                        <p:cond delay="indefinite"/>
                      </p:stCondLst>
                      <p:childTnLst>
                        <p:par>
                          <p:cTn id="78" fill="hold">
                            <p:stCondLst>
                              <p:cond delay="0"/>
                            </p:stCondLst>
                            <p:childTnLst>
                              <p:par>
                                <p:cTn id="79" presetID="47" presetClass="entr" presetSubtype="0" fill="hold" grpId="0" nodeType="clickEffect">
                                  <p:stCondLst>
                                    <p:cond delay="0"/>
                                  </p:stCondLst>
                                  <p:childTnLst>
                                    <p:set>
                                      <p:cBhvr>
                                        <p:cTn id="80" dur="1" fill="hold">
                                          <p:stCondLst>
                                            <p:cond delay="0"/>
                                          </p:stCondLst>
                                        </p:cTn>
                                        <p:tgtEl>
                                          <p:spTgt spid="6">
                                            <p:graphicEl>
                                              <a:dgm id="{EE477606-2F95-4BBB-9AC0-1BDA525C3BFA}"/>
                                            </p:graphicEl>
                                          </p:spTgt>
                                        </p:tgtEl>
                                        <p:attrNameLst>
                                          <p:attrName>style.visibility</p:attrName>
                                        </p:attrNameLst>
                                      </p:cBhvr>
                                      <p:to>
                                        <p:strVal val="visible"/>
                                      </p:to>
                                    </p:set>
                                    <p:animEffect transition="in" filter="fade">
                                      <p:cBhvr>
                                        <p:cTn id="81" dur="1000"/>
                                        <p:tgtEl>
                                          <p:spTgt spid="6">
                                            <p:graphicEl>
                                              <a:dgm id="{EE477606-2F95-4BBB-9AC0-1BDA525C3BFA}"/>
                                            </p:graphicEl>
                                          </p:spTgt>
                                        </p:tgtEl>
                                      </p:cBhvr>
                                    </p:animEffect>
                                    <p:anim calcmode="lin" valueType="num">
                                      <p:cBhvr>
                                        <p:cTn id="82" dur="1000" fill="hold"/>
                                        <p:tgtEl>
                                          <p:spTgt spid="6">
                                            <p:graphicEl>
                                              <a:dgm id="{EE477606-2F95-4BBB-9AC0-1BDA525C3BFA}"/>
                                            </p:graphicEl>
                                          </p:spTgt>
                                        </p:tgtEl>
                                        <p:attrNameLst>
                                          <p:attrName>ppt_x</p:attrName>
                                        </p:attrNameLst>
                                      </p:cBhvr>
                                      <p:tavLst>
                                        <p:tav tm="0">
                                          <p:val>
                                            <p:strVal val="#ppt_x"/>
                                          </p:val>
                                        </p:tav>
                                        <p:tav tm="100000">
                                          <p:val>
                                            <p:strVal val="#ppt_x"/>
                                          </p:val>
                                        </p:tav>
                                      </p:tavLst>
                                    </p:anim>
                                    <p:anim calcmode="lin" valueType="num">
                                      <p:cBhvr>
                                        <p:cTn id="83" dur="1000" fill="hold"/>
                                        <p:tgtEl>
                                          <p:spTgt spid="6">
                                            <p:graphicEl>
                                              <a:dgm id="{EE477606-2F95-4BBB-9AC0-1BDA525C3BFA}"/>
                                            </p:graphicEl>
                                          </p:spTgt>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6">
                                            <p:graphicEl>
                                              <a:dgm id="{7FBD08C1-662A-41DD-8731-03375B4ABF17}"/>
                                            </p:graphicEl>
                                          </p:spTgt>
                                        </p:tgtEl>
                                        <p:attrNameLst>
                                          <p:attrName>style.visibility</p:attrName>
                                        </p:attrNameLst>
                                      </p:cBhvr>
                                      <p:to>
                                        <p:strVal val="visible"/>
                                      </p:to>
                                    </p:set>
                                    <p:animEffect transition="in" filter="fade">
                                      <p:cBhvr>
                                        <p:cTn id="86" dur="1000"/>
                                        <p:tgtEl>
                                          <p:spTgt spid="6">
                                            <p:graphicEl>
                                              <a:dgm id="{7FBD08C1-662A-41DD-8731-03375B4ABF17}"/>
                                            </p:graphicEl>
                                          </p:spTgt>
                                        </p:tgtEl>
                                      </p:cBhvr>
                                    </p:animEffect>
                                    <p:anim calcmode="lin" valueType="num">
                                      <p:cBhvr>
                                        <p:cTn id="87" dur="1000" fill="hold"/>
                                        <p:tgtEl>
                                          <p:spTgt spid="6">
                                            <p:graphicEl>
                                              <a:dgm id="{7FBD08C1-662A-41DD-8731-03375B4ABF17}"/>
                                            </p:graphicEl>
                                          </p:spTgt>
                                        </p:tgtEl>
                                        <p:attrNameLst>
                                          <p:attrName>ppt_x</p:attrName>
                                        </p:attrNameLst>
                                      </p:cBhvr>
                                      <p:tavLst>
                                        <p:tav tm="0">
                                          <p:val>
                                            <p:strVal val="#ppt_x"/>
                                          </p:val>
                                        </p:tav>
                                        <p:tav tm="100000">
                                          <p:val>
                                            <p:strVal val="#ppt_x"/>
                                          </p:val>
                                        </p:tav>
                                      </p:tavLst>
                                    </p:anim>
                                    <p:anim calcmode="lin" valueType="num">
                                      <p:cBhvr>
                                        <p:cTn id="88" dur="1000" fill="hold"/>
                                        <p:tgtEl>
                                          <p:spTgt spid="6">
                                            <p:graphicEl>
                                              <a:dgm id="{7FBD08C1-662A-41DD-8731-03375B4ABF17}"/>
                                            </p:graphicEl>
                                          </p:spTgt>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7" presetClass="entr" presetSubtype="0" fill="hold" grpId="0" nodeType="clickEffect">
                                  <p:stCondLst>
                                    <p:cond delay="0"/>
                                  </p:stCondLst>
                                  <p:childTnLst>
                                    <p:set>
                                      <p:cBhvr>
                                        <p:cTn id="92" dur="1" fill="hold">
                                          <p:stCondLst>
                                            <p:cond delay="0"/>
                                          </p:stCondLst>
                                        </p:cTn>
                                        <p:tgtEl>
                                          <p:spTgt spid="6">
                                            <p:graphicEl>
                                              <a:dgm id="{0D3FCF36-19B2-4F24-B313-7514E31DA139}"/>
                                            </p:graphicEl>
                                          </p:spTgt>
                                        </p:tgtEl>
                                        <p:attrNameLst>
                                          <p:attrName>style.visibility</p:attrName>
                                        </p:attrNameLst>
                                      </p:cBhvr>
                                      <p:to>
                                        <p:strVal val="visible"/>
                                      </p:to>
                                    </p:set>
                                    <p:animEffect transition="in" filter="fade">
                                      <p:cBhvr>
                                        <p:cTn id="93" dur="1000"/>
                                        <p:tgtEl>
                                          <p:spTgt spid="6">
                                            <p:graphicEl>
                                              <a:dgm id="{0D3FCF36-19B2-4F24-B313-7514E31DA139}"/>
                                            </p:graphicEl>
                                          </p:spTgt>
                                        </p:tgtEl>
                                      </p:cBhvr>
                                    </p:animEffect>
                                    <p:anim calcmode="lin" valueType="num">
                                      <p:cBhvr>
                                        <p:cTn id="94" dur="1000" fill="hold"/>
                                        <p:tgtEl>
                                          <p:spTgt spid="6">
                                            <p:graphicEl>
                                              <a:dgm id="{0D3FCF36-19B2-4F24-B313-7514E31DA139}"/>
                                            </p:graphicEl>
                                          </p:spTgt>
                                        </p:tgtEl>
                                        <p:attrNameLst>
                                          <p:attrName>ppt_x</p:attrName>
                                        </p:attrNameLst>
                                      </p:cBhvr>
                                      <p:tavLst>
                                        <p:tav tm="0">
                                          <p:val>
                                            <p:strVal val="#ppt_x"/>
                                          </p:val>
                                        </p:tav>
                                        <p:tav tm="100000">
                                          <p:val>
                                            <p:strVal val="#ppt_x"/>
                                          </p:val>
                                        </p:tav>
                                      </p:tavLst>
                                    </p:anim>
                                    <p:anim calcmode="lin" valueType="num">
                                      <p:cBhvr>
                                        <p:cTn id="95" dur="1000" fill="hold"/>
                                        <p:tgtEl>
                                          <p:spTgt spid="6">
                                            <p:graphicEl>
                                              <a:dgm id="{0D3FCF36-19B2-4F24-B313-7514E31DA139}"/>
                                            </p:graphicEl>
                                          </p:spTgt>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6">
                                            <p:graphicEl>
                                              <a:dgm id="{EEC89796-B9BA-4729-9477-51477E9DCE21}"/>
                                            </p:graphicEl>
                                          </p:spTgt>
                                        </p:tgtEl>
                                        <p:attrNameLst>
                                          <p:attrName>style.visibility</p:attrName>
                                        </p:attrNameLst>
                                      </p:cBhvr>
                                      <p:to>
                                        <p:strVal val="visible"/>
                                      </p:to>
                                    </p:set>
                                    <p:animEffect transition="in" filter="fade">
                                      <p:cBhvr>
                                        <p:cTn id="98" dur="1000"/>
                                        <p:tgtEl>
                                          <p:spTgt spid="6">
                                            <p:graphicEl>
                                              <a:dgm id="{EEC89796-B9BA-4729-9477-51477E9DCE21}"/>
                                            </p:graphicEl>
                                          </p:spTgt>
                                        </p:tgtEl>
                                      </p:cBhvr>
                                    </p:animEffect>
                                    <p:anim calcmode="lin" valueType="num">
                                      <p:cBhvr>
                                        <p:cTn id="99" dur="1000" fill="hold"/>
                                        <p:tgtEl>
                                          <p:spTgt spid="6">
                                            <p:graphicEl>
                                              <a:dgm id="{EEC89796-B9BA-4729-9477-51477E9DCE21}"/>
                                            </p:graphicEl>
                                          </p:spTgt>
                                        </p:tgtEl>
                                        <p:attrNameLst>
                                          <p:attrName>ppt_x</p:attrName>
                                        </p:attrNameLst>
                                      </p:cBhvr>
                                      <p:tavLst>
                                        <p:tav tm="0">
                                          <p:val>
                                            <p:strVal val="#ppt_x"/>
                                          </p:val>
                                        </p:tav>
                                        <p:tav tm="100000">
                                          <p:val>
                                            <p:strVal val="#ppt_x"/>
                                          </p:val>
                                        </p:tav>
                                      </p:tavLst>
                                    </p:anim>
                                    <p:anim calcmode="lin" valueType="num">
                                      <p:cBhvr>
                                        <p:cTn id="100" dur="1000" fill="hold"/>
                                        <p:tgtEl>
                                          <p:spTgt spid="6">
                                            <p:graphicEl>
                                              <a:dgm id="{EEC89796-B9BA-4729-9477-51477E9DCE21}"/>
                                            </p:graphicEl>
                                          </p:spTgt>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7" presetClass="entr" presetSubtype="0" fill="hold" grpId="0" nodeType="clickEffect">
                                  <p:stCondLst>
                                    <p:cond delay="0"/>
                                  </p:stCondLst>
                                  <p:childTnLst>
                                    <p:set>
                                      <p:cBhvr>
                                        <p:cTn id="104" dur="1" fill="hold">
                                          <p:stCondLst>
                                            <p:cond delay="0"/>
                                          </p:stCondLst>
                                        </p:cTn>
                                        <p:tgtEl>
                                          <p:spTgt spid="6">
                                            <p:graphicEl>
                                              <a:dgm id="{847F9CCA-4121-41D9-8E9D-63ABFA6DAA30}"/>
                                            </p:graphicEl>
                                          </p:spTgt>
                                        </p:tgtEl>
                                        <p:attrNameLst>
                                          <p:attrName>style.visibility</p:attrName>
                                        </p:attrNameLst>
                                      </p:cBhvr>
                                      <p:to>
                                        <p:strVal val="visible"/>
                                      </p:to>
                                    </p:set>
                                    <p:animEffect transition="in" filter="fade">
                                      <p:cBhvr>
                                        <p:cTn id="105" dur="1000"/>
                                        <p:tgtEl>
                                          <p:spTgt spid="6">
                                            <p:graphicEl>
                                              <a:dgm id="{847F9CCA-4121-41D9-8E9D-63ABFA6DAA30}"/>
                                            </p:graphicEl>
                                          </p:spTgt>
                                        </p:tgtEl>
                                      </p:cBhvr>
                                    </p:animEffect>
                                    <p:anim calcmode="lin" valueType="num">
                                      <p:cBhvr>
                                        <p:cTn id="106" dur="1000" fill="hold"/>
                                        <p:tgtEl>
                                          <p:spTgt spid="6">
                                            <p:graphicEl>
                                              <a:dgm id="{847F9CCA-4121-41D9-8E9D-63ABFA6DAA30}"/>
                                            </p:graphicEl>
                                          </p:spTgt>
                                        </p:tgtEl>
                                        <p:attrNameLst>
                                          <p:attrName>ppt_x</p:attrName>
                                        </p:attrNameLst>
                                      </p:cBhvr>
                                      <p:tavLst>
                                        <p:tav tm="0">
                                          <p:val>
                                            <p:strVal val="#ppt_x"/>
                                          </p:val>
                                        </p:tav>
                                        <p:tav tm="100000">
                                          <p:val>
                                            <p:strVal val="#ppt_x"/>
                                          </p:val>
                                        </p:tav>
                                      </p:tavLst>
                                    </p:anim>
                                    <p:anim calcmode="lin" valueType="num">
                                      <p:cBhvr>
                                        <p:cTn id="107" dur="1000" fill="hold"/>
                                        <p:tgtEl>
                                          <p:spTgt spid="6">
                                            <p:graphicEl>
                                              <a:dgm id="{847F9CCA-4121-41D9-8E9D-63ABFA6DAA30}"/>
                                            </p:graphicEl>
                                          </p:spTgt>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0"/>
                                  </p:stCondLst>
                                  <p:childTnLst>
                                    <p:set>
                                      <p:cBhvr>
                                        <p:cTn id="109" dur="1" fill="hold">
                                          <p:stCondLst>
                                            <p:cond delay="0"/>
                                          </p:stCondLst>
                                        </p:cTn>
                                        <p:tgtEl>
                                          <p:spTgt spid="6">
                                            <p:graphicEl>
                                              <a:dgm id="{2AF9729E-48F7-43B3-9B6F-72B5E216C2EC}"/>
                                            </p:graphicEl>
                                          </p:spTgt>
                                        </p:tgtEl>
                                        <p:attrNameLst>
                                          <p:attrName>style.visibility</p:attrName>
                                        </p:attrNameLst>
                                      </p:cBhvr>
                                      <p:to>
                                        <p:strVal val="visible"/>
                                      </p:to>
                                    </p:set>
                                    <p:animEffect transition="in" filter="fade">
                                      <p:cBhvr>
                                        <p:cTn id="110" dur="1000"/>
                                        <p:tgtEl>
                                          <p:spTgt spid="6">
                                            <p:graphicEl>
                                              <a:dgm id="{2AF9729E-48F7-43B3-9B6F-72B5E216C2EC}"/>
                                            </p:graphicEl>
                                          </p:spTgt>
                                        </p:tgtEl>
                                      </p:cBhvr>
                                    </p:animEffect>
                                    <p:anim calcmode="lin" valueType="num">
                                      <p:cBhvr>
                                        <p:cTn id="111" dur="1000" fill="hold"/>
                                        <p:tgtEl>
                                          <p:spTgt spid="6">
                                            <p:graphicEl>
                                              <a:dgm id="{2AF9729E-48F7-43B3-9B6F-72B5E216C2EC}"/>
                                            </p:graphicEl>
                                          </p:spTgt>
                                        </p:tgtEl>
                                        <p:attrNameLst>
                                          <p:attrName>ppt_x</p:attrName>
                                        </p:attrNameLst>
                                      </p:cBhvr>
                                      <p:tavLst>
                                        <p:tav tm="0">
                                          <p:val>
                                            <p:strVal val="#ppt_x"/>
                                          </p:val>
                                        </p:tav>
                                        <p:tav tm="100000">
                                          <p:val>
                                            <p:strVal val="#ppt_x"/>
                                          </p:val>
                                        </p:tav>
                                      </p:tavLst>
                                    </p:anim>
                                    <p:anim calcmode="lin" valueType="num">
                                      <p:cBhvr>
                                        <p:cTn id="112" dur="1000" fill="hold"/>
                                        <p:tgtEl>
                                          <p:spTgt spid="6">
                                            <p:graphicEl>
                                              <a:dgm id="{2AF9729E-48F7-43B3-9B6F-72B5E216C2EC}"/>
                                            </p:graphicEl>
                                          </p:spTgt>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37" presetClass="entr" presetSubtype="0" fill="hold" nodeType="clickEffect">
                                  <p:stCondLst>
                                    <p:cond delay="0"/>
                                  </p:stCondLst>
                                  <p:childTnLst>
                                    <p:set>
                                      <p:cBhvr>
                                        <p:cTn id="116" dur="1" fill="hold">
                                          <p:stCondLst>
                                            <p:cond delay="0"/>
                                          </p:stCondLst>
                                        </p:cTn>
                                        <p:tgtEl>
                                          <p:spTgt spid="11"/>
                                        </p:tgtEl>
                                        <p:attrNameLst>
                                          <p:attrName>style.visibility</p:attrName>
                                        </p:attrNameLst>
                                      </p:cBhvr>
                                      <p:to>
                                        <p:strVal val="visible"/>
                                      </p:to>
                                    </p:set>
                                    <p:animEffect transition="in" filter="fade">
                                      <p:cBhvr>
                                        <p:cTn id="117" dur="1000"/>
                                        <p:tgtEl>
                                          <p:spTgt spid="11"/>
                                        </p:tgtEl>
                                      </p:cBhvr>
                                    </p:animEffect>
                                    <p:anim calcmode="lin" valueType="num">
                                      <p:cBhvr>
                                        <p:cTn id="118" dur="1000" fill="hold"/>
                                        <p:tgtEl>
                                          <p:spTgt spid="11"/>
                                        </p:tgtEl>
                                        <p:attrNameLst>
                                          <p:attrName>ppt_x</p:attrName>
                                        </p:attrNameLst>
                                      </p:cBhvr>
                                      <p:tavLst>
                                        <p:tav tm="0">
                                          <p:val>
                                            <p:strVal val="#ppt_x"/>
                                          </p:val>
                                        </p:tav>
                                        <p:tav tm="100000">
                                          <p:val>
                                            <p:strVal val="#ppt_x"/>
                                          </p:val>
                                        </p:tav>
                                      </p:tavLst>
                                    </p:anim>
                                    <p:anim calcmode="lin" valueType="num">
                                      <p:cBhvr>
                                        <p:cTn id="119" dur="900" decel="100000" fill="hold"/>
                                        <p:tgtEl>
                                          <p:spTgt spid="11"/>
                                        </p:tgtEl>
                                        <p:attrNameLst>
                                          <p:attrName>ppt_y</p:attrName>
                                        </p:attrNameLst>
                                      </p:cBhvr>
                                      <p:tavLst>
                                        <p:tav tm="0">
                                          <p:val>
                                            <p:strVal val="#ppt_y+1"/>
                                          </p:val>
                                        </p:tav>
                                        <p:tav tm="100000">
                                          <p:val>
                                            <p:strVal val="#ppt_y-.03"/>
                                          </p:val>
                                        </p:tav>
                                      </p:tavLst>
                                    </p:anim>
                                    <p:anim calcmode="lin" valueType="num">
                                      <p:cBhvr>
                                        <p:cTn id="12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121" fill="hold">
                            <p:stCondLst>
                              <p:cond delay="1000"/>
                            </p:stCondLst>
                            <p:childTnLst>
                              <p:par>
                                <p:cTn id="122" presetID="22" presetClass="entr" presetSubtype="8" fill="hold" grpId="0" nodeType="afterEffect">
                                  <p:stCondLst>
                                    <p:cond delay="0"/>
                                  </p:stCondLst>
                                  <p:childTnLst>
                                    <p:set>
                                      <p:cBhvr>
                                        <p:cTn id="123" dur="1" fill="hold">
                                          <p:stCondLst>
                                            <p:cond delay="0"/>
                                          </p:stCondLst>
                                        </p:cTn>
                                        <p:tgtEl>
                                          <p:spTgt spid="7"/>
                                        </p:tgtEl>
                                        <p:attrNameLst>
                                          <p:attrName>style.visibility</p:attrName>
                                        </p:attrNameLst>
                                      </p:cBhvr>
                                      <p:to>
                                        <p:strVal val="visible"/>
                                      </p:to>
                                    </p:set>
                                    <p:animEffect transition="in" filter="wipe(left)">
                                      <p:cBhvr>
                                        <p:cTn id="124" dur="500"/>
                                        <p:tgtEl>
                                          <p:spTgt spid="7"/>
                                        </p:tgtEl>
                                      </p:cBhvr>
                                    </p:animEffect>
                                  </p:childTnLst>
                                </p:cTn>
                              </p:par>
                            </p:childTnLst>
                          </p:cTn>
                        </p:par>
                      </p:childTnLst>
                    </p:cTn>
                  </p:par>
                  <p:par>
                    <p:cTn id="125" fill="hold">
                      <p:stCondLst>
                        <p:cond delay="indefinite"/>
                      </p:stCondLst>
                      <p:childTnLst>
                        <p:par>
                          <p:cTn id="126" fill="hold">
                            <p:stCondLst>
                              <p:cond delay="0"/>
                            </p:stCondLst>
                            <p:childTnLst>
                              <p:par>
                                <p:cTn id="127" presetID="49" presetClass="entr" presetSubtype="0" decel="100000" fill="hold" nodeType="clickEffect">
                                  <p:stCondLst>
                                    <p:cond delay="0"/>
                                  </p:stCondLst>
                                  <p:childTnLst>
                                    <p:set>
                                      <p:cBhvr>
                                        <p:cTn id="128" dur="1" fill="hold">
                                          <p:stCondLst>
                                            <p:cond delay="0"/>
                                          </p:stCondLst>
                                        </p:cTn>
                                        <p:tgtEl>
                                          <p:spTgt spid="13"/>
                                        </p:tgtEl>
                                        <p:attrNameLst>
                                          <p:attrName>style.visibility</p:attrName>
                                        </p:attrNameLst>
                                      </p:cBhvr>
                                      <p:to>
                                        <p:strVal val="visible"/>
                                      </p:to>
                                    </p:set>
                                    <p:anim calcmode="lin" valueType="num">
                                      <p:cBhvr>
                                        <p:cTn id="129" dur="500" fill="hold"/>
                                        <p:tgtEl>
                                          <p:spTgt spid="13"/>
                                        </p:tgtEl>
                                        <p:attrNameLst>
                                          <p:attrName>ppt_w</p:attrName>
                                        </p:attrNameLst>
                                      </p:cBhvr>
                                      <p:tavLst>
                                        <p:tav tm="0">
                                          <p:val>
                                            <p:fltVal val="0"/>
                                          </p:val>
                                        </p:tav>
                                        <p:tav tm="100000">
                                          <p:val>
                                            <p:strVal val="#ppt_w"/>
                                          </p:val>
                                        </p:tav>
                                      </p:tavLst>
                                    </p:anim>
                                    <p:anim calcmode="lin" valueType="num">
                                      <p:cBhvr>
                                        <p:cTn id="130" dur="500" fill="hold"/>
                                        <p:tgtEl>
                                          <p:spTgt spid="13"/>
                                        </p:tgtEl>
                                        <p:attrNameLst>
                                          <p:attrName>ppt_h</p:attrName>
                                        </p:attrNameLst>
                                      </p:cBhvr>
                                      <p:tavLst>
                                        <p:tav tm="0">
                                          <p:val>
                                            <p:fltVal val="0"/>
                                          </p:val>
                                        </p:tav>
                                        <p:tav tm="100000">
                                          <p:val>
                                            <p:strVal val="#ppt_h"/>
                                          </p:val>
                                        </p:tav>
                                      </p:tavLst>
                                    </p:anim>
                                    <p:anim calcmode="lin" valueType="num">
                                      <p:cBhvr>
                                        <p:cTn id="131" dur="500" fill="hold"/>
                                        <p:tgtEl>
                                          <p:spTgt spid="13"/>
                                        </p:tgtEl>
                                        <p:attrNameLst>
                                          <p:attrName>style.rotation</p:attrName>
                                        </p:attrNameLst>
                                      </p:cBhvr>
                                      <p:tavLst>
                                        <p:tav tm="0">
                                          <p:val>
                                            <p:fltVal val="360"/>
                                          </p:val>
                                        </p:tav>
                                        <p:tav tm="100000">
                                          <p:val>
                                            <p:fltVal val="0"/>
                                          </p:val>
                                        </p:tav>
                                      </p:tavLst>
                                    </p:anim>
                                    <p:animEffect transition="in" filter="fade">
                                      <p:cBhvr>
                                        <p:cTn id="132" dur="500"/>
                                        <p:tgtEl>
                                          <p:spTgt spid="13"/>
                                        </p:tgtEl>
                                      </p:cBhvr>
                                    </p:animEffect>
                                  </p:childTnLst>
                                </p:cTn>
                              </p:par>
                            </p:childTnLst>
                          </p:cTn>
                        </p:par>
                        <p:par>
                          <p:cTn id="133" fill="hold">
                            <p:stCondLst>
                              <p:cond delay="500"/>
                            </p:stCondLst>
                            <p:childTnLst>
                              <p:par>
                                <p:cTn id="134" presetID="22" presetClass="entr" presetSubtype="8" fill="hold" grpId="0" nodeType="afterEffect">
                                  <p:stCondLst>
                                    <p:cond delay="0"/>
                                  </p:stCondLst>
                                  <p:childTnLst>
                                    <p:set>
                                      <p:cBhvr>
                                        <p:cTn id="135" dur="1" fill="hold">
                                          <p:stCondLst>
                                            <p:cond delay="0"/>
                                          </p:stCondLst>
                                        </p:cTn>
                                        <p:tgtEl>
                                          <p:spTgt spid="8"/>
                                        </p:tgtEl>
                                        <p:attrNameLst>
                                          <p:attrName>style.visibility</p:attrName>
                                        </p:attrNameLst>
                                      </p:cBhvr>
                                      <p:to>
                                        <p:strVal val="visible"/>
                                      </p:to>
                                    </p:set>
                                    <p:animEffect transition="in" filter="wipe(left)">
                                      <p:cBhvr>
                                        <p:cTn id="1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Graphic spid="6" grpId="0" uiExpand="1">
        <p:bldSub>
          <a:bldDgm bld="one"/>
        </p:bldSub>
      </p:bldGraphic>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63A2B79E-5BF5-D00F-97CF-ABDAEF685ED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57339" y="206160"/>
            <a:ext cx="1738253" cy="2220475"/>
          </a:xfrm>
          <a:prstGeom prst="rect">
            <a:avLst/>
          </a:prstGeom>
          <a:ln w="38100" cap="sq">
            <a:solidFill>
              <a:schemeClr val="accent4">
                <a:lumMod val="40000"/>
                <a:lumOff val="60000"/>
              </a:schemeClr>
            </a:solidFill>
            <a:prstDash val="solid"/>
            <a:miter lim="800000"/>
          </a:ln>
          <a:effectLst>
            <a:outerShdw blurRad="50800" dist="38100" dir="2700000" algn="tl" rotWithShape="0">
              <a:srgbClr val="000000">
                <a:alpha val="43000"/>
              </a:srgbClr>
            </a:outerShdw>
          </a:effectLst>
        </p:spPr>
      </p:pic>
      <p:sp>
        <p:nvSpPr>
          <p:cNvPr id="3" name="CuadroTexto 2">
            <a:extLst>
              <a:ext uri="{FF2B5EF4-FFF2-40B4-BE49-F238E27FC236}">
                <a16:creationId xmlns:a16="http://schemas.microsoft.com/office/drawing/2014/main" id="{7C9552A2-635B-C3B2-9847-AB973E6F2839}"/>
              </a:ext>
            </a:extLst>
          </p:cNvPr>
          <p:cNvSpPr txBox="1"/>
          <p:nvPr/>
        </p:nvSpPr>
        <p:spPr>
          <a:xfrm>
            <a:off x="1857492" y="0"/>
            <a:ext cx="8381883" cy="769441"/>
          </a:xfrm>
          <a:prstGeom prst="rect">
            <a:avLst/>
          </a:prstGeom>
          <a:noFill/>
        </p:spPr>
        <p:txBody>
          <a:bodyPr wrap="square">
            <a:spAutoFit/>
          </a:bodyPr>
          <a:lstStyle/>
          <a:p>
            <a:pPr algn="ctr"/>
            <a:r>
              <a:rPr lang="es-ES" sz="4400" b="1" spc="30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outerShdw blurRad="38100" dist="38100" dir="2700000" algn="tl">
                    <a:srgbClr val="000000"/>
                  </a:outerShdw>
                </a:effectLst>
              </a:rPr>
              <a:t>CHE COS’È LA BIBBIA?</a:t>
            </a:r>
          </a:p>
        </p:txBody>
      </p:sp>
      <p:sp>
        <p:nvSpPr>
          <p:cNvPr id="5" name="CuadroTexto 4">
            <a:extLst>
              <a:ext uri="{FF2B5EF4-FFF2-40B4-BE49-F238E27FC236}">
                <a16:creationId xmlns:a16="http://schemas.microsoft.com/office/drawing/2014/main" id="{C87CA1C2-4066-E817-8937-63BEF4E8193E}"/>
              </a:ext>
            </a:extLst>
          </p:cNvPr>
          <p:cNvSpPr txBox="1"/>
          <p:nvPr/>
        </p:nvSpPr>
        <p:spPr>
          <a:xfrm>
            <a:off x="8658225" y="2372707"/>
            <a:ext cx="3305293" cy="1200329"/>
          </a:xfrm>
          <a:prstGeom prst="rect">
            <a:avLst/>
          </a:prstGeom>
          <a:noFill/>
        </p:spPr>
        <p:txBody>
          <a:bodyPr wrap="square">
            <a:spAutoFit/>
          </a:bodyPr>
          <a:lstStyle/>
          <a:p>
            <a:pPr algn="ctr"/>
            <a:r>
              <a:rPr lang="es-ES"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omic Sans MS" panose="030F0702030302020204" pitchFamily="66" charset="0"/>
              </a:rPr>
              <a:t>“</a:t>
            </a:r>
            <a:r>
              <a:rPr lang="it-IT"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omic Sans MS" panose="030F0702030302020204" pitchFamily="66" charset="0"/>
              </a:rPr>
              <a:t>La somma della tua parola è verità; e tutti i tuoi giusti decreti durano in eterno.</a:t>
            </a:r>
            <a:r>
              <a:rPr lang="es-ES"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omic Sans MS" panose="030F0702030302020204" pitchFamily="66" charset="0"/>
              </a:rPr>
              <a:t>” </a:t>
            </a:r>
            <a:r>
              <a:rPr lang="es-ES" sz="1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omic Sans MS" panose="030F0702030302020204" pitchFamily="66" charset="0"/>
              </a:rPr>
              <a:t>(Salmo 119:160)</a:t>
            </a:r>
            <a:endParaRPr lang="es-ES" sz="11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Comic Sans MS" panose="030F0702030302020204" pitchFamily="66" charset="0"/>
            </a:endParaRPr>
          </a:p>
        </p:txBody>
      </p:sp>
      <p:sp>
        <p:nvSpPr>
          <p:cNvPr id="6" name="CuadroTexto 5">
            <a:extLst>
              <a:ext uri="{FF2B5EF4-FFF2-40B4-BE49-F238E27FC236}">
                <a16:creationId xmlns:a16="http://schemas.microsoft.com/office/drawing/2014/main" id="{43D424CB-D2E7-CCF9-AD54-E4914F779FCB}"/>
              </a:ext>
            </a:extLst>
          </p:cNvPr>
          <p:cNvSpPr txBox="1"/>
          <p:nvPr/>
        </p:nvSpPr>
        <p:spPr>
          <a:xfrm>
            <a:off x="2009775" y="812776"/>
            <a:ext cx="5048250" cy="1631216"/>
          </a:xfrm>
          <a:prstGeom prst="rect">
            <a:avLst/>
          </a:prstGeom>
          <a:noFill/>
        </p:spPr>
        <p:txBody>
          <a:bodyPr wrap="square" rtlCol="0">
            <a:spAutoFit/>
          </a:bodyPr>
          <a:lstStyle/>
          <a:p>
            <a:pPr>
              <a:spcBef>
                <a:spcPts val="600"/>
              </a:spcBef>
            </a:pPr>
            <a:r>
              <a:rPr lang="it-IT" sz="2000" b="1" dirty="0">
                <a:solidFill>
                  <a:schemeClr val="bg1"/>
                </a:solidFill>
                <a:effectLst>
                  <a:glow rad="127000">
                    <a:srgbClr val="501F1A"/>
                  </a:glow>
                  <a:outerShdw blurRad="38100" dist="38100" dir="2700000" algn="tl">
                    <a:srgbClr val="000000"/>
                  </a:outerShdw>
                </a:effectLst>
              </a:rPr>
              <a:t>Nella nostra società, e persino negli ambienti cristiani, si crede che la verità sia relativa, che non esista una verità che rimanga costante e immutabile nel tempo.</a:t>
            </a:r>
            <a:endParaRPr lang="es-ES" sz="2000" b="1" dirty="0">
              <a:solidFill>
                <a:schemeClr val="bg1"/>
              </a:solidFill>
              <a:effectLst>
                <a:glow rad="127000">
                  <a:srgbClr val="501F1A"/>
                </a:glow>
                <a:outerShdw blurRad="38100" dist="38100" dir="2700000" algn="tl">
                  <a:srgbClr val="000000"/>
                </a:outerShdw>
              </a:effectLst>
            </a:endParaRPr>
          </a:p>
        </p:txBody>
      </p:sp>
      <p:pic>
        <p:nvPicPr>
          <p:cNvPr id="4" name="Imagen 3">
            <a:extLst>
              <a:ext uri="{FF2B5EF4-FFF2-40B4-BE49-F238E27FC236}">
                <a16:creationId xmlns:a16="http://schemas.microsoft.com/office/drawing/2014/main" id="{4D7C937D-9F7D-241F-71E6-BFDA63444FB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5750" y="4549355"/>
            <a:ext cx="2952984" cy="2214738"/>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sp>
        <p:nvSpPr>
          <p:cNvPr id="12" name="CuadroTexto 11">
            <a:extLst>
              <a:ext uri="{FF2B5EF4-FFF2-40B4-BE49-F238E27FC236}">
                <a16:creationId xmlns:a16="http://schemas.microsoft.com/office/drawing/2014/main" id="{DD8487C1-C707-28DD-9D42-99DFCFD96233}"/>
              </a:ext>
            </a:extLst>
          </p:cNvPr>
          <p:cNvSpPr txBox="1"/>
          <p:nvPr/>
        </p:nvSpPr>
        <p:spPr>
          <a:xfrm>
            <a:off x="3408218" y="4769615"/>
            <a:ext cx="5464553" cy="2031325"/>
          </a:xfrm>
          <a:prstGeom prst="rect">
            <a:avLst/>
          </a:prstGeom>
          <a:noFill/>
        </p:spPr>
        <p:txBody>
          <a:bodyPr wrap="square">
            <a:spAutoFit/>
          </a:bodyPr>
          <a:lstStyle/>
          <a:p>
            <a:pPr>
              <a:spcBef>
                <a:spcPts val="600"/>
              </a:spcBef>
            </a:pPr>
            <a:r>
              <a:rPr lang="it-IT" b="1" dirty="0">
                <a:solidFill>
                  <a:schemeClr val="bg1"/>
                </a:solidFill>
                <a:effectLst>
                  <a:glow rad="127000">
                    <a:srgbClr val="501F1A"/>
                  </a:glow>
                  <a:outerShdw blurRad="38100" dist="38100" dir="2700000" algn="tl">
                    <a:srgbClr val="000000"/>
                  </a:outerShdw>
                </a:effectLst>
              </a:rPr>
              <a:t>Ogni affermazione, ogni verità, deve essere vagliata alla luce della Bibbia. Quando c'è una contraddizione tra ciò che consideriamo vero e ciò che afferma la Bibbia, ci sono due possibilità: o ci sbagliamo, o stiamo interpretando male la Bibbia.</a:t>
            </a:r>
            <a:endParaRPr lang="es-ES" b="1" dirty="0">
              <a:solidFill>
                <a:schemeClr val="bg1"/>
              </a:solidFill>
              <a:effectLst>
                <a:glow rad="127000">
                  <a:srgbClr val="501F1A"/>
                </a:glow>
                <a:outerShdw blurRad="38100" dist="38100" dir="2700000" algn="tl">
                  <a:srgbClr val="000000"/>
                </a:outerShdw>
              </a:effectLst>
            </a:endParaRPr>
          </a:p>
        </p:txBody>
      </p:sp>
      <p:sp>
        <p:nvSpPr>
          <p:cNvPr id="14" name="CuadroTexto 13">
            <a:extLst>
              <a:ext uri="{FF2B5EF4-FFF2-40B4-BE49-F238E27FC236}">
                <a16:creationId xmlns:a16="http://schemas.microsoft.com/office/drawing/2014/main" id="{721894FA-4DF4-7094-84D3-5F3FA5DBC184}"/>
              </a:ext>
            </a:extLst>
          </p:cNvPr>
          <p:cNvSpPr txBox="1"/>
          <p:nvPr/>
        </p:nvSpPr>
        <p:spPr>
          <a:xfrm>
            <a:off x="381000" y="2514197"/>
            <a:ext cx="7155873" cy="1938992"/>
          </a:xfrm>
          <a:prstGeom prst="rect">
            <a:avLst/>
          </a:prstGeom>
          <a:noFill/>
        </p:spPr>
        <p:txBody>
          <a:bodyPr wrap="square">
            <a:spAutoFit/>
          </a:bodyPr>
          <a:lstStyle/>
          <a:p>
            <a:pPr>
              <a:spcBef>
                <a:spcPts val="600"/>
              </a:spcBef>
            </a:pPr>
            <a:r>
              <a:rPr lang="it-IT" sz="2000" b="1" dirty="0">
                <a:solidFill>
                  <a:schemeClr val="bg1"/>
                </a:solidFill>
                <a:effectLst>
                  <a:glow rad="127000">
                    <a:srgbClr val="501F1A"/>
                  </a:glow>
                  <a:outerShdw blurRad="38100" dist="38100" dir="2700000" algn="tl">
                    <a:srgbClr val="000000"/>
                  </a:outerShdw>
                </a:effectLst>
              </a:rPr>
              <a:t>Tuttavia, la Bibbia, in quanto parola di Dio, afferma di possedere la </a:t>
            </a:r>
            <a:r>
              <a:rPr lang="it-IT" sz="2000" b="1" dirty="0">
                <a:solidFill>
                  <a:srgbClr val="FFC000"/>
                </a:solidFill>
                <a:effectLst>
                  <a:glow rad="127000">
                    <a:srgbClr val="501F1A"/>
                  </a:glow>
                  <a:outerShdw blurRad="38100" dist="38100" dir="2700000" algn="tl">
                    <a:srgbClr val="000000"/>
                  </a:outerShdw>
                </a:effectLst>
              </a:rPr>
              <a:t>verità assoluta </a:t>
            </a:r>
            <a:r>
              <a:rPr lang="it-IT" sz="2000" b="1" dirty="0">
                <a:solidFill>
                  <a:schemeClr val="bg1"/>
                </a:solidFill>
                <a:effectLst>
                  <a:glow rad="127000">
                    <a:srgbClr val="501F1A"/>
                  </a:glow>
                  <a:outerShdw blurRad="38100" dist="38100" dir="2700000" algn="tl">
                    <a:srgbClr val="000000"/>
                  </a:outerShdw>
                </a:effectLst>
              </a:rPr>
              <a:t>(</a:t>
            </a:r>
            <a:r>
              <a:rPr lang="it-IT" sz="2000" b="1" dirty="0" err="1">
                <a:solidFill>
                  <a:schemeClr val="bg1"/>
                </a:solidFill>
                <a:effectLst>
                  <a:glow rad="127000">
                    <a:srgbClr val="501F1A"/>
                  </a:glow>
                  <a:outerShdw blurRad="38100" dist="38100" dir="2700000" algn="tl">
                    <a:srgbClr val="000000"/>
                  </a:outerShdw>
                </a:effectLst>
              </a:rPr>
              <a:t>Sl</a:t>
            </a:r>
            <a:r>
              <a:rPr lang="it-IT" sz="2000" b="1" dirty="0">
                <a:solidFill>
                  <a:schemeClr val="bg1"/>
                </a:solidFill>
                <a:effectLst>
                  <a:glow rad="127000">
                    <a:srgbClr val="501F1A"/>
                  </a:glow>
                  <a:outerShdw blurRad="38100" dist="38100" dir="2700000" algn="tl">
                    <a:srgbClr val="000000"/>
                  </a:outerShdw>
                </a:effectLst>
              </a:rPr>
              <a:t> 119:160; </a:t>
            </a:r>
            <a:r>
              <a:rPr lang="it-IT" sz="2000" b="1" dirty="0" err="1">
                <a:solidFill>
                  <a:schemeClr val="bg1"/>
                </a:solidFill>
                <a:effectLst>
                  <a:glow rad="127000">
                    <a:srgbClr val="501F1A"/>
                  </a:glow>
                  <a:outerShdw blurRad="38100" dist="38100" dir="2700000" algn="tl">
                    <a:srgbClr val="000000"/>
                  </a:outerShdw>
                </a:effectLst>
              </a:rPr>
              <a:t>Gv</a:t>
            </a:r>
            <a:r>
              <a:rPr lang="it-IT" sz="2000" b="1" dirty="0">
                <a:solidFill>
                  <a:schemeClr val="bg1"/>
                </a:solidFill>
                <a:effectLst>
                  <a:glow rad="127000">
                    <a:srgbClr val="501F1A"/>
                  </a:glow>
                  <a:outerShdw blurRad="38100" dist="38100" dir="2700000" algn="tl">
                    <a:srgbClr val="000000"/>
                  </a:outerShdw>
                </a:effectLst>
              </a:rPr>
              <a:t> 17:17; </a:t>
            </a:r>
            <a:r>
              <a:rPr lang="it-IT" sz="2000" b="1" dirty="0" err="1">
                <a:solidFill>
                  <a:schemeClr val="bg1"/>
                </a:solidFill>
                <a:effectLst>
                  <a:glow rad="127000">
                    <a:srgbClr val="501F1A"/>
                  </a:glow>
                  <a:outerShdw blurRad="38100" dist="38100" dir="2700000" algn="tl">
                    <a:srgbClr val="000000"/>
                  </a:outerShdw>
                </a:effectLst>
              </a:rPr>
              <a:t>Gm</a:t>
            </a:r>
            <a:r>
              <a:rPr lang="it-IT" sz="2000" b="1" dirty="0">
                <a:solidFill>
                  <a:schemeClr val="bg1"/>
                </a:solidFill>
                <a:effectLst>
                  <a:glow rad="127000">
                    <a:srgbClr val="501F1A"/>
                  </a:glow>
                  <a:outerShdw blurRad="38100" dist="38100" dir="2700000" algn="tl">
                    <a:srgbClr val="000000"/>
                  </a:outerShdw>
                </a:effectLst>
              </a:rPr>
              <a:t> 1:18). Afferma di essere </a:t>
            </a:r>
            <a:r>
              <a:rPr lang="it-IT" sz="2000" b="1" dirty="0">
                <a:solidFill>
                  <a:srgbClr val="FFC000"/>
                </a:solidFill>
                <a:effectLst>
                  <a:glow rad="127000">
                    <a:srgbClr val="501F1A"/>
                  </a:glow>
                  <a:outerShdw blurRad="38100" dist="38100" dir="2700000" algn="tl">
                    <a:srgbClr val="000000"/>
                  </a:outerShdw>
                </a:effectLst>
              </a:rPr>
              <a:t>pura</a:t>
            </a:r>
            <a:r>
              <a:rPr lang="it-IT" sz="2000" b="1" dirty="0">
                <a:solidFill>
                  <a:schemeClr val="bg1"/>
                </a:solidFill>
                <a:effectLst>
                  <a:glow rad="127000">
                    <a:srgbClr val="501F1A"/>
                  </a:glow>
                  <a:outerShdw blurRad="38100" dist="38100" dir="2700000" algn="tl">
                    <a:srgbClr val="000000"/>
                  </a:outerShdw>
                </a:effectLst>
              </a:rPr>
              <a:t> e uno </a:t>
            </a:r>
            <a:r>
              <a:rPr lang="it-IT" sz="2000" b="1" dirty="0">
                <a:solidFill>
                  <a:srgbClr val="FFC000"/>
                </a:solidFill>
                <a:effectLst>
                  <a:glow rad="127000">
                    <a:srgbClr val="501F1A"/>
                  </a:glow>
                  <a:outerShdw blurRad="38100" dist="38100" dir="2700000" algn="tl">
                    <a:srgbClr val="000000"/>
                  </a:outerShdw>
                </a:effectLst>
              </a:rPr>
              <a:t>scudo protettivo </a:t>
            </a:r>
            <a:r>
              <a:rPr lang="it-IT" sz="2000" b="1" dirty="0">
                <a:solidFill>
                  <a:schemeClr val="bg1"/>
                </a:solidFill>
                <a:effectLst>
                  <a:glow rad="127000">
                    <a:srgbClr val="501F1A"/>
                  </a:glow>
                  <a:outerShdw blurRad="38100" dist="38100" dir="2700000" algn="tl">
                    <a:srgbClr val="000000"/>
                  </a:outerShdw>
                </a:effectLst>
              </a:rPr>
              <a:t>contro i sofismi umani (Pr 30:5). Se vi aggiungiamo una qualsiasi delle nostre "verità", potremmo essere considerati bugiardi davanti a Dio </a:t>
            </a:r>
            <a:r>
              <a:rPr lang="es-ES" sz="2000" b="1" dirty="0">
                <a:solidFill>
                  <a:schemeClr val="bg1"/>
                </a:solidFill>
                <a:effectLst>
                  <a:glow rad="127000">
                    <a:srgbClr val="501F1A"/>
                  </a:glow>
                  <a:outerShdw blurRad="38100" dist="38100" dir="2700000" algn="tl">
                    <a:srgbClr val="000000"/>
                  </a:outerShdw>
                </a:effectLst>
              </a:rPr>
              <a:t>(Pr 30:6).</a:t>
            </a:r>
          </a:p>
        </p:txBody>
      </p:sp>
    </p:spTree>
    <p:extLst>
      <p:ext uri="{BB962C8B-B14F-4D97-AF65-F5344CB8AC3E}">
        <p14:creationId xmlns:p14="http://schemas.microsoft.com/office/powerpoint/2010/main" val="1938422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30"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800" decel="100000"/>
                                        <p:tgtEl>
                                          <p:spTgt spid="10"/>
                                        </p:tgtEl>
                                      </p:cBhvr>
                                    </p:animEffect>
                                    <p:anim calcmode="lin" valueType="num">
                                      <p:cBhvr>
                                        <p:cTn id="27" dur="800" decel="100000" fill="hold"/>
                                        <p:tgtEl>
                                          <p:spTgt spid="10"/>
                                        </p:tgtEl>
                                        <p:attrNameLst>
                                          <p:attrName>style.rotation</p:attrName>
                                        </p:attrNameLst>
                                      </p:cBhvr>
                                      <p:tavLst>
                                        <p:tav tm="0">
                                          <p:val>
                                            <p:fltVal val="-90"/>
                                          </p:val>
                                        </p:tav>
                                        <p:tav tm="100000">
                                          <p:val>
                                            <p:fltVal val="0"/>
                                          </p:val>
                                        </p:tav>
                                      </p:tavLst>
                                    </p:anim>
                                    <p:anim calcmode="lin" valueType="num">
                                      <p:cBhvr>
                                        <p:cTn id="28" dur="800" decel="100000" fill="hold"/>
                                        <p:tgtEl>
                                          <p:spTgt spid="10"/>
                                        </p:tgtEl>
                                        <p:attrNameLst>
                                          <p:attrName>ppt_x</p:attrName>
                                        </p:attrNameLst>
                                      </p:cBhvr>
                                      <p:tavLst>
                                        <p:tav tm="0">
                                          <p:val>
                                            <p:strVal val="#ppt_x+0.4"/>
                                          </p:val>
                                        </p:tav>
                                        <p:tav tm="100000">
                                          <p:val>
                                            <p:strVal val="#ppt_x-0.05"/>
                                          </p:val>
                                        </p:tav>
                                      </p:tavLst>
                                    </p:anim>
                                    <p:anim calcmode="lin" valueType="num">
                                      <p:cBhvr>
                                        <p:cTn id="29" dur="800" decel="100000" fill="hold"/>
                                        <p:tgtEl>
                                          <p:spTgt spid="10"/>
                                        </p:tgtEl>
                                        <p:attrNameLst>
                                          <p:attrName>ppt_y</p:attrName>
                                        </p:attrNameLst>
                                      </p:cBhvr>
                                      <p:tavLst>
                                        <p:tav tm="0">
                                          <p:val>
                                            <p:strVal val="#ppt_y-0.4"/>
                                          </p:val>
                                        </p:tav>
                                        <p:tav tm="100000">
                                          <p:val>
                                            <p:strVal val="#ppt_y+0.1"/>
                                          </p:val>
                                        </p:tav>
                                      </p:tavLst>
                                    </p:anim>
                                    <p:anim calcmode="lin" valueType="num">
                                      <p:cBhvr>
                                        <p:cTn id="30"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31"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0-#ppt_w/2"/>
                                          </p:val>
                                        </p:tav>
                                        <p:tav tm="100000">
                                          <p:val>
                                            <p:strVal val="#ppt_x"/>
                                          </p:val>
                                        </p:tav>
                                      </p:tavLst>
                                    </p:anim>
                                    <p:anim calcmode="lin" valueType="num">
                                      <p:cBhvr additive="base">
                                        <p:cTn id="41" dur="500" fill="hold"/>
                                        <p:tgtEl>
                                          <p:spTgt spid="4"/>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0-#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2"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a:extLst>
            <a:ext uri="{FF2B5EF4-FFF2-40B4-BE49-F238E27FC236}">
              <a16:creationId xmlns:a16="http://schemas.microsoft.com/office/drawing/2014/main" id="{3D660583-DAA0-9AA1-8B9D-AD56FAEE44E3}"/>
            </a:ext>
          </a:extLst>
        </p:cNvPr>
        <p:cNvGrpSpPr/>
        <p:nvPr/>
      </p:nvGrpSpPr>
      <p:grpSpPr>
        <a:xfrm>
          <a:off x="0" y="0"/>
          <a:ext cx="0" cy="0"/>
          <a:chOff x="0" y="0"/>
          <a:chExt cx="0" cy="0"/>
        </a:xfrm>
      </p:grpSpPr>
      <p:sp>
        <p:nvSpPr>
          <p:cNvPr id="11" name="Rectángulo 10">
            <a:extLst>
              <a:ext uri="{FF2B5EF4-FFF2-40B4-BE49-F238E27FC236}">
                <a16:creationId xmlns:a16="http://schemas.microsoft.com/office/drawing/2014/main" id="{BD7BADE4-C497-54F3-1D37-7E34ACB95A98}"/>
              </a:ext>
            </a:extLst>
          </p:cNvPr>
          <p:cNvSpPr>
            <a:spLocks noGrp="1" noRot="1" noMove="1" noResize="1" noEditPoints="1" noAdjustHandles="1" noChangeArrowheads="1" noChangeShapeType="1"/>
          </p:cNvSpPr>
          <p:nvPr/>
        </p:nvSpPr>
        <p:spPr>
          <a:xfrm>
            <a:off x="0" y="0"/>
            <a:ext cx="12192000" cy="1373601"/>
          </a:xfrm>
          <a:prstGeom prst="rect">
            <a:avLst/>
          </a:prstGeom>
          <a:blipFill>
            <a:blip r:embed="rId3" cstate="email">
              <a:duotone>
                <a:prstClr val="black"/>
                <a:schemeClr val="accent4">
                  <a:tint val="45000"/>
                  <a:satMod val="400000"/>
                </a:schemeClr>
              </a:duotone>
              <a:extLst>
                <a:ext uri="{BEBA8EAE-BF5A-486C-A8C5-ECC9F3942E4B}">
                  <a14:imgProps xmlns:a14="http://schemas.microsoft.com/office/drawing/2010/main">
                    <a14:imgLayer r:embed="rId4">
                      <a14:imgEffect>
                        <a14:brightnessContrast bright="-20000"/>
                      </a14:imgEffect>
                    </a14:imgLayer>
                  </a14:imgProps>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DAEFCDBC-8866-AFC7-92E7-850686EF0915}"/>
              </a:ext>
            </a:extLst>
          </p:cNvPr>
          <p:cNvSpPr txBox="1"/>
          <p:nvPr/>
        </p:nvSpPr>
        <p:spPr>
          <a:xfrm>
            <a:off x="2228207" y="21737"/>
            <a:ext cx="9963793" cy="584775"/>
          </a:xfrm>
          <a:prstGeom prst="rect">
            <a:avLst/>
          </a:prstGeom>
          <a:noFill/>
        </p:spPr>
        <p:txBody>
          <a:bodyPr wrap="square">
            <a:spAutoFit/>
          </a:bodyPr>
          <a:lstStyle/>
          <a:p>
            <a:pPr algn="ctr"/>
            <a:r>
              <a:rPr lang="es-ES" sz="3200" b="1" dirty="0">
                <a:ln w="6600">
                  <a:solidFill>
                    <a:schemeClr val="accent4">
                      <a:lumMod val="50000"/>
                    </a:schemeClr>
                  </a:solidFill>
                  <a:prstDash val="solid"/>
                </a:ln>
                <a:solidFill>
                  <a:srgbClr val="FFFFFF"/>
                </a:solidFill>
                <a:effectLst>
                  <a:outerShdw dist="38100" dir="2700000" algn="tl" rotWithShape="0">
                    <a:srgbClr val="FFFF00"/>
                  </a:outerShdw>
                </a:effectLst>
              </a:rPr>
              <a:t>EFFETTI POSITIVI NEL LEGGERE LA BIBBIA</a:t>
            </a:r>
          </a:p>
        </p:txBody>
      </p:sp>
      <p:sp>
        <p:nvSpPr>
          <p:cNvPr id="5" name="CuadroTexto 4">
            <a:extLst>
              <a:ext uri="{FF2B5EF4-FFF2-40B4-BE49-F238E27FC236}">
                <a16:creationId xmlns:a16="http://schemas.microsoft.com/office/drawing/2014/main" id="{8D0503A4-B0BC-4900-D3C7-96FB367F6F50}"/>
              </a:ext>
            </a:extLst>
          </p:cNvPr>
          <p:cNvSpPr txBox="1"/>
          <p:nvPr/>
        </p:nvSpPr>
        <p:spPr>
          <a:xfrm>
            <a:off x="2385064" y="690791"/>
            <a:ext cx="8209784" cy="584775"/>
          </a:xfrm>
          <a:prstGeom prst="rect">
            <a:avLst/>
          </a:prstGeom>
          <a:noFill/>
        </p:spPr>
        <p:txBody>
          <a:bodyPr wrap="square">
            <a:spAutoFit/>
          </a:bodyPr>
          <a:lstStyle/>
          <a:p>
            <a:pPr algn="ctr"/>
            <a:r>
              <a:rPr lang="es-ES" b="1" dirty="0">
                <a:solidFill>
                  <a:srgbClr val="D5FFB9"/>
                </a:solidFill>
                <a:effectLst>
                  <a:outerShdw blurRad="38100" dist="38100" dir="2700000" algn="tl">
                    <a:srgbClr val="000000"/>
                  </a:outerShdw>
                </a:effectLst>
                <a:latin typeface="Comic Sans MS" panose="030F0702030302020204" pitchFamily="66" charset="0"/>
              </a:rPr>
              <a:t>“</a:t>
            </a:r>
            <a:r>
              <a:rPr lang="it-IT" b="1" dirty="0">
                <a:solidFill>
                  <a:srgbClr val="D5FFB9"/>
                </a:solidFill>
                <a:effectLst>
                  <a:outerShdw blurRad="38100" dist="38100" dir="2700000" algn="tl">
                    <a:srgbClr val="000000"/>
                  </a:outerShdw>
                </a:effectLst>
                <a:latin typeface="Comic Sans MS" panose="030F0702030302020204" pitchFamily="66" charset="0"/>
              </a:rPr>
              <a:t>Ho conservato la tua parola nel mio cuore, per non peccare contro di te.</a:t>
            </a:r>
            <a:r>
              <a:rPr lang="es-ES" b="1" dirty="0">
                <a:solidFill>
                  <a:srgbClr val="D5FFB9"/>
                </a:solidFill>
                <a:effectLst>
                  <a:outerShdw blurRad="38100" dist="38100" dir="2700000" algn="tl">
                    <a:srgbClr val="000000"/>
                  </a:outerShdw>
                </a:effectLst>
                <a:latin typeface="Comic Sans MS" panose="030F0702030302020204" pitchFamily="66" charset="0"/>
              </a:rPr>
              <a:t>” </a:t>
            </a:r>
            <a:r>
              <a:rPr lang="es-ES" sz="1400" b="1" dirty="0">
                <a:solidFill>
                  <a:srgbClr val="D5FFB9"/>
                </a:solidFill>
                <a:effectLst>
                  <a:outerShdw blurRad="38100" dist="38100" dir="2700000" algn="tl">
                    <a:srgbClr val="000000"/>
                  </a:outerShdw>
                </a:effectLst>
                <a:latin typeface="Comic Sans MS" panose="030F0702030302020204" pitchFamily="66" charset="0"/>
              </a:rPr>
              <a:t>(Salmo 119:11)</a:t>
            </a:r>
          </a:p>
        </p:txBody>
      </p:sp>
      <p:sp>
        <p:nvSpPr>
          <p:cNvPr id="6" name="CuadroTexto 5">
            <a:extLst>
              <a:ext uri="{FF2B5EF4-FFF2-40B4-BE49-F238E27FC236}">
                <a16:creationId xmlns:a16="http://schemas.microsoft.com/office/drawing/2014/main" id="{A845E602-C989-3C63-3D3A-7B14E91D5951}"/>
              </a:ext>
            </a:extLst>
          </p:cNvPr>
          <p:cNvSpPr txBox="1"/>
          <p:nvPr/>
        </p:nvSpPr>
        <p:spPr>
          <a:xfrm>
            <a:off x="2385064" y="1373601"/>
            <a:ext cx="7807631" cy="1015663"/>
          </a:xfrm>
          <a:prstGeom prst="rect">
            <a:avLst/>
          </a:prstGeom>
          <a:noFill/>
        </p:spPr>
        <p:txBody>
          <a:bodyPr wrap="square" rtlCol="0">
            <a:spAutoFit/>
          </a:bodyPr>
          <a:lstStyle/>
          <a:p>
            <a:pPr>
              <a:spcBef>
                <a:spcPts val="600"/>
              </a:spcBef>
            </a:pPr>
            <a:r>
              <a:rPr lang="it-IT" sz="2000" b="1" dirty="0"/>
              <a:t>Una cosa che nemmeno i più accaniti nemici della Bibbia possono negare è il suo potere di trasformare le persone. Paolo la paragona a una spada dotata di grande potenza.</a:t>
            </a:r>
            <a:endParaRPr lang="es-ES" sz="2000" b="1" dirty="0"/>
          </a:p>
        </p:txBody>
      </p:sp>
      <p:graphicFrame>
        <p:nvGraphicFramePr>
          <p:cNvPr id="2" name="Diagrama 1">
            <a:extLst>
              <a:ext uri="{FF2B5EF4-FFF2-40B4-BE49-F238E27FC236}">
                <a16:creationId xmlns:a16="http://schemas.microsoft.com/office/drawing/2014/main" id="{BF57E54C-D371-01FB-BBD2-97CFBA7F6A5B}"/>
              </a:ext>
            </a:extLst>
          </p:cNvPr>
          <p:cNvGraphicFramePr/>
          <p:nvPr>
            <p:extLst>
              <p:ext uri="{D42A27DB-BD31-4B8C-83A1-F6EECF244321}">
                <p14:modId xmlns:p14="http://schemas.microsoft.com/office/powerpoint/2010/main" val="2824359201"/>
              </p:ext>
            </p:extLst>
          </p:nvPr>
        </p:nvGraphicFramePr>
        <p:xfrm>
          <a:off x="352426" y="2503564"/>
          <a:ext cx="11657954" cy="163121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9" name="CuadroTexto 8">
            <a:extLst>
              <a:ext uri="{FF2B5EF4-FFF2-40B4-BE49-F238E27FC236}">
                <a16:creationId xmlns:a16="http://schemas.microsoft.com/office/drawing/2014/main" id="{8DC1483F-BDEC-4A21-5735-A7C04FF9CADD}"/>
              </a:ext>
            </a:extLst>
          </p:cNvPr>
          <p:cNvSpPr txBox="1"/>
          <p:nvPr/>
        </p:nvSpPr>
        <p:spPr>
          <a:xfrm>
            <a:off x="3895725" y="4320029"/>
            <a:ext cx="5648241" cy="1323439"/>
          </a:xfrm>
          <a:prstGeom prst="rect">
            <a:avLst/>
          </a:prstGeom>
          <a:noFill/>
        </p:spPr>
        <p:txBody>
          <a:bodyPr wrap="square" rtlCol="0">
            <a:spAutoFit/>
          </a:bodyPr>
          <a:lstStyle/>
          <a:p>
            <a:pPr>
              <a:spcBef>
                <a:spcPts val="600"/>
              </a:spcBef>
            </a:pPr>
            <a:r>
              <a:rPr lang="it-IT" sz="2000" b="1" dirty="0"/>
              <a:t>Nessun altro libro può influire su di noi al pari della Bibbia. Quando siamo disposti a integrare i suoi insegnamenti nella nostra vita, cambiamo in meglio.</a:t>
            </a:r>
            <a:endParaRPr lang="es-ES" sz="2000" b="1" dirty="0"/>
          </a:p>
        </p:txBody>
      </p:sp>
      <p:pic>
        <p:nvPicPr>
          <p:cNvPr id="10" name="Imagen 9">
            <a:extLst>
              <a:ext uri="{FF2B5EF4-FFF2-40B4-BE49-F238E27FC236}">
                <a16:creationId xmlns:a16="http://schemas.microsoft.com/office/drawing/2014/main" id="{742552B8-0C7B-C026-51A0-5658EF4BC895}"/>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a:fillRect/>
          </a:stretch>
        </p:blipFill>
        <p:spPr>
          <a:xfrm>
            <a:off x="9963793" y="4249080"/>
            <a:ext cx="2046587" cy="2465613"/>
          </a:xfrm>
          <a:prstGeom prst="rect">
            <a:avLst/>
          </a:prstGeom>
          <a:ln w="88900" cap="sq" cmpd="thickThin">
            <a:solidFill>
              <a:srgbClr val="7030A0"/>
            </a:solidFill>
            <a:prstDash val="solid"/>
            <a:miter lim="800000"/>
          </a:ln>
          <a:effectLst>
            <a:innerShdw blurRad="76200">
              <a:srgbClr val="000000"/>
            </a:innerShdw>
          </a:effectLst>
        </p:spPr>
      </p:pic>
      <p:pic>
        <p:nvPicPr>
          <p:cNvPr id="12" name="Imagen 11">
            <a:extLst>
              <a:ext uri="{FF2B5EF4-FFF2-40B4-BE49-F238E27FC236}">
                <a16:creationId xmlns:a16="http://schemas.microsoft.com/office/drawing/2014/main" id="{45610FCE-6876-E4EB-CCE0-94137A0CC885}"/>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r="-608"/>
          <a:stretch>
            <a:fillRect/>
          </a:stretch>
        </p:blipFill>
        <p:spPr>
          <a:xfrm>
            <a:off x="169238" y="171283"/>
            <a:ext cx="2046587" cy="2263923"/>
          </a:xfrm>
          <a:prstGeom prst="rect">
            <a:avLst/>
          </a:prstGeom>
          <a:solidFill>
            <a:srgbClr val="FFFFFF">
              <a:shade val="85000"/>
            </a:srgbClr>
          </a:solidFill>
          <a:ln w="381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4" name="Imagen 13">
            <a:extLst>
              <a:ext uri="{FF2B5EF4-FFF2-40B4-BE49-F238E27FC236}">
                <a16:creationId xmlns:a16="http://schemas.microsoft.com/office/drawing/2014/main" id="{8EE9B83E-77F3-985C-4987-A516384D881C}"/>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flipH="1">
            <a:off x="181617" y="4249079"/>
            <a:ext cx="3409307" cy="2468231"/>
          </a:xfrm>
          <a:prstGeom prst="rect">
            <a:avLst/>
          </a:prstGeom>
          <a:ln w="88900" cap="sq" cmpd="thickThin">
            <a:solidFill>
              <a:schemeClr val="accent4">
                <a:lumMod val="50000"/>
              </a:schemeClr>
            </a:solidFill>
            <a:prstDash val="solid"/>
            <a:miter lim="800000"/>
          </a:ln>
          <a:effectLst>
            <a:innerShdw blurRad="76200">
              <a:srgbClr val="000000"/>
            </a:innerShdw>
          </a:effectLst>
        </p:spPr>
      </p:pic>
      <p:pic>
        <p:nvPicPr>
          <p:cNvPr id="7" name="Imagen 6">
            <a:extLst>
              <a:ext uri="{FF2B5EF4-FFF2-40B4-BE49-F238E27FC236}">
                <a16:creationId xmlns:a16="http://schemas.microsoft.com/office/drawing/2014/main" id="{BDAF10E3-DA3B-74B0-9FE7-A43428E14965}"/>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0192695" y="654732"/>
            <a:ext cx="1817685" cy="1752497"/>
          </a:xfrm>
          <a:prstGeom prst="rect">
            <a:avLst/>
          </a:prstGeom>
          <a:effectLst>
            <a:outerShdw blurRad="50800" dist="38100" dir="8100000" algn="tr" rotWithShape="0">
              <a:prstClr val="black">
                <a:alpha val="40000"/>
              </a:prstClr>
            </a:outerShdw>
          </a:effectLst>
        </p:spPr>
      </p:pic>
      <p:sp>
        <p:nvSpPr>
          <p:cNvPr id="8" name="CuadroTexto 7">
            <a:extLst>
              <a:ext uri="{FF2B5EF4-FFF2-40B4-BE49-F238E27FC236}">
                <a16:creationId xmlns:a16="http://schemas.microsoft.com/office/drawing/2014/main" id="{CC73D40F-0D60-8215-7F70-F0611973ADA8}"/>
              </a:ext>
            </a:extLst>
          </p:cNvPr>
          <p:cNvSpPr txBox="1"/>
          <p:nvPr/>
        </p:nvSpPr>
        <p:spPr>
          <a:xfrm>
            <a:off x="3895725" y="5643468"/>
            <a:ext cx="5648241" cy="1015663"/>
          </a:xfrm>
          <a:prstGeom prst="rect">
            <a:avLst/>
          </a:prstGeom>
          <a:noFill/>
        </p:spPr>
        <p:txBody>
          <a:bodyPr wrap="square">
            <a:spAutoFit/>
          </a:bodyPr>
          <a:lstStyle/>
          <a:p>
            <a:pPr lvl="0">
              <a:spcBef>
                <a:spcPts val="600"/>
              </a:spcBef>
              <a:defRPr/>
            </a:pPr>
            <a:r>
              <a:rPr lang="it-IT" sz="2000" b="1" dirty="0">
                <a:solidFill>
                  <a:prstClr val="black"/>
                </a:solidFill>
              </a:rPr>
              <a:t>Quando la leggiamo con cuore aperto e chiediamo a Dio l'illuminazione dello Spirito Santo, la nostra vita viene trasformata.</a:t>
            </a:r>
            <a:endParaRPr kumimoji="0" lang="es-ES" sz="2000" b="1" i="0" u="none" strike="noStrike" kern="1200" cap="none" spc="0" normalizeH="0" baseline="0" noProof="0" dirty="0">
              <a:ln>
                <a:noFill/>
              </a:ln>
              <a:solidFill>
                <a:prstClr val="black"/>
              </a:solidFill>
              <a:effectLst/>
              <a:uLnTx/>
              <a:uFillTx/>
              <a:latin typeface="Aptos" panose="02110004020202020204"/>
            </a:endParaRPr>
          </a:p>
        </p:txBody>
      </p:sp>
    </p:spTree>
    <p:extLst>
      <p:ext uri="{BB962C8B-B14F-4D97-AF65-F5344CB8AC3E}">
        <p14:creationId xmlns:p14="http://schemas.microsoft.com/office/powerpoint/2010/main" val="2463908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 calcmode="lin" valueType="num">
                                      <p:cBhvr>
                                        <p:cTn id="18" dur="1000" fill="hold"/>
                                        <p:tgtEl>
                                          <p:spTgt spid="5"/>
                                        </p:tgtEl>
                                        <p:attrNameLst>
                                          <p:attrName>style.rotation</p:attrName>
                                        </p:attrNameLst>
                                      </p:cBhvr>
                                      <p:tavLst>
                                        <p:tav tm="0">
                                          <p:val>
                                            <p:fltVal val="90"/>
                                          </p:val>
                                        </p:tav>
                                        <p:tav tm="100000">
                                          <p:val>
                                            <p:fltVal val="0"/>
                                          </p:val>
                                        </p:tav>
                                      </p:tavLst>
                                    </p:anim>
                                    <p:animEffect transition="in" filter="fade">
                                      <p:cBhvr>
                                        <p:cTn id="19" dur="1000"/>
                                        <p:tgtEl>
                                          <p:spTgt spid="5"/>
                                        </p:tgtEl>
                                      </p:cBhvr>
                                    </p:animEffect>
                                  </p:childTnLst>
                                </p:cTn>
                              </p:par>
                              <p:par>
                                <p:cTn id="20" presetID="31"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anim calcmode="lin" valueType="num">
                                      <p:cBhvr>
                                        <p:cTn id="24" dur="1000" fill="hold"/>
                                        <p:tgtEl>
                                          <p:spTgt spid="7"/>
                                        </p:tgtEl>
                                        <p:attrNameLst>
                                          <p:attrName>style.rotation</p:attrName>
                                        </p:attrNameLst>
                                      </p:cBhvr>
                                      <p:tavLst>
                                        <p:tav tm="0">
                                          <p:val>
                                            <p:fltVal val="90"/>
                                          </p:val>
                                        </p:tav>
                                        <p:tav tm="100000">
                                          <p:val>
                                            <p:fltVal val="0"/>
                                          </p:val>
                                        </p:tav>
                                      </p:tavLst>
                                    </p:anim>
                                    <p:animEffect transition="in" filter="fade">
                                      <p:cBhvr>
                                        <p:cTn id="25" dur="1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fltVal val="0"/>
                                          </p:val>
                                        </p:tav>
                                        <p:tav tm="100000">
                                          <p:val>
                                            <p:strVal val="#ppt_w"/>
                                          </p:val>
                                        </p:tav>
                                      </p:tavLst>
                                    </p:anim>
                                    <p:anim calcmode="lin" valueType="num">
                                      <p:cBhvr>
                                        <p:cTn id="31" dur="1000" fill="hold"/>
                                        <p:tgtEl>
                                          <p:spTgt spid="12"/>
                                        </p:tgtEl>
                                        <p:attrNameLst>
                                          <p:attrName>ppt_h</p:attrName>
                                        </p:attrNameLst>
                                      </p:cBhvr>
                                      <p:tavLst>
                                        <p:tav tm="0">
                                          <p:val>
                                            <p:fltVal val="0"/>
                                          </p:val>
                                        </p:tav>
                                        <p:tav tm="100000">
                                          <p:val>
                                            <p:strVal val="#ppt_h"/>
                                          </p:val>
                                        </p:tav>
                                      </p:tavLst>
                                    </p:anim>
                                    <p:anim calcmode="lin" valueType="num">
                                      <p:cBhvr>
                                        <p:cTn id="32" dur="1000" fill="hold"/>
                                        <p:tgtEl>
                                          <p:spTgt spid="12"/>
                                        </p:tgtEl>
                                        <p:attrNameLst>
                                          <p:attrName>style.rotation</p:attrName>
                                        </p:attrNameLst>
                                      </p:cBhvr>
                                      <p:tavLst>
                                        <p:tav tm="0">
                                          <p:val>
                                            <p:fltVal val="90"/>
                                          </p:val>
                                        </p:tav>
                                        <p:tav tm="100000">
                                          <p:val>
                                            <p:fltVal val="0"/>
                                          </p:val>
                                        </p:tav>
                                      </p:tavLst>
                                    </p:anim>
                                    <p:animEffect transition="in" filter="fade">
                                      <p:cBhvr>
                                        <p:cTn id="33" dur="1000"/>
                                        <p:tgtEl>
                                          <p:spTgt spid="12"/>
                                        </p:tgtEl>
                                      </p:cBhvr>
                                    </p:animEffect>
                                  </p:childTnLst>
                                </p:cTn>
                              </p:par>
                            </p:childTnLst>
                          </p:cTn>
                        </p:par>
                        <p:par>
                          <p:cTn id="34" fill="hold">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5" fill="hold" grpId="0" nodeType="clickEffect">
                                  <p:stCondLst>
                                    <p:cond delay="0"/>
                                  </p:stCondLst>
                                  <p:childTnLst>
                                    <p:set>
                                      <p:cBhvr>
                                        <p:cTn id="41" dur="1" fill="hold">
                                          <p:stCondLst>
                                            <p:cond delay="0"/>
                                          </p:stCondLst>
                                        </p:cTn>
                                        <p:tgtEl>
                                          <p:spTgt spid="2">
                                            <p:graphicEl>
                                              <a:dgm id="{D4676E4C-49C0-42A3-81AE-DFF1297A0E6D}"/>
                                            </p:graphicEl>
                                          </p:spTgt>
                                        </p:tgtEl>
                                        <p:attrNameLst>
                                          <p:attrName>style.visibility</p:attrName>
                                        </p:attrNameLst>
                                      </p:cBhvr>
                                      <p:to>
                                        <p:strVal val="visible"/>
                                      </p:to>
                                    </p:set>
                                    <p:animEffect transition="in" filter="randombar(vertical)">
                                      <p:cBhvr>
                                        <p:cTn id="42" dur="500"/>
                                        <p:tgtEl>
                                          <p:spTgt spid="2">
                                            <p:graphicEl>
                                              <a:dgm id="{D4676E4C-49C0-42A3-81AE-DFF1297A0E6D}"/>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5" fill="hold" grpId="0" nodeType="clickEffect">
                                  <p:stCondLst>
                                    <p:cond delay="0"/>
                                  </p:stCondLst>
                                  <p:childTnLst>
                                    <p:set>
                                      <p:cBhvr>
                                        <p:cTn id="46" dur="1" fill="hold">
                                          <p:stCondLst>
                                            <p:cond delay="0"/>
                                          </p:stCondLst>
                                        </p:cTn>
                                        <p:tgtEl>
                                          <p:spTgt spid="2">
                                            <p:graphicEl>
                                              <a:dgm id="{6C468082-A093-40C5-B5E6-41F8FA05CB25}"/>
                                            </p:graphicEl>
                                          </p:spTgt>
                                        </p:tgtEl>
                                        <p:attrNameLst>
                                          <p:attrName>style.visibility</p:attrName>
                                        </p:attrNameLst>
                                      </p:cBhvr>
                                      <p:to>
                                        <p:strVal val="visible"/>
                                      </p:to>
                                    </p:set>
                                    <p:animEffect transition="in" filter="randombar(vertical)">
                                      <p:cBhvr>
                                        <p:cTn id="47" dur="500"/>
                                        <p:tgtEl>
                                          <p:spTgt spid="2">
                                            <p:graphicEl>
                                              <a:dgm id="{6C468082-A093-40C5-B5E6-41F8FA05CB25}"/>
                                            </p:graphicEl>
                                          </p:spTgt>
                                        </p:tgtEl>
                                      </p:cBhvr>
                                    </p:animEffect>
                                  </p:childTnLst>
                                </p:cTn>
                              </p:par>
                              <p:par>
                                <p:cTn id="48" presetID="14" presetClass="entr" presetSubtype="5" fill="hold" grpId="0" nodeType="withEffect">
                                  <p:stCondLst>
                                    <p:cond delay="0"/>
                                  </p:stCondLst>
                                  <p:childTnLst>
                                    <p:set>
                                      <p:cBhvr>
                                        <p:cTn id="49" dur="1" fill="hold">
                                          <p:stCondLst>
                                            <p:cond delay="0"/>
                                          </p:stCondLst>
                                        </p:cTn>
                                        <p:tgtEl>
                                          <p:spTgt spid="2">
                                            <p:graphicEl>
                                              <a:dgm id="{E2669A77-472B-4973-A92F-D98F8ED6B2AF}"/>
                                            </p:graphicEl>
                                          </p:spTgt>
                                        </p:tgtEl>
                                        <p:attrNameLst>
                                          <p:attrName>style.visibility</p:attrName>
                                        </p:attrNameLst>
                                      </p:cBhvr>
                                      <p:to>
                                        <p:strVal val="visible"/>
                                      </p:to>
                                    </p:set>
                                    <p:animEffect transition="in" filter="randombar(vertical)">
                                      <p:cBhvr>
                                        <p:cTn id="50" dur="500"/>
                                        <p:tgtEl>
                                          <p:spTgt spid="2">
                                            <p:graphicEl>
                                              <a:dgm id="{E2669A77-472B-4973-A92F-D98F8ED6B2AF}"/>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14" presetClass="entr" presetSubtype="5" fill="hold" grpId="0" nodeType="clickEffect">
                                  <p:stCondLst>
                                    <p:cond delay="0"/>
                                  </p:stCondLst>
                                  <p:childTnLst>
                                    <p:set>
                                      <p:cBhvr>
                                        <p:cTn id="54" dur="1" fill="hold">
                                          <p:stCondLst>
                                            <p:cond delay="0"/>
                                          </p:stCondLst>
                                        </p:cTn>
                                        <p:tgtEl>
                                          <p:spTgt spid="2">
                                            <p:graphicEl>
                                              <a:dgm id="{EC3367F0-5659-4024-9E51-ED48FD4D60B3}"/>
                                            </p:graphicEl>
                                          </p:spTgt>
                                        </p:tgtEl>
                                        <p:attrNameLst>
                                          <p:attrName>style.visibility</p:attrName>
                                        </p:attrNameLst>
                                      </p:cBhvr>
                                      <p:to>
                                        <p:strVal val="visible"/>
                                      </p:to>
                                    </p:set>
                                    <p:animEffect transition="in" filter="randombar(vertical)">
                                      <p:cBhvr>
                                        <p:cTn id="55" dur="500"/>
                                        <p:tgtEl>
                                          <p:spTgt spid="2">
                                            <p:graphicEl>
                                              <a:dgm id="{EC3367F0-5659-4024-9E51-ED48FD4D60B3}"/>
                                            </p:graphicEl>
                                          </p:spTgt>
                                        </p:tgtEl>
                                      </p:cBhvr>
                                    </p:animEffect>
                                  </p:childTnLst>
                                </p:cTn>
                              </p:par>
                              <p:par>
                                <p:cTn id="56" presetID="14" presetClass="entr" presetSubtype="5" fill="hold" grpId="0" nodeType="withEffect">
                                  <p:stCondLst>
                                    <p:cond delay="0"/>
                                  </p:stCondLst>
                                  <p:childTnLst>
                                    <p:set>
                                      <p:cBhvr>
                                        <p:cTn id="57" dur="1" fill="hold">
                                          <p:stCondLst>
                                            <p:cond delay="0"/>
                                          </p:stCondLst>
                                        </p:cTn>
                                        <p:tgtEl>
                                          <p:spTgt spid="2">
                                            <p:graphicEl>
                                              <a:dgm id="{420B7C76-98E9-41D0-AB08-C326E9038D37}"/>
                                            </p:graphicEl>
                                          </p:spTgt>
                                        </p:tgtEl>
                                        <p:attrNameLst>
                                          <p:attrName>style.visibility</p:attrName>
                                        </p:attrNameLst>
                                      </p:cBhvr>
                                      <p:to>
                                        <p:strVal val="visible"/>
                                      </p:to>
                                    </p:set>
                                    <p:animEffect transition="in" filter="randombar(vertical)">
                                      <p:cBhvr>
                                        <p:cTn id="58" dur="500"/>
                                        <p:tgtEl>
                                          <p:spTgt spid="2">
                                            <p:graphicEl>
                                              <a:dgm id="{420B7C76-98E9-41D0-AB08-C326E9038D37}"/>
                                            </p:graphicEl>
                                          </p:spTgt>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5" fill="hold" grpId="0" nodeType="clickEffect">
                                  <p:stCondLst>
                                    <p:cond delay="0"/>
                                  </p:stCondLst>
                                  <p:childTnLst>
                                    <p:set>
                                      <p:cBhvr>
                                        <p:cTn id="62" dur="1" fill="hold">
                                          <p:stCondLst>
                                            <p:cond delay="0"/>
                                          </p:stCondLst>
                                        </p:cTn>
                                        <p:tgtEl>
                                          <p:spTgt spid="2">
                                            <p:graphicEl>
                                              <a:dgm id="{715F3F80-D498-4A0A-B8DA-73F01AB47577}"/>
                                            </p:graphicEl>
                                          </p:spTgt>
                                        </p:tgtEl>
                                        <p:attrNameLst>
                                          <p:attrName>style.visibility</p:attrName>
                                        </p:attrNameLst>
                                      </p:cBhvr>
                                      <p:to>
                                        <p:strVal val="visible"/>
                                      </p:to>
                                    </p:set>
                                    <p:animEffect transition="in" filter="randombar(vertical)">
                                      <p:cBhvr>
                                        <p:cTn id="63" dur="500"/>
                                        <p:tgtEl>
                                          <p:spTgt spid="2">
                                            <p:graphicEl>
                                              <a:dgm id="{715F3F80-D498-4A0A-B8DA-73F01AB47577}"/>
                                            </p:graphicEl>
                                          </p:spTgt>
                                        </p:tgtEl>
                                      </p:cBhvr>
                                    </p:animEffect>
                                  </p:childTnLst>
                                </p:cTn>
                              </p:par>
                              <p:par>
                                <p:cTn id="64" presetID="14" presetClass="entr" presetSubtype="5" fill="hold" grpId="0" nodeType="withEffect">
                                  <p:stCondLst>
                                    <p:cond delay="0"/>
                                  </p:stCondLst>
                                  <p:childTnLst>
                                    <p:set>
                                      <p:cBhvr>
                                        <p:cTn id="65" dur="1" fill="hold">
                                          <p:stCondLst>
                                            <p:cond delay="0"/>
                                          </p:stCondLst>
                                        </p:cTn>
                                        <p:tgtEl>
                                          <p:spTgt spid="2">
                                            <p:graphicEl>
                                              <a:dgm id="{6FBCEB90-616A-4B8E-8639-1346AC328E41}"/>
                                            </p:graphicEl>
                                          </p:spTgt>
                                        </p:tgtEl>
                                        <p:attrNameLst>
                                          <p:attrName>style.visibility</p:attrName>
                                        </p:attrNameLst>
                                      </p:cBhvr>
                                      <p:to>
                                        <p:strVal val="visible"/>
                                      </p:to>
                                    </p:set>
                                    <p:animEffect transition="in" filter="randombar(vertical)">
                                      <p:cBhvr>
                                        <p:cTn id="66" dur="500"/>
                                        <p:tgtEl>
                                          <p:spTgt spid="2">
                                            <p:graphicEl>
                                              <a:dgm id="{6FBCEB90-616A-4B8E-8639-1346AC328E41}"/>
                                            </p:graphicEl>
                                          </p:spTgt>
                                        </p:tgtEl>
                                      </p:cBhvr>
                                    </p:animEffect>
                                  </p:childTnLst>
                                </p:cTn>
                              </p:par>
                            </p:childTnLst>
                          </p:cTn>
                        </p:par>
                      </p:childTnLst>
                    </p:cTn>
                  </p:par>
                  <p:par>
                    <p:cTn id="67" fill="hold">
                      <p:stCondLst>
                        <p:cond delay="indefinite"/>
                      </p:stCondLst>
                      <p:childTnLst>
                        <p:par>
                          <p:cTn id="68" fill="hold">
                            <p:stCondLst>
                              <p:cond delay="0"/>
                            </p:stCondLst>
                            <p:childTnLst>
                              <p:par>
                                <p:cTn id="69" presetID="14" presetClass="entr" presetSubtype="5" fill="hold" grpId="0" nodeType="clickEffect">
                                  <p:stCondLst>
                                    <p:cond delay="0"/>
                                  </p:stCondLst>
                                  <p:childTnLst>
                                    <p:set>
                                      <p:cBhvr>
                                        <p:cTn id="70" dur="1" fill="hold">
                                          <p:stCondLst>
                                            <p:cond delay="0"/>
                                          </p:stCondLst>
                                        </p:cTn>
                                        <p:tgtEl>
                                          <p:spTgt spid="2">
                                            <p:graphicEl>
                                              <a:dgm id="{23E394F4-A05E-41D7-A968-AEBDC424CB5C}"/>
                                            </p:graphicEl>
                                          </p:spTgt>
                                        </p:tgtEl>
                                        <p:attrNameLst>
                                          <p:attrName>style.visibility</p:attrName>
                                        </p:attrNameLst>
                                      </p:cBhvr>
                                      <p:to>
                                        <p:strVal val="visible"/>
                                      </p:to>
                                    </p:set>
                                    <p:animEffect transition="in" filter="randombar(vertical)">
                                      <p:cBhvr>
                                        <p:cTn id="71" dur="500"/>
                                        <p:tgtEl>
                                          <p:spTgt spid="2">
                                            <p:graphicEl>
                                              <a:dgm id="{23E394F4-A05E-41D7-A968-AEBDC424CB5C}"/>
                                            </p:graphicEl>
                                          </p:spTgt>
                                        </p:tgtEl>
                                      </p:cBhvr>
                                    </p:animEffect>
                                  </p:childTnLst>
                                </p:cTn>
                              </p:par>
                              <p:par>
                                <p:cTn id="72" presetID="14" presetClass="entr" presetSubtype="5" fill="hold" grpId="0" nodeType="withEffect">
                                  <p:stCondLst>
                                    <p:cond delay="0"/>
                                  </p:stCondLst>
                                  <p:childTnLst>
                                    <p:set>
                                      <p:cBhvr>
                                        <p:cTn id="73" dur="1" fill="hold">
                                          <p:stCondLst>
                                            <p:cond delay="0"/>
                                          </p:stCondLst>
                                        </p:cTn>
                                        <p:tgtEl>
                                          <p:spTgt spid="2">
                                            <p:graphicEl>
                                              <a:dgm id="{30C7BF7C-D61E-4B93-9002-B275466A0842}"/>
                                            </p:graphicEl>
                                          </p:spTgt>
                                        </p:tgtEl>
                                        <p:attrNameLst>
                                          <p:attrName>style.visibility</p:attrName>
                                        </p:attrNameLst>
                                      </p:cBhvr>
                                      <p:to>
                                        <p:strVal val="visible"/>
                                      </p:to>
                                    </p:set>
                                    <p:animEffect transition="in" filter="randombar(vertical)">
                                      <p:cBhvr>
                                        <p:cTn id="74" dur="500"/>
                                        <p:tgtEl>
                                          <p:spTgt spid="2">
                                            <p:graphicEl>
                                              <a:dgm id="{30C7BF7C-D61E-4B93-9002-B275466A0842}"/>
                                            </p:graphicEl>
                                          </p:spTgt>
                                        </p:tgtEl>
                                      </p:cBhvr>
                                    </p:animEffect>
                                  </p:childTnLst>
                                </p:cTn>
                              </p:par>
                            </p:childTnLst>
                          </p:cTn>
                        </p:par>
                      </p:childTnLst>
                    </p:cTn>
                  </p:par>
                  <p:par>
                    <p:cTn id="75" fill="hold">
                      <p:stCondLst>
                        <p:cond delay="indefinite"/>
                      </p:stCondLst>
                      <p:childTnLst>
                        <p:par>
                          <p:cTn id="76" fill="hold">
                            <p:stCondLst>
                              <p:cond delay="0"/>
                            </p:stCondLst>
                            <p:childTnLst>
                              <p:par>
                                <p:cTn id="77" presetID="4" presetClass="entr" presetSubtype="32" fill="hold"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box(out)">
                                      <p:cBhvr>
                                        <p:cTn id="79" dur="750"/>
                                        <p:tgtEl>
                                          <p:spTgt spid="14"/>
                                        </p:tgtEl>
                                      </p:cBhvr>
                                    </p:animEffect>
                                  </p:childTnLst>
                                </p:cTn>
                              </p:par>
                            </p:childTnLst>
                          </p:cTn>
                        </p:par>
                        <p:par>
                          <p:cTn id="80" fill="hold">
                            <p:stCondLst>
                              <p:cond delay="750"/>
                            </p:stCondLst>
                            <p:childTnLst>
                              <p:par>
                                <p:cTn id="81" presetID="22" presetClass="entr" presetSubtype="8" fill="hold" grpId="0" nodeType="afterEffect">
                                  <p:stCondLst>
                                    <p:cond delay="0"/>
                                  </p:stCondLst>
                                  <p:childTnLst>
                                    <p:set>
                                      <p:cBhvr>
                                        <p:cTn id="82" dur="1" fill="hold">
                                          <p:stCondLst>
                                            <p:cond delay="0"/>
                                          </p:stCondLst>
                                        </p:cTn>
                                        <p:tgtEl>
                                          <p:spTgt spid="9"/>
                                        </p:tgtEl>
                                        <p:attrNameLst>
                                          <p:attrName>style.visibility</p:attrName>
                                        </p:attrNameLst>
                                      </p:cBhvr>
                                      <p:to>
                                        <p:strVal val="visible"/>
                                      </p:to>
                                    </p:set>
                                    <p:animEffect transition="in" filter="wipe(left)">
                                      <p:cBhvr>
                                        <p:cTn id="83" dur="500"/>
                                        <p:tgtEl>
                                          <p:spTgt spid="9"/>
                                        </p:tgtEl>
                                      </p:cBhvr>
                                    </p:animEffect>
                                  </p:childTnLst>
                                </p:cTn>
                              </p:par>
                            </p:childTnLst>
                          </p:cTn>
                        </p:par>
                      </p:childTnLst>
                    </p:cTn>
                  </p:par>
                  <p:par>
                    <p:cTn id="84" fill="hold">
                      <p:stCondLst>
                        <p:cond delay="indefinite"/>
                      </p:stCondLst>
                      <p:childTnLst>
                        <p:par>
                          <p:cTn id="85" fill="hold">
                            <p:stCondLst>
                              <p:cond delay="0"/>
                            </p:stCondLst>
                            <p:childTnLst>
                              <p:par>
                                <p:cTn id="86" presetID="25" presetClass="entr" presetSubtype="0" fill="hold" nodeType="clickEffect">
                                  <p:stCondLst>
                                    <p:cond delay="0"/>
                                  </p:stCondLst>
                                  <p:childTnLst>
                                    <p:set>
                                      <p:cBhvr>
                                        <p:cTn id="87" dur="1" fill="hold">
                                          <p:stCondLst>
                                            <p:cond delay="0"/>
                                          </p:stCondLst>
                                        </p:cTn>
                                        <p:tgtEl>
                                          <p:spTgt spid="10"/>
                                        </p:tgtEl>
                                        <p:attrNameLst>
                                          <p:attrName>style.visibility</p:attrName>
                                        </p:attrNameLst>
                                      </p:cBhvr>
                                      <p:to>
                                        <p:strVal val="visible"/>
                                      </p:to>
                                    </p:set>
                                    <p:anim calcmode="lin" valueType="num">
                                      <p:cBhvr>
                                        <p:cTn id="88"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89"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0"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91" dur="1000" fill="hold"/>
                                        <p:tgtEl>
                                          <p:spTgt spid="10"/>
                                        </p:tgtEl>
                                        <p:attrNameLst>
                                          <p:attrName>ppt_h</p:attrName>
                                        </p:attrNameLst>
                                      </p:cBhvr>
                                      <p:tavLst>
                                        <p:tav tm="0">
                                          <p:val>
                                            <p:strVal val="#ppt_h"/>
                                          </p:val>
                                        </p:tav>
                                        <p:tav tm="100000">
                                          <p:val>
                                            <p:strVal val="#ppt_h"/>
                                          </p:val>
                                        </p:tav>
                                      </p:tavLst>
                                    </p:anim>
                                    <p:anim calcmode="lin" valueType="num">
                                      <p:cBhvr>
                                        <p:cTn id="92"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93"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94"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95" dur="1000" decel="50000">
                                          <p:stCondLst>
                                            <p:cond delay="0"/>
                                          </p:stCondLst>
                                        </p:cTn>
                                        <p:tgtEl>
                                          <p:spTgt spid="10"/>
                                        </p:tgtEl>
                                      </p:cBhvr>
                                    </p:animEffect>
                                  </p:childTnLst>
                                </p:cTn>
                              </p:par>
                            </p:childTnLst>
                          </p:cTn>
                        </p:par>
                        <p:par>
                          <p:cTn id="96" fill="hold">
                            <p:stCondLst>
                              <p:cond delay="1000"/>
                            </p:stCondLst>
                            <p:childTnLst>
                              <p:par>
                                <p:cTn id="97" presetID="22" presetClass="entr" presetSubtype="8" fill="hold" grpId="0" nodeType="afterEffect">
                                  <p:stCondLst>
                                    <p:cond delay="0"/>
                                  </p:stCondLst>
                                  <p:childTnLst>
                                    <p:set>
                                      <p:cBhvr>
                                        <p:cTn id="98" dur="1" fill="hold">
                                          <p:stCondLst>
                                            <p:cond delay="0"/>
                                          </p:stCondLst>
                                        </p:cTn>
                                        <p:tgtEl>
                                          <p:spTgt spid="8"/>
                                        </p:tgtEl>
                                        <p:attrNameLst>
                                          <p:attrName>style.visibility</p:attrName>
                                        </p:attrNameLst>
                                      </p:cBhvr>
                                      <p:to>
                                        <p:strVal val="visible"/>
                                      </p:to>
                                    </p:set>
                                    <p:animEffect transition="in" filter="wipe(left)">
                                      <p:cBhvr>
                                        <p:cTn id="9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Graphic spid="2" grpId="0">
        <p:bldSub>
          <a:bldDgm bld="one"/>
        </p:bldSub>
      </p:bldGraphic>
      <p:bldP spid="9"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a:extLst>
            <a:ext uri="{FF2B5EF4-FFF2-40B4-BE49-F238E27FC236}">
              <a16:creationId xmlns:a16="http://schemas.microsoft.com/office/drawing/2014/main" id="{E9C054D6-755B-3378-1B79-FA48DBB0991A}"/>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B10D011A-4988-7FB7-8DE0-D5F774B9486B}"/>
              </a:ext>
            </a:extLst>
          </p:cNvPr>
          <p:cNvSpPr txBox="1"/>
          <p:nvPr/>
        </p:nvSpPr>
        <p:spPr>
          <a:xfrm>
            <a:off x="6342430" y="-48640"/>
            <a:ext cx="5843083" cy="707886"/>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4000" b="1" dirty="0">
                <a:ln/>
                <a:solidFill>
                  <a:schemeClr val="accent3"/>
                </a:solidFill>
                <a:effectLst>
                  <a:outerShdw blurRad="50800" dist="38100" dir="2700000" algn="tl" rotWithShape="0">
                    <a:schemeClr val="accent2">
                      <a:lumMod val="50000"/>
                    </a:schemeClr>
                  </a:outerShdw>
                </a:effectLst>
              </a:rPr>
              <a:t>AMICI DELLA BIBBIA</a:t>
            </a:r>
          </a:p>
        </p:txBody>
      </p:sp>
      <p:sp>
        <p:nvSpPr>
          <p:cNvPr id="5" name="CuadroTexto 4">
            <a:extLst>
              <a:ext uri="{FF2B5EF4-FFF2-40B4-BE49-F238E27FC236}">
                <a16:creationId xmlns:a16="http://schemas.microsoft.com/office/drawing/2014/main" id="{21798062-E042-9B91-6A25-B95415E69556}"/>
              </a:ext>
            </a:extLst>
          </p:cNvPr>
          <p:cNvSpPr txBox="1"/>
          <p:nvPr/>
        </p:nvSpPr>
        <p:spPr>
          <a:xfrm>
            <a:off x="77823" y="84524"/>
            <a:ext cx="6177062" cy="1261884"/>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r>
              <a:rPr lang="es-ES" sz="1600" b="1" dirty="0">
                <a:effectLst>
                  <a:outerShdw blurRad="38100" dist="38100" dir="2700000" algn="tl">
                    <a:srgbClr val="000000"/>
                  </a:outerShdw>
                </a:effectLst>
                <a:latin typeface="Comic Sans MS" panose="030F0702030302020204" pitchFamily="66" charset="0"/>
              </a:rPr>
              <a:t>“</a:t>
            </a:r>
            <a:r>
              <a:rPr lang="it-IT" sz="1600" b="1" dirty="0">
                <a:effectLst>
                  <a:outerShdw blurRad="38100" dist="38100" dir="2700000" algn="tl">
                    <a:srgbClr val="000000"/>
                  </a:outerShdw>
                </a:effectLst>
                <a:latin typeface="Comic Sans MS" panose="030F0702030302020204" pitchFamily="66" charset="0"/>
              </a:rPr>
              <a:t>Anche per questo non cessiamo di render grazie a Dio perché, avendo ricevuto da noi la parola di Dio, l'avete accolta non come parola di uomini, ma come è veramente, quale parola di Dio, che opera efficacemente in voi che credete</a:t>
            </a:r>
            <a:r>
              <a:rPr lang="es-ES" sz="1600" b="1" dirty="0">
                <a:effectLst>
                  <a:outerShdw blurRad="38100" dist="38100" dir="2700000" algn="tl">
                    <a:srgbClr val="000000"/>
                  </a:outerShdw>
                </a:effectLst>
                <a:latin typeface="Comic Sans MS" panose="030F0702030302020204" pitchFamily="66" charset="0"/>
              </a:rPr>
              <a:t>” </a:t>
            </a:r>
          </a:p>
          <a:p>
            <a:pPr algn="ctr"/>
            <a:r>
              <a:rPr lang="es-ES" sz="1200" b="1" dirty="0">
                <a:effectLst>
                  <a:outerShdw blurRad="38100" dist="38100" dir="2700000" algn="tl">
                    <a:srgbClr val="000000"/>
                  </a:outerShdw>
                </a:effectLst>
                <a:latin typeface="Comic Sans MS" panose="030F0702030302020204" pitchFamily="66" charset="0"/>
              </a:rPr>
              <a:t>(1 Tessalonicesi 2:13)</a:t>
            </a:r>
          </a:p>
        </p:txBody>
      </p:sp>
      <p:sp>
        <p:nvSpPr>
          <p:cNvPr id="6" name="CuadroTexto 5">
            <a:extLst>
              <a:ext uri="{FF2B5EF4-FFF2-40B4-BE49-F238E27FC236}">
                <a16:creationId xmlns:a16="http://schemas.microsoft.com/office/drawing/2014/main" id="{D16CAA74-8747-2527-C8E6-349E776E1398}"/>
              </a:ext>
            </a:extLst>
          </p:cNvPr>
          <p:cNvSpPr txBox="1"/>
          <p:nvPr/>
        </p:nvSpPr>
        <p:spPr>
          <a:xfrm>
            <a:off x="0" y="4200354"/>
            <a:ext cx="6470073" cy="1015663"/>
          </a:xfrm>
          <a:prstGeom prst="rect">
            <a:avLst/>
          </a:prstGeom>
          <a:noFill/>
        </p:spPr>
        <p:txBody>
          <a:bodyPr wrap="square" rtlCol="0">
            <a:spAutoFit/>
          </a:bodyPr>
          <a:lstStyle/>
          <a:p>
            <a:pPr>
              <a:spcBef>
                <a:spcPts val="600"/>
              </a:spcBef>
            </a:pPr>
            <a:r>
              <a:rPr lang="it-IT" sz="2000" b="1" dirty="0"/>
              <a:t>Gli amici della Bibbia si accostano a essa con la consapevolezza che è la Parola vivente di Dio (1 Te 2:13). Ma come giungere a questa convinzione?</a:t>
            </a:r>
            <a:endParaRPr lang="es-ES" sz="2000" b="1" dirty="0"/>
          </a:p>
        </p:txBody>
      </p:sp>
      <p:graphicFrame>
        <p:nvGraphicFramePr>
          <p:cNvPr id="7" name="Diagrama 6">
            <a:extLst>
              <a:ext uri="{FF2B5EF4-FFF2-40B4-BE49-F238E27FC236}">
                <a16:creationId xmlns:a16="http://schemas.microsoft.com/office/drawing/2014/main" id="{8906F64C-D5E6-BF62-3FE2-476014268139}"/>
              </a:ext>
            </a:extLst>
          </p:cNvPr>
          <p:cNvGraphicFramePr/>
          <p:nvPr>
            <p:extLst>
              <p:ext uri="{D42A27DB-BD31-4B8C-83A1-F6EECF244321}">
                <p14:modId xmlns:p14="http://schemas.microsoft.com/office/powerpoint/2010/main" val="1206941588"/>
              </p:ext>
            </p:extLst>
          </p:nvPr>
        </p:nvGraphicFramePr>
        <p:xfrm>
          <a:off x="6342431" y="691617"/>
          <a:ext cx="5843083" cy="59815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Imagen 8">
            <a:extLst>
              <a:ext uri="{FF2B5EF4-FFF2-40B4-BE49-F238E27FC236}">
                <a16:creationId xmlns:a16="http://schemas.microsoft.com/office/drawing/2014/main" id="{EF1ACD96-DAB0-DA51-90B2-43FCF1B3A0B3}"/>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a:fillRect/>
          </a:stretch>
        </p:blipFill>
        <p:spPr>
          <a:xfrm>
            <a:off x="295072" y="1544155"/>
            <a:ext cx="5800928" cy="2590104"/>
          </a:xfrm>
          <a:prstGeom prst="snip2DiagRect">
            <a:avLst>
              <a:gd name="adj1" fmla="val 15398"/>
              <a:gd name="adj2" fmla="val 16667"/>
            </a:avLst>
          </a:prstGeom>
          <a:solidFill>
            <a:srgbClr val="FFFFFF">
              <a:shade val="85000"/>
            </a:srgbClr>
          </a:solidFill>
          <a:ln w="88900" cap="sq">
            <a:solidFill>
              <a:schemeClr val="accent3">
                <a:lumMod val="75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CuadroTexto 3">
            <a:extLst>
              <a:ext uri="{FF2B5EF4-FFF2-40B4-BE49-F238E27FC236}">
                <a16:creationId xmlns:a16="http://schemas.microsoft.com/office/drawing/2014/main" id="{0A233220-0F97-6CD7-404A-F2FF9227DD10}"/>
              </a:ext>
            </a:extLst>
          </p:cNvPr>
          <p:cNvSpPr txBox="1"/>
          <p:nvPr/>
        </p:nvSpPr>
        <p:spPr>
          <a:xfrm>
            <a:off x="0" y="5203825"/>
            <a:ext cx="6470073" cy="1631216"/>
          </a:xfrm>
          <a:prstGeom prst="rect">
            <a:avLst/>
          </a:prstGeom>
          <a:noFill/>
        </p:spPr>
        <p:txBody>
          <a:bodyPr wrap="square">
            <a:spAutoFit/>
          </a:bodyPr>
          <a:lstStyle/>
          <a:p>
            <a:pPr lvl="0">
              <a:spcBef>
                <a:spcPts val="600"/>
              </a:spcBef>
              <a:defRPr/>
            </a:pPr>
            <a:r>
              <a:rPr lang="it-IT" sz="2000" b="1" dirty="0">
                <a:solidFill>
                  <a:prstClr val="black"/>
                </a:solidFill>
              </a:rPr>
              <a:t>Paolo ci dice che, per questo, abbiamo  bisogno di discernimento spirituale, cioè della capacità di comprendere le cose spirituali (1 Co 2:14). Pertanto, discernere il messaggio divino nella Bibbia è opera dello Spirito Santo che agisce in noi.</a:t>
            </a:r>
            <a:endParaRPr kumimoji="0" lang="es-ES" sz="2000" b="1" i="0" u="none" strike="noStrike" kern="1200" cap="none" spc="0" normalizeH="0" baseline="0" noProof="0" dirty="0">
              <a:ln>
                <a:noFill/>
              </a:ln>
              <a:solidFill>
                <a:prstClr val="black"/>
              </a:solidFill>
              <a:effectLst/>
              <a:uLnTx/>
              <a:uFillTx/>
              <a:latin typeface="Aptos" panose="02110004020202020204"/>
            </a:endParaRPr>
          </a:p>
        </p:txBody>
      </p:sp>
    </p:spTree>
    <p:extLst>
      <p:ext uri="{BB962C8B-B14F-4D97-AF65-F5344CB8AC3E}">
        <p14:creationId xmlns:p14="http://schemas.microsoft.com/office/powerpoint/2010/main" val="2924678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75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217">
                                          <p:stCondLst>
                                            <p:cond delay="0"/>
                                          </p:stCondLst>
                                        </p:cTn>
                                        <p:tgtEl>
                                          <p:spTgt spid="9"/>
                                        </p:tgtEl>
                                      </p:cBhvr>
                                    </p:animEffect>
                                    <p:anim calcmode="lin" valueType="num">
                                      <p:cBhvr>
                                        <p:cTn id="22" dur="683"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3" dur="249"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4" dur="249" tmFilter="0, 0; 0.125,0.2665; 0.25,0.4; 0.375,0.465; 0.5,0.5;  0.625,0.535; 0.75,0.6; 0.875,0.7335; 1,1">
                                          <p:stCondLst>
                                            <p:cond delay="249"/>
                                          </p:stCondLst>
                                        </p:cTn>
                                        <p:tgtEl>
                                          <p:spTgt spid="9"/>
                                        </p:tgtEl>
                                        <p:attrNameLst>
                                          <p:attrName>ppt_y</p:attrName>
                                        </p:attrNameLst>
                                      </p:cBhvr>
                                      <p:tavLst>
                                        <p:tav tm="0" fmla="#ppt_y-sin(pi*$)/9">
                                          <p:val>
                                            <p:fltVal val="0"/>
                                          </p:val>
                                        </p:tav>
                                        <p:tav tm="100000">
                                          <p:val>
                                            <p:fltVal val="1"/>
                                          </p:val>
                                        </p:tav>
                                      </p:tavLst>
                                    </p:anim>
                                    <p:anim calcmode="lin" valueType="num">
                                      <p:cBhvr>
                                        <p:cTn id="25" dur="124" tmFilter="0, 0; 0.125,0.2665; 0.25,0.4; 0.375,0.465; 0.5,0.5;  0.625,0.535; 0.75,0.6; 0.875,0.7335; 1,1">
                                          <p:stCondLst>
                                            <p:cond delay="497"/>
                                          </p:stCondLst>
                                        </p:cTn>
                                        <p:tgtEl>
                                          <p:spTgt spid="9"/>
                                        </p:tgtEl>
                                        <p:attrNameLst>
                                          <p:attrName>ppt_y</p:attrName>
                                        </p:attrNameLst>
                                      </p:cBhvr>
                                      <p:tavLst>
                                        <p:tav tm="0" fmla="#ppt_y-sin(pi*$)/27">
                                          <p:val>
                                            <p:fltVal val="0"/>
                                          </p:val>
                                        </p:tav>
                                        <p:tav tm="100000">
                                          <p:val>
                                            <p:fltVal val="1"/>
                                          </p:val>
                                        </p:tav>
                                      </p:tavLst>
                                    </p:anim>
                                    <p:anim calcmode="lin" valueType="num">
                                      <p:cBhvr>
                                        <p:cTn id="26" dur="62" tmFilter="0, 0; 0.125,0.2665; 0.25,0.4; 0.375,0.465; 0.5,0.5;  0.625,0.535; 0.75,0.6; 0.875,0.7335; 1,1">
                                          <p:stCondLst>
                                            <p:cond delay="621"/>
                                          </p:stCondLst>
                                        </p:cTn>
                                        <p:tgtEl>
                                          <p:spTgt spid="9"/>
                                        </p:tgtEl>
                                        <p:attrNameLst>
                                          <p:attrName>ppt_y</p:attrName>
                                        </p:attrNameLst>
                                      </p:cBhvr>
                                      <p:tavLst>
                                        <p:tav tm="0" fmla="#ppt_y-sin(pi*$)/81">
                                          <p:val>
                                            <p:fltVal val="0"/>
                                          </p:val>
                                        </p:tav>
                                        <p:tav tm="100000">
                                          <p:val>
                                            <p:fltVal val="1"/>
                                          </p:val>
                                        </p:tav>
                                      </p:tavLst>
                                    </p:anim>
                                    <p:animScale>
                                      <p:cBhvr>
                                        <p:cTn id="27" dur="10">
                                          <p:stCondLst>
                                            <p:cond delay="244"/>
                                          </p:stCondLst>
                                        </p:cTn>
                                        <p:tgtEl>
                                          <p:spTgt spid="9"/>
                                        </p:tgtEl>
                                      </p:cBhvr>
                                      <p:to x="100000" y="60000"/>
                                    </p:animScale>
                                    <p:animScale>
                                      <p:cBhvr>
                                        <p:cTn id="28" dur="62" decel="50000">
                                          <p:stCondLst>
                                            <p:cond delay="254"/>
                                          </p:stCondLst>
                                        </p:cTn>
                                        <p:tgtEl>
                                          <p:spTgt spid="9"/>
                                        </p:tgtEl>
                                      </p:cBhvr>
                                      <p:to x="100000" y="100000"/>
                                    </p:animScale>
                                    <p:animScale>
                                      <p:cBhvr>
                                        <p:cTn id="29" dur="10">
                                          <p:stCondLst>
                                            <p:cond delay="492"/>
                                          </p:stCondLst>
                                        </p:cTn>
                                        <p:tgtEl>
                                          <p:spTgt spid="9"/>
                                        </p:tgtEl>
                                      </p:cBhvr>
                                      <p:to x="100000" y="80000"/>
                                    </p:animScale>
                                    <p:animScale>
                                      <p:cBhvr>
                                        <p:cTn id="30" dur="62" decel="50000">
                                          <p:stCondLst>
                                            <p:cond delay="502"/>
                                          </p:stCondLst>
                                        </p:cTn>
                                        <p:tgtEl>
                                          <p:spTgt spid="9"/>
                                        </p:tgtEl>
                                      </p:cBhvr>
                                      <p:to x="100000" y="100000"/>
                                    </p:animScale>
                                    <p:animScale>
                                      <p:cBhvr>
                                        <p:cTn id="31" dur="10">
                                          <p:stCondLst>
                                            <p:cond delay="616"/>
                                          </p:stCondLst>
                                        </p:cTn>
                                        <p:tgtEl>
                                          <p:spTgt spid="9"/>
                                        </p:tgtEl>
                                      </p:cBhvr>
                                      <p:to x="100000" y="90000"/>
                                    </p:animScale>
                                    <p:animScale>
                                      <p:cBhvr>
                                        <p:cTn id="32" dur="62" decel="50000">
                                          <p:stCondLst>
                                            <p:cond delay="625"/>
                                          </p:stCondLst>
                                        </p:cTn>
                                        <p:tgtEl>
                                          <p:spTgt spid="9"/>
                                        </p:tgtEl>
                                      </p:cBhvr>
                                      <p:to x="100000" y="100000"/>
                                    </p:animScale>
                                    <p:animScale>
                                      <p:cBhvr>
                                        <p:cTn id="33" dur="10">
                                          <p:stCondLst>
                                            <p:cond delay="678"/>
                                          </p:stCondLst>
                                        </p:cTn>
                                        <p:tgtEl>
                                          <p:spTgt spid="9"/>
                                        </p:tgtEl>
                                      </p:cBhvr>
                                      <p:to x="100000" y="95000"/>
                                    </p:animScale>
                                    <p:animScale>
                                      <p:cBhvr>
                                        <p:cTn id="34" dur="62" decel="50000">
                                          <p:stCondLst>
                                            <p:cond delay="688"/>
                                          </p:stCondLst>
                                        </p:cTn>
                                        <p:tgtEl>
                                          <p:spTgt spid="9"/>
                                        </p:tgtEl>
                                      </p:cBhvr>
                                      <p:to x="100000" y="100000"/>
                                    </p:animScale>
                                  </p:childTnLst>
                                </p:cTn>
                              </p:par>
                            </p:childTnLst>
                          </p:cTn>
                        </p:par>
                        <p:par>
                          <p:cTn id="35" fill="hold">
                            <p:stCondLst>
                              <p:cond delay="750"/>
                            </p:stCondLst>
                            <p:childTnLst>
                              <p:par>
                                <p:cTn id="36" presetID="2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500"/>
                                        <p:tgtEl>
                                          <p:spTgt spid="4"/>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7">
                                            <p:graphicEl>
                                              <a:dgm id="{4DFC4CAE-E575-495F-AE4F-D93458150C05}"/>
                                            </p:graphicEl>
                                          </p:spTgt>
                                        </p:tgtEl>
                                        <p:attrNameLst>
                                          <p:attrName>style.visibility</p:attrName>
                                        </p:attrNameLst>
                                      </p:cBhvr>
                                      <p:to>
                                        <p:strVal val="visible"/>
                                      </p:to>
                                    </p:set>
                                    <p:anim calcmode="lin" valueType="num">
                                      <p:cBhvr>
                                        <p:cTn id="48" dur="500" fill="hold"/>
                                        <p:tgtEl>
                                          <p:spTgt spid="7">
                                            <p:graphicEl>
                                              <a:dgm id="{4DFC4CAE-E575-495F-AE4F-D93458150C05}"/>
                                            </p:graphicEl>
                                          </p:spTgt>
                                        </p:tgtEl>
                                        <p:attrNameLst>
                                          <p:attrName>ppt_w</p:attrName>
                                        </p:attrNameLst>
                                      </p:cBhvr>
                                      <p:tavLst>
                                        <p:tav tm="0">
                                          <p:val>
                                            <p:fltVal val="0"/>
                                          </p:val>
                                        </p:tav>
                                        <p:tav tm="100000">
                                          <p:val>
                                            <p:strVal val="#ppt_w"/>
                                          </p:val>
                                        </p:tav>
                                      </p:tavLst>
                                    </p:anim>
                                    <p:anim calcmode="lin" valueType="num">
                                      <p:cBhvr>
                                        <p:cTn id="49" dur="500" fill="hold"/>
                                        <p:tgtEl>
                                          <p:spTgt spid="7">
                                            <p:graphicEl>
                                              <a:dgm id="{4DFC4CAE-E575-495F-AE4F-D93458150C05}"/>
                                            </p:graphicEl>
                                          </p:spTgt>
                                        </p:tgtEl>
                                        <p:attrNameLst>
                                          <p:attrName>ppt_h</p:attrName>
                                        </p:attrNameLst>
                                      </p:cBhvr>
                                      <p:tavLst>
                                        <p:tav tm="0">
                                          <p:val>
                                            <p:fltVal val="0"/>
                                          </p:val>
                                        </p:tav>
                                        <p:tav tm="100000">
                                          <p:val>
                                            <p:strVal val="#ppt_h"/>
                                          </p:val>
                                        </p:tav>
                                      </p:tavLst>
                                    </p:anim>
                                    <p:animEffect transition="in" filter="fade">
                                      <p:cBhvr>
                                        <p:cTn id="50" dur="500"/>
                                        <p:tgtEl>
                                          <p:spTgt spid="7">
                                            <p:graphicEl>
                                              <a:dgm id="{4DFC4CAE-E575-495F-AE4F-D93458150C05}"/>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17" presetClass="entr" presetSubtype="8" fill="hold" grpId="0" nodeType="clickEffect">
                                  <p:stCondLst>
                                    <p:cond delay="0"/>
                                  </p:stCondLst>
                                  <p:childTnLst>
                                    <p:set>
                                      <p:cBhvr>
                                        <p:cTn id="54" dur="1" fill="hold">
                                          <p:stCondLst>
                                            <p:cond delay="0"/>
                                          </p:stCondLst>
                                        </p:cTn>
                                        <p:tgtEl>
                                          <p:spTgt spid="7">
                                            <p:graphicEl>
                                              <a:dgm id="{034AB7BD-BAE1-4951-A6CC-9B7D701C3D9B}"/>
                                            </p:graphicEl>
                                          </p:spTgt>
                                        </p:tgtEl>
                                        <p:attrNameLst>
                                          <p:attrName>style.visibility</p:attrName>
                                        </p:attrNameLst>
                                      </p:cBhvr>
                                      <p:to>
                                        <p:strVal val="visible"/>
                                      </p:to>
                                    </p:set>
                                    <p:anim calcmode="lin" valueType="num">
                                      <p:cBhvr>
                                        <p:cTn id="55" dur="500" fill="hold"/>
                                        <p:tgtEl>
                                          <p:spTgt spid="7">
                                            <p:graphicEl>
                                              <a:dgm id="{034AB7BD-BAE1-4951-A6CC-9B7D701C3D9B}"/>
                                            </p:graphicEl>
                                          </p:spTgt>
                                        </p:tgtEl>
                                        <p:attrNameLst>
                                          <p:attrName>ppt_x</p:attrName>
                                        </p:attrNameLst>
                                      </p:cBhvr>
                                      <p:tavLst>
                                        <p:tav tm="0">
                                          <p:val>
                                            <p:strVal val="#ppt_x-#ppt_w/2"/>
                                          </p:val>
                                        </p:tav>
                                        <p:tav tm="100000">
                                          <p:val>
                                            <p:strVal val="#ppt_x"/>
                                          </p:val>
                                        </p:tav>
                                      </p:tavLst>
                                    </p:anim>
                                    <p:anim calcmode="lin" valueType="num">
                                      <p:cBhvr>
                                        <p:cTn id="56" dur="500" fill="hold"/>
                                        <p:tgtEl>
                                          <p:spTgt spid="7">
                                            <p:graphicEl>
                                              <a:dgm id="{034AB7BD-BAE1-4951-A6CC-9B7D701C3D9B}"/>
                                            </p:graphicEl>
                                          </p:spTgt>
                                        </p:tgtEl>
                                        <p:attrNameLst>
                                          <p:attrName>ppt_y</p:attrName>
                                        </p:attrNameLst>
                                      </p:cBhvr>
                                      <p:tavLst>
                                        <p:tav tm="0">
                                          <p:val>
                                            <p:strVal val="#ppt_y"/>
                                          </p:val>
                                        </p:tav>
                                        <p:tav tm="100000">
                                          <p:val>
                                            <p:strVal val="#ppt_y"/>
                                          </p:val>
                                        </p:tav>
                                      </p:tavLst>
                                    </p:anim>
                                    <p:anim calcmode="lin" valueType="num">
                                      <p:cBhvr>
                                        <p:cTn id="57" dur="500" fill="hold"/>
                                        <p:tgtEl>
                                          <p:spTgt spid="7">
                                            <p:graphicEl>
                                              <a:dgm id="{034AB7BD-BAE1-4951-A6CC-9B7D701C3D9B}"/>
                                            </p:graphicEl>
                                          </p:spTgt>
                                        </p:tgtEl>
                                        <p:attrNameLst>
                                          <p:attrName>ppt_w</p:attrName>
                                        </p:attrNameLst>
                                      </p:cBhvr>
                                      <p:tavLst>
                                        <p:tav tm="0">
                                          <p:val>
                                            <p:fltVal val="0"/>
                                          </p:val>
                                        </p:tav>
                                        <p:tav tm="100000">
                                          <p:val>
                                            <p:strVal val="#ppt_w"/>
                                          </p:val>
                                        </p:tav>
                                      </p:tavLst>
                                    </p:anim>
                                    <p:anim calcmode="lin" valueType="num">
                                      <p:cBhvr>
                                        <p:cTn id="58" dur="500" fill="hold"/>
                                        <p:tgtEl>
                                          <p:spTgt spid="7">
                                            <p:graphicEl>
                                              <a:dgm id="{034AB7BD-BAE1-4951-A6CC-9B7D701C3D9B}"/>
                                            </p:graphicEl>
                                          </p:spTgt>
                                        </p:tgtEl>
                                        <p:attrNameLst>
                                          <p:attrName>ppt_h</p:attrName>
                                        </p:attrNameLst>
                                      </p:cBhvr>
                                      <p:tavLst>
                                        <p:tav tm="0">
                                          <p:val>
                                            <p:strVal val="#ppt_h"/>
                                          </p:val>
                                        </p:tav>
                                        <p:tav tm="100000">
                                          <p:val>
                                            <p:strVal val="#ppt_h"/>
                                          </p:val>
                                        </p:tav>
                                      </p:tavLst>
                                    </p:anim>
                                  </p:childTnLst>
                                </p:cTn>
                              </p:par>
                            </p:childTnLst>
                          </p:cTn>
                        </p:par>
                        <p:par>
                          <p:cTn id="59" fill="hold">
                            <p:stCondLst>
                              <p:cond delay="500"/>
                            </p:stCondLst>
                            <p:childTnLst>
                              <p:par>
                                <p:cTn id="60" presetID="53" presetClass="entr" presetSubtype="16" fill="hold" grpId="0" nodeType="afterEffect">
                                  <p:stCondLst>
                                    <p:cond delay="0"/>
                                  </p:stCondLst>
                                  <p:childTnLst>
                                    <p:set>
                                      <p:cBhvr>
                                        <p:cTn id="61" dur="1" fill="hold">
                                          <p:stCondLst>
                                            <p:cond delay="0"/>
                                          </p:stCondLst>
                                        </p:cTn>
                                        <p:tgtEl>
                                          <p:spTgt spid="7">
                                            <p:graphicEl>
                                              <a:dgm id="{7D510E54-02F4-4FC5-9B01-C42878BA6476}"/>
                                            </p:graphicEl>
                                          </p:spTgt>
                                        </p:tgtEl>
                                        <p:attrNameLst>
                                          <p:attrName>style.visibility</p:attrName>
                                        </p:attrNameLst>
                                      </p:cBhvr>
                                      <p:to>
                                        <p:strVal val="visible"/>
                                      </p:to>
                                    </p:set>
                                    <p:anim calcmode="lin" valueType="num">
                                      <p:cBhvr>
                                        <p:cTn id="62" dur="500" fill="hold"/>
                                        <p:tgtEl>
                                          <p:spTgt spid="7">
                                            <p:graphicEl>
                                              <a:dgm id="{7D510E54-02F4-4FC5-9B01-C42878BA6476}"/>
                                            </p:graphicEl>
                                          </p:spTgt>
                                        </p:tgtEl>
                                        <p:attrNameLst>
                                          <p:attrName>ppt_w</p:attrName>
                                        </p:attrNameLst>
                                      </p:cBhvr>
                                      <p:tavLst>
                                        <p:tav tm="0">
                                          <p:val>
                                            <p:fltVal val="0"/>
                                          </p:val>
                                        </p:tav>
                                        <p:tav tm="100000">
                                          <p:val>
                                            <p:strVal val="#ppt_w"/>
                                          </p:val>
                                        </p:tav>
                                      </p:tavLst>
                                    </p:anim>
                                    <p:anim calcmode="lin" valueType="num">
                                      <p:cBhvr>
                                        <p:cTn id="63" dur="500" fill="hold"/>
                                        <p:tgtEl>
                                          <p:spTgt spid="7">
                                            <p:graphicEl>
                                              <a:dgm id="{7D510E54-02F4-4FC5-9B01-C42878BA6476}"/>
                                            </p:graphicEl>
                                          </p:spTgt>
                                        </p:tgtEl>
                                        <p:attrNameLst>
                                          <p:attrName>ppt_h</p:attrName>
                                        </p:attrNameLst>
                                      </p:cBhvr>
                                      <p:tavLst>
                                        <p:tav tm="0">
                                          <p:val>
                                            <p:fltVal val="0"/>
                                          </p:val>
                                        </p:tav>
                                        <p:tav tm="100000">
                                          <p:val>
                                            <p:strVal val="#ppt_h"/>
                                          </p:val>
                                        </p:tav>
                                      </p:tavLst>
                                    </p:anim>
                                    <p:animEffect transition="in" filter="fade">
                                      <p:cBhvr>
                                        <p:cTn id="64" dur="500"/>
                                        <p:tgtEl>
                                          <p:spTgt spid="7">
                                            <p:graphicEl>
                                              <a:dgm id="{7D510E54-02F4-4FC5-9B01-C42878BA6476}"/>
                                            </p:graphicEl>
                                          </p:spTgt>
                                        </p:tgtEl>
                                      </p:cBhvr>
                                    </p:animEffect>
                                  </p:childTnLst>
                                </p:cTn>
                              </p:par>
                            </p:childTnLst>
                          </p:cTn>
                        </p:par>
                      </p:childTnLst>
                    </p:cTn>
                  </p:par>
                  <p:par>
                    <p:cTn id="65" fill="hold">
                      <p:stCondLst>
                        <p:cond delay="indefinite"/>
                      </p:stCondLst>
                      <p:childTnLst>
                        <p:par>
                          <p:cTn id="66" fill="hold">
                            <p:stCondLst>
                              <p:cond delay="0"/>
                            </p:stCondLst>
                            <p:childTnLst>
                              <p:par>
                                <p:cTn id="67" presetID="17" presetClass="entr" presetSubtype="8" fill="hold" grpId="0" nodeType="clickEffect">
                                  <p:stCondLst>
                                    <p:cond delay="0"/>
                                  </p:stCondLst>
                                  <p:childTnLst>
                                    <p:set>
                                      <p:cBhvr>
                                        <p:cTn id="68" dur="1" fill="hold">
                                          <p:stCondLst>
                                            <p:cond delay="0"/>
                                          </p:stCondLst>
                                        </p:cTn>
                                        <p:tgtEl>
                                          <p:spTgt spid="7">
                                            <p:graphicEl>
                                              <a:dgm id="{142A125E-D469-41B9-A81F-E8C610791EBC}"/>
                                            </p:graphicEl>
                                          </p:spTgt>
                                        </p:tgtEl>
                                        <p:attrNameLst>
                                          <p:attrName>style.visibility</p:attrName>
                                        </p:attrNameLst>
                                      </p:cBhvr>
                                      <p:to>
                                        <p:strVal val="visible"/>
                                      </p:to>
                                    </p:set>
                                    <p:anim calcmode="lin" valueType="num">
                                      <p:cBhvr>
                                        <p:cTn id="69" dur="500" fill="hold"/>
                                        <p:tgtEl>
                                          <p:spTgt spid="7">
                                            <p:graphicEl>
                                              <a:dgm id="{142A125E-D469-41B9-A81F-E8C610791EBC}"/>
                                            </p:graphicEl>
                                          </p:spTgt>
                                        </p:tgtEl>
                                        <p:attrNameLst>
                                          <p:attrName>ppt_x</p:attrName>
                                        </p:attrNameLst>
                                      </p:cBhvr>
                                      <p:tavLst>
                                        <p:tav tm="0">
                                          <p:val>
                                            <p:strVal val="#ppt_x-#ppt_w/2"/>
                                          </p:val>
                                        </p:tav>
                                        <p:tav tm="100000">
                                          <p:val>
                                            <p:strVal val="#ppt_x"/>
                                          </p:val>
                                        </p:tav>
                                      </p:tavLst>
                                    </p:anim>
                                    <p:anim calcmode="lin" valueType="num">
                                      <p:cBhvr>
                                        <p:cTn id="70" dur="500" fill="hold"/>
                                        <p:tgtEl>
                                          <p:spTgt spid="7">
                                            <p:graphicEl>
                                              <a:dgm id="{142A125E-D469-41B9-A81F-E8C610791EBC}"/>
                                            </p:graphicEl>
                                          </p:spTgt>
                                        </p:tgtEl>
                                        <p:attrNameLst>
                                          <p:attrName>ppt_y</p:attrName>
                                        </p:attrNameLst>
                                      </p:cBhvr>
                                      <p:tavLst>
                                        <p:tav tm="0">
                                          <p:val>
                                            <p:strVal val="#ppt_y"/>
                                          </p:val>
                                        </p:tav>
                                        <p:tav tm="100000">
                                          <p:val>
                                            <p:strVal val="#ppt_y"/>
                                          </p:val>
                                        </p:tav>
                                      </p:tavLst>
                                    </p:anim>
                                    <p:anim calcmode="lin" valueType="num">
                                      <p:cBhvr>
                                        <p:cTn id="71" dur="500" fill="hold"/>
                                        <p:tgtEl>
                                          <p:spTgt spid="7">
                                            <p:graphicEl>
                                              <a:dgm id="{142A125E-D469-41B9-A81F-E8C610791EBC}"/>
                                            </p:graphicEl>
                                          </p:spTgt>
                                        </p:tgtEl>
                                        <p:attrNameLst>
                                          <p:attrName>ppt_w</p:attrName>
                                        </p:attrNameLst>
                                      </p:cBhvr>
                                      <p:tavLst>
                                        <p:tav tm="0">
                                          <p:val>
                                            <p:fltVal val="0"/>
                                          </p:val>
                                        </p:tav>
                                        <p:tav tm="100000">
                                          <p:val>
                                            <p:strVal val="#ppt_w"/>
                                          </p:val>
                                        </p:tav>
                                      </p:tavLst>
                                    </p:anim>
                                    <p:anim calcmode="lin" valueType="num">
                                      <p:cBhvr>
                                        <p:cTn id="72" dur="500" fill="hold"/>
                                        <p:tgtEl>
                                          <p:spTgt spid="7">
                                            <p:graphicEl>
                                              <a:dgm id="{142A125E-D469-41B9-A81F-E8C610791EBC}"/>
                                            </p:graphicEl>
                                          </p:spTgt>
                                        </p:tgtEl>
                                        <p:attrNameLst>
                                          <p:attrName>ppt_h</p:attrName>
                                        </p:attrNameLst>
                                      </p:cBhvr>
                                      <p:tavLst>
                                        <p:tav tm="0">
                                          <p:val>
                                            <p:strVal val="#ppt_h"/>
                                          </p:val>
                                        </p:tav>
                                        <p:tav tm="100000">
                                          <p:val>
                                            <p:strVal val="#ppt_h"/>
                                          </p:val>
                                        </p:tav>
                                      </p:tavLst>
                                    </p:anim>
                                  </p:childTnLst>
                                </p:cTn>
                              </p:par>
                            </p:childTnLst>
                          </p:cTn>
                        </p:par>
                        <p:par>
                          <p:cTn id="73" fill="hold">
                            <p:stCondLst>
                              <p:cond delay="500"/>
                            </p:stCondLst>
                            <p:childTnLst>
                              <p:par>
                                <p:cTn id="74" presetID="53" presetClass="entr" presetSubtype="16" fill="hold" grpId="0" nodeType="afterEffect">
                                  <p:stCondLst>
                                    <p:cond delay="0"/>
                                  </p:stCondLst>
                                  <p:childTnLst>
                                    <p:set>
                                      <p:cBhvr>
                                        <p:cTn id="75" dur="1" fill="hold">
                                          <p:stCondLst>
                                            <p:cond delay="0"/>
                                          </p:stCondLst>
                                        </p:cTn>
                                        <p:tgtEl>
                                          <p:spTgt spid="7">
                                            <p:graphicEl>
                                              <a:dgm id="{9FE1722D-07B5-4955-B064-D59B29BE2246}"/>
                                            </p:graphicEl>
                                          </p:spTgt>
                                        </p:tgtEl>
                                        <p:attrNameLst>
                                          <p:attrName>style.visibility</p:attrName>
                                        </p:attrNameLst>
                                      </p:cBhvr>
                                      <p:to>
                                        <p:strVal val="visible"/>
                                      </p:to>
                                    </p:set>
                                    <p:anim calcmode="lin" valueType="num">
                                      <p:cBhvr>
                                        <p:cTn id="76" dur="500" fill="hold"/>
                                        <p:tgtEl>
                                          <p:spTgt spid="7">
                                            <p:graphicEl>
                                              <a:dgm id="{9FE1722D-07B5-4955-B064-D59B29BE2246}"/>
                                            </p:graphicEl>
                                          </p:spTgt>
                                        </p:tgtEl>
                                        <p:attrNameLst>
                                          <p:attrName>ppt_w</p:attrName>
                                        </p:attrNameLst>
                                      </p:cBhvr>
                                      <p:tavLst>
                                        <p:tav tm="0">
                                          <p:val>
                                            <p:fltVal val="0"/>
                                          </p:val>
                                        </p:tav>
                                        <p:tav tm="100000">
                                          <p:val>
                                            <p:strVal val="#ppt_w"/>
                                          </p:val>
                                        </p:tav>
                                      </p:tavLst>
                                    </p:anim>
                                    <p:anim calcmode="lin" valueType="num">
                                      <p:cBhvr>
                                        <p:cTn id="77" dur="500" fill="hold"/>
                                        <p:tgtEl>
                                          <p:spTgt spid="7">
                                            <p:graphicEl>
                                              <a:dgm id="{9FE1722D-07B5-4955-B064-D59B29BE2246}"/>
                                            </p:graphicEl>
                                          </p:spTgt>
                                        </p:tgtEl>
                                        <p:attrNameLst>
                                          <p:attrName>ppt_h</p:attrName>
                                        </p:attrNameLst>
                                      </p:cBhvr>
                                      <p:tavLst>
                                        <p:tav tm="0">
                                          <p:val>
                                            <p:fltVal val="0"/>
                                          </p:val>
                                        </p:tav>
                                        <p:tav tm="100000">
                                          <p:val>
                                            <p:strVal val="#ppt_h"/>
                                          </p:val>
                                        </p:tav>
                                      </p:tavLst>
                                    </p:anim>
                                    <p:animEffect transition="in" filter="fade">
                                      <p:cBhvr>
                                        <p:cTn id="78" dur="500"/>
                                        <p:tgtEl>
                                          <p:spTgt spid="7">
                                            <p:graphicEl>
                                              <a:dgm id="{9FE1722D-07B5-4955-B064-D59B29BE2246}"/>
                                            </p:graphicEl>
                                          </p:spTgt>
                                        </p:tgtEl>
                                      </p:cBhvr>
                                    </p:animEffect>
                                  </p:childTnLst>
                                </p:cTn>
                              </p:par>
                            </p:childTnLst>
                          </p:cTn>
                        </p:par>
                      </p:childTnLst>
                    </p:cTn>
                  </p:par>
                  <p:par>
                    <p:cTn id="79" fill="hold">
                      <p:stCondLst>
                        <p:cond delay="indefinite"/>
                      </p:stCondLst>
                      <p:childTnLst>
                        <p:par>
                          <p:cTn id="80" fill="hold">
                            <p:stCondLst>
                              <p:cond delay="0"/>
                            </p:stCondLst>
                            <p:childTnLst>
                              <p:par>
                                <p:cTn id="81" presetID="17" presetClass="entr" presetSubtype="8" fill="hold" grpId="0" nodeType="clickEffect">
                                  <p:stCondLst>
                                    <p:cond delay="0"/>
                                  </p:stCondLst>
                                  <p:childTnLst>
                                    <p:set>
                                      <p:cBhvr>
                                        <p:cTn id="82" dur="1" fill="hold">
                                          <p:stCondLst>
                                            <p:cond delay="0"/>
                                          </p:stCondLst>
                                        </p:cTn>
                                        <p:tgtEl>
                                          <p:spTgt spid="7">
                                            <p:graphicEl>
                                              <a:dgm id="{8319C1FC-A1D9-469A-B04C-BD9DCAC46959}"/>
                                            </p:graphicEl>
                                          </p:spTgt>
                                        </p:tgtEl>
                                        <p:attrNameLst>
                                          <p:attrName>style.visibility</p:attrName>
                                        </p:attrNameLst>
                                      </p:cBhvr>
                                      <p:to>
                                        <p:strVal val="visible"/>
                                      </p:to>
                                    </p:set>
                                    <p:anim calcmode="lin" valueType="num">
                                      <p:cBhvr>
                                        <p:cTn id="83" dur="500" fill="hold"/>
                                        <p:tgtEl>
                                          <p:spTgt spid="7">
                                            <p:graphicEl>
                                              <a:dgm id="{8319C1FC-A1D9-469A-B04C-BD9DCAC46959}"/>
                                            </p:graphicEl>
                                          </p:spTgt>
                                        </p:tgtEl>
                                        <p:attrNameLst>
                                          <p:attrName>ppt_x</p:attrName>
                                        </p:attrNameLst>
                                      </p:cBhvr>
                                      <p:tavLst>
                                        <p:tav tm="0">
                                          <p:val>
                                            <p:strVal val="#ppt_x-#ppt_w/2"/>
                                          </p:val>
                                        </p:tav>
                                        <p:tav tm="100000">
                                          <p:val>
                                            <p:strVal val="#ppt_x"/>
                                          </p:val>
                                        </p:tav>
                                      </p:tavLst>
                                    </p:anim>
                                    <p:anim calcmode="lin" valueType="num">
                                      <p:cBhvr>
                                        <p:cTn id="84" dur="500" fill="hold"/>
                                        <p:tgtEl>
                                          <p:spTgt spid="7">
                                            <p:graphicEl>
                                              <a:dgm id="{8319C1FC-A1D9-469A-B04C-BD9DCAC46959}"/>
                                            </p:graphicEl>
                                          </p:spTgt>
                                        </p:tgtEl>
                                        <p:attrNameLst>
                                          <p:attrName>ppt_y</p:attrName>
                                        </p:attrNameLst>
                                      </p:cBhvr>
                                      <p:tavLst>
                                        <p:tav tm="0">
                                          <p:val>
                                            <p:strVal val="#ppt_y"/>
                                          </p:val>
                                        </p:tav>
                                        <p:tav tm="100000">
                                          <p:val>
                                            <p:strVal val="#ppt_y"/>
                                          </p:val>
                                        </p:tav>
                                      </p:tavLst>
                                    </p:anim>
                                    <p:anim calcmode="lin" valueType="num">
                                      <p:cBhvr>
                                        <p:cTn id="85" dur="500" fill="hold"/>
                                        <p:tgtEl>
                                          <p:spTgt spid="7">
                                            <p:graphicEl>
                                              <a:dgm id="{8319C1FC-A1D9-469A-B04C-BD9DCAC46959}"/>
                                            </p:graphicEl>
                                          </p:spTgt>
                                        </p:tgtEl>
                                        <p:attrNameLst>
                                          <p:attrName>ppt_w</p:attrName>
                                        </p:attrNameLst>
                                      </p:cBhvr>
                                      <p:tavLst>
                                        <p:tav tm="0">
                                          <p:val>
                                            <p:fltVal val="0"/>
                                          </p:val>
                                        </p:tav>
                                        <p:tav tm="100000">
                                          <p:val>
                                            <p:strVal val="#ppt_w"/>
                                          </p:val>
                                        </p:tav>
                                      </p:tavLst>
                                    </p:anim>
                                    <p:anim calcmode="lin" valueType="num">
                                      <p:cBhvr>
                                        <p:cTn id="86" dur="500" fill="hold"/>
                                        <p:tgtEl>
                                          <p:spTgt spid="7">
                                            <p:graphicEl>
                                              <a:dgm id="{8319C1FC-A1D9-469A-B04C-BD9DCAC46959}"/>
                                            </p:graphicEl>
                                          </p:spTgt>
                                        </p:tgtEl>
                                        <p:attrNameLst>
                                          <p:attrName>ppt_h</p:attrName>
                                        </p:attrNameLst>
                                      </p:cBhvr>
                                      <p:tavLst>
                                        <p:tav tm="0">
                                          <p:val>
                                            <p:strVal val="#ppt_h"/>
                                          </p:val>
                                        </p:tav>
                                        <p:tav tm="100000">
                                          <p:val>
                                            <p:strVal val="#ppt_h"/>
                                          </p:val>
                                        </p:tav>
                                      </p:tavLst>
                                    </p:anim>
                                  </p:childTnLst>
                                </p:cTn>
                              </p:par>
                            </p:childTnLst>
                          </p:cTn>
                        </p:par>
                        <p:par>
                          <p:cTn id="87" fill="hold">
                            <p:stCondLst>
                              <p:cond delay="500"/>
                            </p:stCondLst>
                            <p:childTnLst>
                              <p:par>
                                <p:cTn id="88" presetID="53" presetClass="entr" presetSubtype="16" fill="hold" grpId="0" nodeType="afterEffect">
                                  <p:stCondLst>
                                    <p:cond delay="0"/>
                                  </p:stCondLst>
                                  <p:childTnLst>
                                    <p:set>
                                      <p:cBhvr>
                                        <p:cTn id="89" dur="1" fill="hold">
                                          <p:stCondLst>
                                            <p:cond delay="0"/>
                                          </p:stCondLst>
                                        </p:cTn>
                                        <p:tgtEl>
                                          <p:spTgt spid="7">
                                            <p:graphicEl>
                                              <a:dgm id="{938A774E-6278-4E2D-AE9A-A2E2463E620C}"/>
                                            </p:graphicEl>
                                          </p:spTgt>
                                        </p:tgtEl>
                                        <p:attrNameLst>
                                          <p:attrName>style.visibility</p:attrName>
                                        </p:attrNameLst>
                                      </p:cBhvr>
                                      <p:to>
                                        <p:strVal val="visible"/>
                                      </p:to>
                                    </p:set>
                                    <p:anim calcmode="lin" valueType="num">
                                      <p:cBhvr>
                                        <p:cTn id="90" dur="500" fill="hold"/>
                                        <p:tgtEl>
                                          <p:spTgt spid="7">
                                            <p:graphicEl>
                                              <a:dgm id="{938A774E-6278-4E2D-AE9A-A2E2463E620C}"/>
                                            </p:graphicEl>
                                          </p:spTgt>
                                        </p:tgtEl>
                                        <p:attrNameLst>
                                          <p:attrName>ppt_w</p:attrName>
                                        </p:attrNameLst>
                                      </p:cBhvr>
                                      <p:tavLst>
                                        <p:tav tm="0">
                                          <p:val>
                                            <p:fltVal val="0"/>
                                          </p:val>
                                        </p:tav>
                                        <p:tav tm="100000">
                                          <p:val>
                                            <p:strVal val="#ppt_w"/>
                                          </p:val>
                                        </p:tav>
                                      </p:tavLst>
                                    </p:anim>
                                    <p:anim calcmode="lin" valueType="num">
                                      <p:cBhvr>
                                        <p:cTn id="91" dur="500" fill="hold"/>
                                        <p:tgtEl>
                                          <p:spTgt spid="7">
                                            <p:graphicEl>
                                              <a:dgm id="{938A774E-6278-4E2D-AE9A-A2E2463E620C}"/>
                                            </p:graphicEl>
                                          </p:spTgt>
                                        </p:tgtEl>
                                        <p:attrNameLst>
                                          <p:attrName>ppt_h</p:attrName>
                                        </p:attrNameLst>
                                      </p:cBhvr>
                                      <p:tavLst>
                                        <p:tav tm="0">
                                          <p:val>
                                            <p:fltVal val="0"/>
                                          </p:val>
                                        </p:tav>
                                        <p:tav tm="100000">
                                          <p:val>
                                            <p:strVal val="#ppt_h"/>
                                          </p:val>
                                        </p:tav>
                                      </p:tavLst>
                                    </p:anim>
                                    <p:animEffect transition="in" filter="fade">
                                      <p:cBhvr>
                                        <p:cTn id="92" dur="500"/>
                                        <p:tgtEl>
                                          <p:spTgt spid="7">
                                            <p:graphicEl>
                                              <a:dgm id="{938A774E-6278-4E2D-AE9A-A2E2463E620C}"/>
                                            </p:graphicEl>
                                          </p:spTgt>
                                        </p:tgtEl>
                                      </p:cBhvr>
                                    </p:animEffect>
                                  </p:childTnLst>
                                </p:cTn>
                              </p:par>
                            </p:childTnLst>
                          </p:cTn>
                        </p:par>
                      </p:childTnLst>
                    </p:cTn>
                  </p:par>
                  <p:par>
                    <p:cTn id="93" fill="hold">
                      <p:stCondLst>
                        <p:cond delay="indefinite"/>
                      </p:stCondLst>
                      <p:childTnLst>
                        <p:par>
                          <p:cTn id="94" fill="hold">
                            <p:stCondLst>
                              <p:cond delay="0"/>
                            </p:stCondLst>
                            <p:childTnLst>
                              <p:par>
                                <p:cTn id="95" presetID="17" presetClass="entr" presetSubtype="8" fill="hold" grpId="0" nodeType="clickEffect">
                                  <p:stCondLst>
                                    <p:cond delay="0"/>
                                  </p:stCondLst>
                                  <p:childTnLst>
                                    <p:set>
                                      <p:cBhvr>
                                        <p:cTn id="96" dur="1" fill="hold">
                                          <p:stCondLst>
                                            <p:cond delay="0"/>
                                          </p:stCondLst>
                                        </p:cTn>
                                        <p:tgtEl>
                                          <p:spTgt spid="7">
                                            <p:graphicEl>
                                              <a:dgm id="{E4CB6EEB-4F03-44B1-AE8E-FE6B92B0943E}"/>
                                            </p:graphicEl>
                                          </p:spTgt>
                                        </p:tgtEl>
                                        <p:attrNameLst>
                                          <p:attrName>style.visibility</p:attrName>
                                        </p:attrNameLst>
                                      </p:cBhvr>
                                      <p:to>
                                        <p:strVal val="visible"/>
                                      </p:to>
                                    </p:set>
                                    <p:anim calcmode="lin" valueType="num">
                                      <p:cBhvr>
                                        <p:cTn id="97" dur="500" fill="hold"/>
                                        <p:tgtEl>
                                          <p:spTgt spid="7">
                                            <p:graphicEl>
                                              <a:dgm id="{E4CB6EEB-4F03-44B1-AE8E-FE6B92B0943E}"/>
                                            </p:graphicEl>
                                          </p:spTgt>
                                        </p:tgtEl>
                                        <p:attrNameLst>
                                          <p:attrName>ppt_x</p:attrName>
                                        </p:attrNameLst>
                                      </p:cBhvr>
                                      <p:tavLst>
                                        <p:tav tm="0">
                                          <p:val>
                                            <p:strVal val="#ppt_x-#ppt_w/2"/>
                                          </p:val>
                                        </p:tav>
                                        <p:tav tm="100000">
                                          <p:val>
                                            <p:strVal val="#ppt_x"/>
                                          </p:val>
                                        </p:tav>
                                      </p:tavLst>
                                    </p:anim>
                                    <p:anim calcmode="lin" valueType="num">
                                      <p:cBhvr>
                                        <p:cTn id="98" dur="500" fill="hold"/>
                                        <p:tgtEl>
                                          <p:spTgt spid="7">
                                            <p:graphicEl>
                                              <a:dgm id="{E4CB6EEB-4F03-44B1-AE8E-FE6B92B0943E}"/>
                                            </p:graphicEl>
                                          </p:spTgt>
                                        </p:tgtEl>
                                        <p:attrNameLst>
                                          <p:attrName>ppt_y</p:attrName>
                                        </p:attrNameLst>
                                      </p:cBhvr>
                                      <p:tavLst>
                                        <p:tav tm="0">
                                          <p:val>
                                            <p:strVal val="#ppt_y"/>
                                          </p:val>
                                        </p:tav>
                                        <p:tav tm="100000">
                                          <p:val>
                                            <p:strVal val="#ppt_y"/>
                                          </p:val>
                                        </p:tav>
                                      </p:tavLst>
                                    </p:anim>
                                    <p:anim calcmode="lin" valueType="num">
                                      <p:cBhvr>
                                        <p:cTn id="99" dur="500" fill="hold"/>
                                        <p:tgtEl>
                                          <p:spTgt spid="7">
                                            <p:graphicEl>
                                              <a:dgm id="{E4CB6EEB-4F03-44B1-AE8E-FE6B92B0943E}"/>
                                            </p:graphicEl>
                                          </p:spTgt>
                                        </p:tgtEl>
                                        <p:attrNameLst>
                                          <p:attrName>ppt_w</p:attrName>
                                        </p:attrNameLst>
                                      </p:cBhvr>
                                      <p:tavLst>
                                        <p:tav tm="0">
                                          <p:val>
                                            <p:fltVal val="0"/>
                                          </p:val>
                                        </p:tav>
                                        <p:tav tm="100000">
                                          <p:val>
                                            <p:strVal val="#ppt_w"/>
                                          </p:val>
                                        </p:tav>
                                      </p:tavLst>
                                    </p:anim>
                                    <p:anim calcmode="lin" valueType="num">
                                      <p:cBhvr>
                                        <p:cTn id="100" dur="500" fill="hold"/>
                                        <p:tgtEl>
                                          <p:spTgt spid="7">
                                            <p:graphicEl>
                                              <a:dgm id="{E4CB6EEB-4F03-44B1-AE8E-FE6B92B0943E}"/>
                                            </p:graphicEl>
                                          </p:spTgt>
                                        </p:tgtEl>
                                        <p:attrNameLst>
                                          <p:attrName>ppt_h</p:attrName>
                                        </p:attrNameLst>
                                      </p:cBhvr>
                                      <p:tavLst>
                                        <p:tav tm="0">
                                          <p:val>
                                            <p:strVal val="#ppt_h"/>
                                          </p:val>
                                        </p:tav>
                                        <p:tav tm="100000">
                                          <p:val>
                                            <p:strVal val="#ppt_h"/>
                                          </p:val>
                                        </p:tav>
                                      </p:tavLst>
                                    </p:anim>
                                  </p:childTnLst>
                                </p:cTn>
                              </p:par>
                            </p:childTnLst>
                          </p:cTn>
                        </p:par>
                        <p:par>
                          <p:cTn id="101" fill="hold">
                            <p:stCondLst>
                              <p:cond delay="500"/>
                            </p:stCondLst>
                            <p:childTnLst>
                              <p:par>
                                <p:cTn id="102" presetID="53" presetClass="entr" presetSubtype="16" fill="hold" grpId="0" nodeType="afterEffect">
                                  <p:stCondLst>
                                    <p:cond delay="0"/>
                                  </p:stCondLst>
                                  <p:childTnLst>
                                    <p:set>
                                      <p:cBhvr>
                                        <p:cTn id="103" dur="1" fill="hold">
                                          <p:stCondLst>
                                            <p:cond delay="0"/>
                                          </p:stCondLst>
                                        </p:cTn>
                                        <p:tgtEl>
                                          <p:spTgt spid="7">
                                            <p:graphicEl>
                                              <a:dgm id="{1EEC955A-86E6-4B3D-A6A9-6D1D04FF484A}"/>
                                            </p:graphicEl>
                                          </p:spTgt>
                                        </p:tgtEl>
                                        <p:attrNameLst>
                                          <p:attrName>style.visibility</p:attrName>
                                        </p:attrNameLst>
                                      </p:cBhvr>
                                      <p:to>
                                        <p:strVal val="visible"/>
                                      </p:to>
                                    </p:set>
                                    <p:anim calcmode="lin" valueType="num">
                                      <p:cBhvr>
                                        <p:cTn id="104" dur="500" fill="hold"/>
                                        <p:tgtEl>
                                          <p:spTgt spid="7">
                                            <p:graphicEl>
                                              <a:dgm id="{1EEC955A-86E6-4B3D-A6A9-6D1D04FF484A}"/>
                                            </p:graphicEl>
                                          </p:spTgt>
                                        </p:tgtEl>
                                        <p:attrNameLst>
                                          <p:attrName>ppt_w</p:attrName>
                                        </p:attrNameLst>
                                      </p:cBhvr>
                                      <p:tavLst>
                                        <p:tav tm="0">
                                          <p:val>
                                            <p:fltVal val="0"/>
                                          </p:val>
                                        </p:tav>
                                        <p:tav tm="100000">
                                          <p:val>
                                            <p:strVal val="#ppt_w"/>
                                          </p:val>
                                        </p:tav>
                                      </p:tavLst>
                                    </p:anim>
                                    <p:anim calcmode="lin" valueType="num">
                                      <p:cBhvr>
                                        <p:cTn id="105" dur="500" fill="hold"/>
                                        <p:tgtEl>
                                          <p:spTgt spid="7">
                                            <p:graphicEl>
                                              <a:dgm id="{1EEC955A-86E6-4B3D-A6A9-6D1D04FF484A}"/>
                                            </p:graphicEl>
                                          </p:spTgt>
                                        </p:tgtEl>
                                        <p:attrNameLst>
                                          <p:attrName>ppt_h</p:attrName>
                                        </p:attrNameLst>
                                      </p:cBhvr>
                                      <p:tavLst>
                                        <p:tav tm="0">
                                          <p:val>
                                            <p:fltVal val="0"/>
                                          </p:val>
                                        </p:tav>
                                        <p:tav tm="100000">
                                          <p:val>
                                            <p:strVal val="#ppt_h"/>
                                          </p:val>
                                        </p:tav>
                                      </p:tavLst>
                                    </p:anim>
                                    <p:animEffect transition="in" filter="fade">
                                      <p:cBhvr>
                                        <p:cTn id="106" dur="500"/>
                                        <p:tgtEl>
                                          <p:spTgt spid="7">
                                            <p:graphicEl>
                                              <a:dgm id="{1EEC955A-86E6-4B3D-A6A9-6D1D04FF484A}"/>
                                            </p:graphicEl>
                                          </p:spTgt>
                                        </p:tgtEl>
                                      </p:cBhvr>
                                    </p:animEffect>
                                  </p:childTnLst>
                                </p:cTn>
                              </p:par>
                            </p:childTnLst>
                          </p:cTn>
                        </p:par>
                      </p:childTnLst>
                    </p:cTn>
                  </p:par>
                  <p:par>
                    <p:cTn id="107" fill="hold">
                      <p:stCondLst>
                        <p:cond delay="indefinite"/>
                      </p:stCondLst>
                      <p:childTnLst>
                        <p:par>
                          <p:cTn id="108" fill="hold">
                            <p:stCondLst>
                              <p:cond delay="0"/>
                            </p:stCondLst>
                            <p:childTnLst>
                              <p:par>
                                <p:cTn id="109" presetID="17" presetClass="entr" presetSubtype="8" fill="hold" grpId="0" nodeType="clickEffect">
                                  <p:stCondLst>
                                    <p:cond delay="0"/>
                                  </p:stCondLst>
                                  <p:childTnLst>
                                    <p:set>
                                      <p:cBhvr>
                                        <p:cTn id="110" dur="1" fill="hold">
                                          <p:stCondLst>
                                            <p:cond delay="0"/>
                                          </p:stCondLst>
                                        </p:cTn>
                                        <p:tgtEl>
                                          <p:spTgt spid="7">
                                            <p:graphicEl>
                                              <a:dgm id="{5311544D-30AD-43D3-B056-CF9BF3272E16}"/>
                                            </p:graphicEl>
                                          </p:spTgt>
                                        </p:tgtEl>
                                        <p:attrNameLst>
                                          <p:attrName>style.visibility</p:attrName>
                                        </p:attrNameLst>
                                      </p:cBhvr>
                                      <p:to>
                                        <p:strVal val="visible"/>
                                      </p:to>
                                    </p:set>
                                    <p:anim calcmode="lin" valueType="num">
                                      <p:cBhvr>
                                        <p:cTn id="111" dur="500" fill="hold"/>
                                        <p:tgtEl>
                                          <p:spTgt spid="7">
                                            <p:graphicEl>
                                              <a:dgm id="{5311544D-30AD-43D3-B056-CF9BF3272E16}"/>
                                            </p:graphicEl>
                                          </p:spTgt>
                                        </p:tgtEl>
                                        <p:attrNameLst>
                                          <p:attrName>ppt_x</p:attrName>
                                        </p:attrNameLst>
                                      </p:cBhvr>
                                      <p:tavLst>
                                        <p:tav tm="0">
                                          <p:val>
                                            <p:strVal val="#ppt_x-#ppt_w/2"/>
                                          </p:val>
                                        </p:tav>
                                        <p:tav tm="100000">
                                          <p:val>
                                            <p:strVal val="#ppt_x"/>
                                          </p:val>
                                        </p:tav>
                                      </p:tavLst>
                                    </p:anim>
                                    <p:anim calcmode="lin" valueType="num">
                                      <p:cBhvr>
                                        <p:cTn id="112" dur="500" fill="hold"/>
                                        <p:tgtEl>
                                          <p:spTgt spid="7">
                                            <p:graphicEl>
                                              <a:dgm id="{5311544D-30AD-43D3-B056-CF9BF3272E16}"/>
                                            </p:graphicEl>
                                          </p:spTgt>
                                        </p:tgtEl>
                                        <p:attrNameLst>
                                          <p:attrName>ppt_y</p:attrName>
                                        </p:attrNameLst>
                                      </p:cBhvr>
                                      <p:tavLst>
                                        <p:tav tm="0">
                                          <p:val>
                                            <p:strVal val="#ppt_y"/>
                                          </p:val>
                                        </p:tav>
                                        <p:tav tm="100000">
                                          <p:val>
                                            <p:strVal val="#ppt_y"/>
                                          </p:val>
                                        </p:tav>
                                      </p:tavLst>
                                    </p:anim>
                                    <p:anim calcmode="lin" valueType="num">
                                      <p:cBhvr>
                                        <p:cTn id="113" dur="500" fill="hold"/>
                                        <p:tgtEl>
                                          <p:spTgt spid="7">
                                            <p:graphicEl>
                                              <a:dgm id="{5311544D-30AD-43D3-B056-CF9BF3272E16}"/>
                                            </p:graphicEl>
                                          </p:spTgt>
                                        </p:tgtEl>
                                        <p:attrNameLst>
                                          <p:attrName>ppt_w</p:attrName>
                                        </p:attrNameLst>
                                      </p:cBhvr>
                                      <p:tavLst>
                                        <p:tav tm="0">
                                          <p:val>
                                            <p:fltVal val="0"/>
                                          </p:val>
                                        </p:tav>
                                        <p:tav tm="100000">
                                          <p:val>
                                            <p:strVal val="#ppt_w"/>
                                          </p:val>
                                        </p:tav>
                                      </p:tavLst>
                                    </p:anim>
                                    <p:anim calcmode="lin" valueType="num">
                                      <p:cBhvr>
                                        <p:cTn id="114" dur="500" fill="hold"/>
                                        <p:tgtEl>
                                          <p:spTgt spid="7">
                                            <p:graphicEl>
                                              <a:dgm id="{5311544D-30AD-43D3-B056-CF9BF3272E16}"/>
                                            </p:graphicEl>
                                          </p:spTgt>
                                        </p:tgtEl>
                                        <p:attrNameLst>
                                          <p:attrName>ppt_h</p:attrName>
                                        </p:attrNameLst>
                                      </p:cBhvr>
                                      <p:tavLst>
                                        <p:tav tm="0">
                                          <p:val>
                                            <p:strVal val="#ppt_h"/>
                                          </p:val>
                                        </p:tav>
                                        <p:tav tm="100000">
                                          <p:val>
                                            <p:strVal val="#ppt_h"/>
                                          </p:val>
                                        </p:tav>
                                      </p:tavLst>
                                    </p:anim>
                                  </p:childTnLst>
                                </p:cTn>
                              </p:par>
                            </p:childTnLst>
                          </p:cTn>
                        </p:par>
                        <p:par>
                          <p:cTn id="115" fill="hold">
                            <p:stCondLst>
                              <p:cond delay="500"/>
                            </p:stCondLst>
                            <p:childTnLst>
                              <p:par>
                                <p:cTn id="116" presetID="53" presetClass="entr" presetSubtype="16" fill="hold" grpId="0" nodeType="afterEffect">
                                  <p:stCondLst>
                                    <p:cond delay="0"/>
                                  </p:stCondLst>
                                  <p:childTnLst>
                                    <p:set>
                                      <p:cBhvr>
                                        <p:cTn id="117" dur="1" fill="hold">
                                          <p:stCondLst>
                                            <p:cond delay="0"/>
                                          </p:stCondLst>
                                        </p:cTn>
                                        <p:tgtEl>
                                          <p:spTgt spid="7">
                                            <p:graphicEl>
                                              <a:dgm id="{67BAA19A-97FE-4916-86EB-EB8204A8B379}"/>
                                            </p:graphicEl>
                                          </p:spTgt>
                                        </p:tgtEl>
                                        <p:attrNameLst>
                                          <p:attrName>style.visibility</p:attrName>
                                        </p:attrNameLst>
                                      </p:cBhvr>
                                      <p:to>
                                        <p:strVal val="visible"/>
                                      </p:to>
                                    </p:set>
                                    <p:anim calcmode="lin" valueType="num">
                                      <p:cBhvr>
                                        <p:cTn id="118" dur="500" fill="hold"/>
                                        <p:tgtEl>
                                          <p:spTgt spid="7">
                                            <p:graphicEl>
                                              <a:dgm id="{67BAA19A-97FE-4916-86EB-EB8204A8B379}"/>
                                            </p:graphicEl>
                                          </p:spTgt>
                                        </p:tgtEl>
                                        <p:attrNameLst>
                                          <p:attrName>ppt_w</p:attrName>
                                        </p:attrNameLst>
                                      </p:cBhvr>
                                      <p:tavLst>
                                        <p:tav tm="0">
                                          <p:val>
                                            <p:fltVal val="0"/>
                                          </p:val>
                                        </p:tav>
                                        <p:tav tm="100000">
                                          <p:val>
                                            <p:strVal val="#ppt_w"/>
                                          </p:val>
                                        </p:tav>
                                      </p:tavLst>
                                    </p:anim>
                                    <p:anim calcmode="lin" valueType="num">
                                      <p:cBhvr>
                                        <p:cTn id="119" dur="500" fill="hold"/>
                                        <p:tgtEl>
                                          <p:spTgt spid="7">
                                            <p:graphicEl>
                                              <a:dgm id="{67BAA19A-97FE-4916-86EB-EB8204A8B379}"/>
                                            </p:graphicEl>
                                          </p:spTgt>
                                        </p:tgtEl>
                                        <p:attrNameLst>
                                          <p:attrName>ppt_h</p:attrName>
                                        </p:attrNameLst>
                                      </p:cBhvr>
                                      <p:tavLst>
                                        <p:tav tm="0">
                                          <p:val>
                                            <p:fltVal val="0"/>
                                          </p:val>
                                        </p:tav>
                                        <p:tav tm="100000">
                                          <p:val>
                                            <p:strVal val="#ppt_h"/>
                                          </p:val>
                                        </p:tav>
                                      </p:tavLst>
                                    </p:anim>
                                    <p:animEffect transition="in" filter="fade">
                                      <p:cBhvr>
                                        <p:cTn id="120" dur="500"/>
                                        <p:tgtEl>
                                          <p:spTgt spid="7">
                                            <p:graphicEl>
                                              <a:dgm id="{67BAA19A-97FE-4916-86EB-EB8204A8B379}"/>
                                            </p:graphicEl>
                                          </p:spTgt>
                                        </p:tgtEl>
                                      </p:cBhvr>
                                    </p:animEffect>
                                  </p:childTnLst>
                                </p:cTn>
                              </p:par>
                            </p:childTnLst>
                          </p:cTn>
                        </p:par>
                      </p:childTnLst>
                    </p:cTn>
                  </p:par>
                  <p:par>
                    <p:cTn id="121" fill="hold">
                      <p:stCondLst>
                        <p:cond delay="indefinite"/>
                      </p:stCondLst>
                      <p:childTnLst>
                        <p:par>
                          <p:cTn id="122" fill="hold">
                            <p:stCondLst>
                              <p:cond delay="0"/>
                            </p:stCondLst>
                            <p:childTnLst>
                              <p:par>
                                <p:cTn id="123" presetID="17" presetClass="entr" presetSubtype="8" fill="hold" grpId="0" nodeType="clickEffect">
                                  <p:stCondLst>
                                    <p:cond delay="0"/>
                                  </p:stCondLst>
                                  <p:childTnLst>
                                    <p:set>
                                      <p:cBhvr>
                                        <p:cTn id="124" dur="1" fill="hold">
                                          <p:stCondLst>
                                            <p:cond delay="0"/>
                                          </p:stCondLst>
                                        </p:cTn>
                                        <p:tgtEl>
                                          <p:spTgt spid="7">
                                            <p:graphicEl>
                                              <a:dgm id="{F80B0194-C76D-4F64-8EF8-1AB483AB753E}"/>
                                            </p:graphicEl>
                                          </p:spTgt>
                                        </p:tgtEl>
                                        <p:attrNameLst>
                                          <p:attrName>style.visibility</p:attrName>
                                        </p:attrNameLst>
                                      </p:cBhvr>
                                      <p:to>
                                        <p:strVal val="visible"/>
                                      </p:to>
                                    </p:set>
                                    <p:anim calcmode="lin" valueType="num">
                                      <p:cBhvr>
                                        <p:cTn id="125" dur="500" fill="hold"/>
                                        <p:tgtEl>
                                          <p:spTgt spid="7">
                                            <p:graphicEl>
                                              <a:dgm id="{F80B0194-C76D-4F64-8EF8-1AB483AB753E}"/>
                                            </p:graphicEl>
                                          </p:spTgt>
                                        </p:tgtEl>
                                        <p:attrNameLst>
                                          <p:attrName>ppt_x</p:attrName>
                                        </p:attrNameLst>
                                      </p:cBhvr>
                                      <p:tavLst>
                                        <p:tav tm="0">
                                          <p:val>
                                            <p:strVal val="#ppt_x-#ppt_w/2"/>
                                          </p:val>
                                        </p:tav>
                                        <p:tav tm="100000">
                                          <p:val>
                                            <p:strVal val="#ppt_x"/>
                                          </p:val>
                                        </p:tav>
                                      </p:tavLst>
                                    </p:anim>
                                    <p:anim calcmode="lin" valueType="num">
                                      <p:cBhvr>
                                        <p:cTn id="126" dur="500" fill="hold"/>
                                        <p:tgtEl>
                                          <p:spTgt spid="7">
                                            <p:graphicEl>
                                              <a:dgm id="{F80B0194-C76D-4F64-8EF8-1AB483AB753E}"/>
                                            </p:graphicEl>
                                          </p:spTgt>
                                        </p:tgtEl>
                                        <p:attrNameLst>
                                          <p:attrName>ppt_y</p:attrName>
                                        </p:attrNameLst>
                                      </p:cBhvr>
                                      <p:tavLst>
                                        <p:tav tm="0">
                                          <p:val>
                                            <p:strVal val="#ppt_y"/>
                                          </p:val>
                                        </p:tav>
                                        <p:tav tm="100000">
                                          <p:val>
                                            <p:strVal val="#ppt_y"/>
                                          </p:val>
                                        </p:tav>
                                      </p:tavLst>
                                    </p:anim>
                                    <p:anim calcmode="lin" valueType="num">
                                      <p:cBhvr>
                                        <p:cTn id="127" dur="500" fill="hold"/>
                                        <p:tgtEl>
                                          <p:spTgt spid="7">
                                            <p:graphicEl>
                                              <a:dgm id="{F80B0194-C76D-4F64-8EF8-1AB483AB753E}"/>
                                            </p:graphicEl>
                                          </p:spTgt>
                                        </p:tgtEl>
                                        <p:attrNameLst>
                                          <p:attrName>ppt_w</p:attrName>
                                        </p:attrNameLst>
                                      </p:cBhvr>
                                      <p:tavLst>
                                        <p:tav tm="0">
                                          <p:val>
                                            <p:fltVal val="0"/>
                                          </p:val>
                                        </p:tav>
                                        <p:tav tm="100000">
                                          <p:val>
                                            <p:strVal val="#ppt_w"/>
                                          </p:val>
                                        </p:tav>
                                      </p:tavLst>
                                    </p:anim>
                                    <p:anim calcmode="lin" valueType="num">
                                      <p:cBhvr>
                                        <p:cTn id="128" dur="500" fill="hold"/>
                                        <p:tgtEl>
                                          <p:spTgt spid="7">
                                            <p:graphicEl>
                                              <a:dgm id="{F80B0194-C76D-4F64-8EF8-1AB483AB753E}"/>
                                            </p:graphicEl>
                                          </p:spTgt>
                                        </p:tgtEl>
                                        <p:attrNameLst>
                                          <p:attrName>ppt_h</p:attrName>
                                        </p:attrNameLst>
                                      </p:cBhvr>
                                      <p:tavLst>
                                        <p:tav tm="0">
                                          <p:val>
                                            <p:strVal val="#ppt_h"/>
                                          </p:val>
                                        </p:tav>
                                        <p:tav tm="100000">
                                          <p:val>
                                            <p:strVal val="#ppt_h"/>
                                          </p:val>
                                        </p:tav>
                                      </p:tavLst>
                                    </p:anim>
                                  </p:childTnLst>
                                </p:cTn>
                              </p:par>
                            </p:childTnLst>
                          </p:cTn>
                        </p:par>
                        <p:par>
                          <p:cTn id="129" fill="hold">
                            <p:stCondLst>
                              <p:cond delay="500"/>
                            </p:stCondLst>
                            <p:childTnLst>
                              <p:par>
                                <p:cTn id="130" presetID="53" presetClass="entr" presetSubtype="16" fill="hold" grpId="0" nodeType="afterEffect">
                                  <p:stCondLst>
                                    <p:cond delay="0"/>
                                  </p:stCondLst>
                                  <p:childTnLst>
                                    <p:set>
                                      <p:cBhvr>
                                        <p:cTn id="131" dur="1" fill="hold">
                                          <p:stCondLst>
                                            <p:cond delay="0"/>
                                          </p:stCondLst>
                                        </p:cTn>
                                        <p:tgtEl>
                                          <p:spTgt spid="7">
                                            <p:graphicEl>
                                              <a:dgm id="{45728C7C-9910-4AC9-897C-70E0D1D4DCC3}"/>
                                            </p:graphicEl>
                                          </p:spTgt>
                                        </p:tgtEl>
                                        <p:attrNameLst>
                                          <p:attrName>style.visibility</p:attrName>
                                        </p:attrNameLst>
                                      </p:cBhvr>
                                      <p:to>
                                        <p:strVal val="visible"/>
                                      </p:to>
                                    </p:set>
                                    <p:anim calcmode="lin" valueType="num">
                                      <p:cBhvr>
                                        <p:cTn id="132" dur="500" fill="hold"/>
                                        <p:tgtEl>
                                          <p:spTgt spid="7">
                                            <p:graphicEl>
                                              <a:dgm id="{45728C7C-9910-4AC9-897C-70E0D1D4DCC3}"/>
                                            </p:graphicEl>
                                          </p:spTgt>
                                        </p:tgtEl>
                                        <p:attrNameLst>
                                          <p:attrName>ppt_w</p:attrName>
                                        </p:attrNameLst>
                                      </p:cBhvr>
                                      <p:tavLst>
                                        <p:tav tm="0">
                                          <p:val>
                                            <p:fltVal val="0"/>
                                          </p:val>
                                        </p:tav>
                                        <p:tav tm="100000">
                                          <p:val>
                                            <p:strVal val="#ppt_w"/>
                                          </p:val>
                                        </p:tav>
                                      </p:tavLst>
                                    </p:anim>
                                    <p:anim calcmode="lin" valueType="num">
                                      <p:cBhvr>
                                        <p:cTn id="133" dur="500" fill="hold"/>
                                        <p:tgtEl>
                                          <p:spTgt spid="7">
                                            <p:graphicEl>
                                              <a:dgm id="{45728C7C-9910-4AC9-897C-70E0D1D4DCC3}"/>
                                            </p:graphicEl>
                                          </p:spTgt>
                                        </p:tgtEl>
                                        <p:attrNameLst>
                                          <p:attrName>ppt_h</p:attrName>
                                        </p:attrNameLst>
                                      </p:cBhvr>
                                      <p:tavLst>
                                        <p:tav tm="0">
                                          <p:val>
                                            <p:fltVal val="0"/>
                                          </p:val>
                                        </p:tav>
                                        <p:tav tm="100000">
                                          <p:val>
                                            <p:strVal val="#ppt_h"/>
                                          </p:val>
                                        </p:tav>
                                      </p:tavLst>
                                    </p:anim>
                                    <p:animEffect transition="in" filter="fade">
                                      <p:cBhvr>
                                        <p:cTn id="134" dur="500"/>
                                        <p:tgtEl>
                                          <p:spTgt spid="7">
                                            <p:graphicEl>
                                              <a:dgm id="{45728C7C-9910-4AC9-897C-70E0D1D4DCC3}"/>
                                            </p:graphicEl>
                                          </p:spTgt>
                                        </p:tgtEl>
                                      </p:cBhvr>
                                    </p:animEffect>
                                  </p:childTnLst>
                                </p:cTn>
                              </p:par>
                            </p:childTnLst>
                          </p:cTn>
                        </p:par>
                      </p:childTnLst>
                    </p:cTn>
                  </p:par>
                  <p:par>
                    <p:cTn id="135" fill="hold">
                      <p:stCondLst>
                        <p:cond delay="indefinite"/>
                      </p:stCondLst>
                      <p:childTnLst>
                        <p:par>
                          <p:cTn id="136" fill="hold">
                            <p:stCondLst>
                              <p:cond delay="0"/>
                            </p:stCondLst>
                            <p:childTnLst>
                              <p:par>
                                <p:cTn id="137" presetID="17" presetClass="entr" presetSubtype="8" fill="hold" grpId="0" nodeType="clickEffect">
                                  <p:stCondLst>
                                    <p:cond delay="0"/>
                                  </p:stCondLst>
                                  <p:childTnLst>
                                    <p:set>
                                      <p:cBhvr>
                                        <p:cTn id="138" dur="1" fill="hold">
                                          <p:stCondLst>
                                            <p:cond delay="0"/>
                                          </p:stCondLst>
                                        </p:cTn>
                                        <p:tgtEl>
                                          <p:spTgt spid="7">
                                            <p:graphicEl>
                                              <a:dgm id="{4318AA3B-2457-4F9C-A3AC-61A75DEAB590}"/>
                                            </p:graphicEl>
                                          </p:spTgt>
                                        </p:tgtEl>
                                        <p:attrNameLst>
                                          <p:attrName>style.visibility</p:attrName>
                                        </p:attrNameLst>
                                      </p:cBhvr>
                                      <p:to>
                                        <p:strVal val="visible"/>
                                      </p:to>
                                    </p:set>
                                    <p:anim calcmode="lin" valueType="num">
                                      <p:cBhvr>
                                        <p:cTn id="139" dur="500" fill="hold"/>
                                        <p:tgtEl>
                                          <p:spTgt spid="7">
                                            <p:graphicEl>
                                              <a:dgm id="{4318AA3B-2457-4F9C-A3AC-61A75DEAB590}"/>
                                            </p:graphicEl>
                                          </p:spTgt>
                                        </p:tgtEl>
                                        <p:attrNameLst>
                                          <p:attrName>ppt_x</p:attrName>
                                        </p:attrNameLst>
                                      </p:cBhvr>
                                      <p:tavLst>
                                        <p:tav tm="0">
                                          <p:val>
                                            <p:strVal val="#ppt_x-#ppt_w/2"/>
                                          </p:val>
                                        </p:tav>
                                        <p:tav tm="100000">
                                          <p:val>
                                            <p:strVal val="#ppt_x"/>
                                          </p:val>
                                        </p:tav>
                                      </p:tavLst>
                                    </p:anim>
                                    <p:anim calcmode="lin" valueType="num">
                                      <p:cBhvr>
                                        <p:cTn id="140" dur="500" fill="hold"/>
                                        <p:tgtEl>
                                          <p:spTgt spid="7">
                                            <p:graphicEl>
                                              <a:dgm id="{4318AA3B-2457-4F9C-A3AC-61A75DEAB590}"/>
                                            </p:graphicEl>
                                          </p:spTgt>
                                        </p:tgtEl>
                                        <p:attrNameLst>
                                          <p:attrName>ppt_y</p:attrName>
                                        </p:attrNameLst>
                                      </p:cBhvr>
                                      <p:tavLst>
                                        <p:tav tm="0">
                                          <p:val>
                                            <p:strVal val="#ppt_y"/>
                                          </p:val>
                                        </p:tav>
                                        <p:tav tm="100000">
                                          <p:val>
                                            <p:strVal val="#ppt_y"/>
                                          </p:val>
                                        </p:tav>
                                      </p:tavLst>
                                    </p:anim>
                                    <p:anim calcmode="lin" valueType="num">
                                      <p:cBhvr>
                                        <p:cTn id="141" dur="500" fill="hold"/>
                                        <p:tgtEl>
                                          <p:spTgt spid="7">
                                            <p:graphicEl>
                                              <a:dgm id="{4318AA3B-2457-4F9C-A3AC-61A75DEAB590}"/>
                                            </p:graphicEl>
                                          </p:spTgt>
                                        </p:tgtEl>
                                        <p:attrNameLst>
                                          <p:attrName>ppt_w</p:attrName>
                                        </p:attrNameLst>
                                      </p:cBhvr>
                                      <p:tavLst>
                                        <p:tav tm="0">
                                          <p:val>
                                            <p:fltVal val="0"/>
                                          </p:val>
                                        </p:tav>
                                        <p:tav tm="100000">
                                          <p:val>
                                            <p:strVal val="#ppt_w"/>
                                          </p:val>
                                        </p:tav>
                                      </p:tavLst>
                                    </p:anim>
                                    <p:anim calcmode="lin" valueType="num">
                                      <p:cBhvr>
                                        <p:cTn id="142" dur="500" fill="hold"/>
                                        <p:tgtEl>
                                          <p:spTgt spid="7">
                                            <p:graphicEl>
                                              <a:dgm id="{4318AA3B-2457-4F9C-A3AC-61A75DEAB590}"/>
                                            </p:graphicEl>
                                          </p:spTgt>
                                        </p:tgtEl>
                                        <p:attrNameLst>
                                          <p:attrName>ppt_h</p:attrName>
                                        </p:attrNameLst>
                                      </p:cBhvr>
                                      <p:tavLst>
                                        <p:tav tm="0">
                                          <p:val>
                                            <p:strVal val="#ppt_h"/>
                                          </p:val>
                                        </p:tav>
                                        <p:tav tm="100000">
                                          <p:val>
                                            <p:strVal val="#ppt_h"/>
                                          </p:val>
                                        </p:tav>
                                      </p:tavLst>
                                    </p:anim>
                                  </p:childTnLst>
                                </p:cTn>
                              </p:par>
                            </p:childTnLst>
                          </p:cTn>
                        </p:par>
                        <p:par>
                          <p:cTn id="143" fill="hold">
                            <p:stCondLst>
                              <p:cond delay="500"/>
                            </p:stCondLst>
                            <p:childTnLst>
                              <p:par>
                                <p:cTn id="144" presetID="53" presetClass="entr" presetSubtype="16" fill="hold" grpId="0" nodeType="afterEffect">
                                  <p:stCondLst>
                                    <p:cond delay="0"/>
                                  </p:stCondLst>
                                  <p:childTnLst>
                                    <p:set>
                                      <p:cBhvr>
                                        <p:cTn id="145" dur="1" fill="hold">
                                          <p:stCondLst>
                                            <p:cond delay="0"/>
                                          </p:stCondLst>
                                        </p:cTn>
                                        <p:tgtEl>
                                          <p:spTgt spid="7">
                                            <p:graphicEl>
                                              <a:dgm id="{BD85A604-855B-4527-B451-25142B2A0D07}"/>
                                            </p:graphicEl>
                                          </p:spTgt>
                                        </p:tgtEl>
                                        <p:attrNameLst>
                                          <p:attrName>style.visibility</p:attrName>
                                        </p:attrNameLst>
                                      </p:cBhvr>
                                      <p:to>
                                        <p:strVal val="visible"/>
                                      </p:to>
                                    </p:set>
                                    <p:anim calcmode="lin" valueType="num">
                                      <p:cBhvr>
                                        <p:cTn id="146" dur="500" fill="hold"/>
                                        <p:tgtEl>
                                          <p:spTgt spid="7">
                                            <p:graphicEl>
                                              <a:dgm id="{BD85A604-855B-4527-B451-25142B2A0D07}"/>
                                            </p:graphicEl>
                                          </p:spTgt>
                                        </p:tgtEl>
                                        <p:attrNameLst>
                                          <p:attrName>ppt_w</p:attrName>
                                        </p:attrNameLst>
                                      </p:cBhvr>
                                      <p:tavLst>
                                        <p:tav tm="0">
                                          <p:val>
                                            <p:fltVal val="0"/>
                                          </p:val>
                                        </p:tav>
                                        <p:tav tm="100000">
                                          <p:val>
                                            <p:strVal val="#ppt_w"/>
                                          </p:val>
                                        </p:tav>
                                      </p:tavLst>
                                    </p:anim>
                                    <p:anim calcmode="lin" valueType="num">
                                      <p:cBhvr>
                                        <p:cTn id="147" dur="500" fill="hold"/>
                                        <p:tgtEl>
                                          <p:spTgt spid="7">
                                            <p:graphicEl>
                                              <a:dgm id="{BD85A604-855B-4527-B451-25142B2A0D07}"/>
                                            </p:graphicEl>
                                          </p:spTgt>
                                        </p:tgtEl>
                                        <p:attrNameLst>
                                          <p:attrName>ppt_h</p:attrName>
                                        </p:attrNameLst>
                                      </p:cBhvr>
                                      <p:tavLst>
                                        <p:tav tm="0">
                                          <p:val>
                                            <p:fltVal val="0"/>
                                          </p:val>
                                        </p:tav>
                                        <p:tav tm="100000">
                                          <p:val>
                                            <p:strVal val="#ppt_h"/>
                                          </p:val>
                                        </p:tav>
                                      </p:tavLst>
                                    </p:anim>
                                    <p:animEffect transition="in" filter="fade">
                                      <p:cBhvr>
                                        <p:cTn id="148" dur="500"/>
                                        <p:tgtEl>
                                          <p:spTgt spid="7">
                                            <p:graphicEl>
                                              <a:dgm id="{BD85A604-855B-4527-B451-25142B2A0D07}"/>
                                            </p:graphicEl>
                                          </p:spTgt>
                                        </p:tgtEl>
                                      </p:cBhvr>
                                    </p:animEffect>
                                  </p:childTnLst>
                                </p:cTn>
                              </p:par>
                            </p:childTnLst>
                          </p:cTn>
                        </p:par>
                      </p:childTnLst>
                    </p:cTn>
                  </p:par>
                  <p:par>
                    <p:cTn id="149" fill="hold">
                      <p:stCondLst>
                        <p:cond delay="indefinite"/>
                      </p:stCondLst>
                      <p:childTnLst>
                        <p:par>
                          <p:cTn id="150" fill="hold">
                            <p:stCondLst>
                              <p:cond delay="0"/>
                            </p:stCondLst>
                            <p:childTnLst>
                              <p:par>
                                <p:cTn id="151" presetID="17" presetClass="entr" presetSubtype="8" fill="hold" grpId="0" nodeType="clickEffect">
                                  <p:stCondLst>
                                    <p:cond delay="0"/>
                                  </p:stCondLst>
                                  <p:childTnLst>
                                    <p:set>
                                      <p:cBhvr>
                                        <p:cTn id="152" dur="1" fill="hold">
                                          <p:stCondLst>
                                            <p:cond delay="0"/>
                                          </p:stCondLst>
                                        </p:cTn>
                                        <p:tgtEl>
                                          <p:spTgt spid="7">
                                            <p:graphicEl>
                                              <a:dgm id="{5FDE71CD-4CD1-45C3-B63E-763B50391B24}"/>
                                            </p:graphicEl>
                                          </p:spTgt>
                                        </p:tgtEl>
                                        <p:attrNameLst>
                                          <p:attrName>style.visibility</p:attrName>
                                        </p:attrNameLst>
                                      </p:cBhvr>
                                      <p:to>
                                        <p:strVal val="visible"/>
                                      </p:to>
                                    </p:set>
                                    <p:anim calcmode="lin" valueType="num">
                                      <p:cBhvr>
                                        <p:cTn id="153" dur="500" fill="hold"/>
                                        <p:tgtEl>
                                          <p:spTgt spid="7">
                                            <p:graphicEl>
                                              <a:dgm id="{5FDE71CD-4CD1-45C3-B63E-763B50391B24}"/>
                                            </p:graphicEl>
                                          </p:spTgt>
                                        </p:tgtEl>
                                        <p:attrNameLst>
                                          <p:attrName>ppt_x</p:attrName>
                                        </p:attrNameLst>
                                      </p:cBhvr>
                                      <p:tavLst>
                                        <p:tav tm="0">
                                          <p:val>
                                            <p:strVal val="#ppt_x-#ppt_w/2"/>
                                          </p:val>
                                        </p:tav>
                                        <p:tav tm="100000">
                                          <p:val>
                                            <p:strVal val="#ppt_x"/>
                                          </p:val>
                                        </p:tav>
                                      </p:tavLst>
                                    </p:anim>
                                    <p:anim calcmode="lin" valueType="num">
                                      <p:cBhvr>
                                        <p:cTn id="154" dur="500" fill="hold"/>
                                        <p:tgtEl>
                                          <p:spTgt spid="7">
                                            <p:graphicEl>
                                              <a:dgm id="{5FDE71CD-4CD1-45C3-B63E-763B50391B24}"/>
                                            </p:graphicEl>
                                          </p:spTgt>
                                        </p:tgtEl>
                                        <p:attrNameLst>
                                          <p:attrName>ppt_y</p:attrName>
                                        </p:attrNameLst>
                                      </p:cBhvr>
                                      <p:tavLst>
                                        <p:tav tm="0">
                                          <p:val>
                                            <p:strVal val="#ppt_y"/>
                                          </p:val>
                                        </p:tav>
                                        <p:tav tm="100000">
                                          <p:val>
                                            <p:strVal val="#ppt_y"/>
                                          </p:val>
                                        </p:tav>
                                      </p:tavLst>
                                    </p:anim>
                                    <p:anim calcmode="lin" valueType="num">
                                      <p:cBhvr>
                                        <p:cTn id="155" dur="500" fill="hold"/>
                                        <p:tgtEl>
                                          <p:spTgt spid="7">
                                            <p:graphicEl>
                                              <a:dgm id="{5FDE71CD-4CD1-45C3-B63E-763B50391B24}"/>
                                            </p:graphicEl>
                                          </p:spTgt>
                                        </p:tgtEl>
                                        <p:attrNameLst>
                                          <p:attrName>ppt_w</p:attrName>
                                        </p:attrNameLst>
                                      </p:cBhvr>
                                      <p:tavLst>
                                        <p:tav tm="0">
                                          <p:val>
                                            <p:fltVal val="0"/>
                                          </p:val>
                                        </p:tav>
                                        <p:tav tm="100000">
                                          <p:val>
                                            <p:strVal val="#ppt_w"/>
                                          </p:val>
                                        </p:tav>
                                      </p:tavLst>
                                    </p:anim>
                                    <p:anim calcmode="lin" valueType="num">
                                      <p:cBhvr>
                                        <p:cTn id="156" dur="500" fill="hold"/>
                                        <p:tgtEl>
                                          <p:spTgt spid="7">
                                            <p:graphicEl>
                                              <a:dgm id="{5FDE71CD-4CD1-45C3-B63E-763B50391B24}"/>
                                            </p:graphicEl>
                                          </p:spTgt>
                                        </p:tgtEl>
                                        <p:attrNameLst>
                                          <p:attrName>ppt_h</p:attrName>
                                        </p:attrNameLst>
                                      </p:cBhvr>
                                      <p:tavLst>
                                        <p:tav tm="0">
                                          <p:val>
                                            <p:strVal val="#ppt_h"/>
                                          </p:val>
                                        </p:tav>
                                        <p:tav tm="100000">
                                          <p:val>
                                            <p:strVal val="#ppt_h"/>
                                          </p:val>
                                        </p:tav>
                                      </p:tavLst>
                                    </p:anim>
                                  </p:childTnLst>
                                </p:cTn>
                              </p:par>
                            </p:childTnLst>
                          </p:cTn>
                        </p:par>
                        <p:par>
                          <p:cTn id="157" fill="hold">
                            <p:stCondLst>
                              <p:cond delay="500"/>
                            </p:stCondLst>
                            <p:childTnLst>
                              <p:par>
                                <p:cTn id="158" presetID="53" presetClass="entr" presetSubtype="16" fill="hold" grpId="0" nodeType="afterEffect">
                                  <p:stCondLst>
                                    <p:cond delay="0"/>
                                  </p:stCondLst>
                                  <p:childTnLst>
                                    <p:set>
                                      <p:cBhvr>
                                        <p:cTn id="159" dur="1" fill="hold">
                                          <p:stCondLst>
                                            <p:cond delay="0"/>
                                          </p:stCondLst>
                                        </p:cTn>
                                        <p:tgtEl>
                                          <p:spTgt spid="7">
                                            <p:graphicEl>
                                              <a:dgm id="{E8CE060D-9406-4D57-A654-3D16AD8D3B2D}"/>
                                            </p:graphicEl>
                                          </p:spTgt>
                                        </p:tgtEl>
                                        <p:attrNameLst>
                                          <p:attrName>style.visibility</p:attrName>
                                        </p:attrNameLst>
                                      </p:cBhvr>
                                      <p:to>
                                        <p:strVal val="visible"/>
                                      </p:to>
                                    </p:set>
                                    <p:anim calcmode="lin" valueType="num">
                                      <p:cBhvr>
                                        <p:cTn id="160" dur="500" fill="hold"/>
                                        <p:tgtEl>
                                          <p:spTgt spid="7">
                                            <p:graphicEl>
                                              <a:dgm id="{E8CE060D-9406-4D57-A654-3D16AD8D3B2D}"/>
                                            </p:graphicEl>
                                          </p:spTgt>
                                        </p:tgtEl>
                                        <p:attrNameLst>
                                          <p:attrName>ppt_w</p:attrName>
                                        </p:attrNameLst>
                                      </p:cBhvr>
                                      <p:tavLst>
                                        <p:tav tm="0">
                                          <p:val>
                                            <p:fltVal val="0"/>
                                          </p:val>
                                        </p:tav>
                                        <p:tav tm="100000">
                                          <p:val>
                                            <p:strVal val="#ppt_w"/>
                                          </p:val>
                                        </p:tav>
                                      </p:tavLst>
                                    </p:anim>
                                    <p:anim calcmode="lin" valueType="num">
                                      <p:cBhvr>
                                        <p:cTn id="161" dur="500" fill="hold"/>
                                        <p:tgtEl>
                                          <p:spTgt spid="7">
                                            <p:graphicEl>
                                              <a:dgm id="{E8CE060D-9406-4D57-A654-3D16AD8D3B2D}"/>
                                            </p:graphicEl>
                                          </p:spTgt>
                                        </p:tgtEl>
                                        <p:attrNameLst>
                                          <p:attrName>ppt_h</p:attrName>
                                        </p:attrNameLst>
                                      </p:cBhvr>
                                      <p:tavLst>
                                        <p:tav tm="0">
                                          <p:val>
                                            <p:fltVal val="0"/>
                                          </p:val>
                                        </p:tav>
                                        <p:tav tm="100000">
                                          <p:val>
                                            <p:strVal val="#ppt_h"/>
                                          </p:val>
                                        </p:tav>
                                      </p:tavLst>
                                    </p:anim>
                                    <p:animEffect transition="in" filter="fade">
                                      <p:cBhvr>
                                        <p:cTn id="162" dur="500"/>
                                        <p:tgtEl>
                                          <p:spTgt spid="7">
                                            <p:graphicEl>
                                              <a:dgm id="{E8CE060D-9406-4D57-A654-3D16AD8D3B2D}"/>
                                            </p:graphicEl>
                                          </p:spTgt>
                                        </p:tgtEl>
                                      </p:cBhvr>
                                    </p:animEffect>
                                  </p:childTnLst>
                                </p:cTn>
                              </p:par>
                            </p:childTnLst>
                          </p:cTn>
                        </p:par>
                      </p:childTnLst>
                    </p:cTn>
                  </p:par>
                  <p:par>
                    <p:cTn id="163" fill="hold">
                      <p:stCondLst>
                        <p:cond delay="indefinite"/>
                      </p:stCondLst>
                      <p:childTnLst>
                        <p:par>
                          <p:cTn id="164" fill="hold">
                            <p:stCondLst>
                              <p:cond delay="0"/>
                            </p:stCondLst>
                            <p:childTnLst>
                              <p:par>
                                <p:cTn id="165" presetID="17" presetClass="entr" presetSubtype="8" fill="hold" grpId="0" nodeType="clickEffect">
                                  <p:stCondLst>
                                    <p:cond delay="0"/>
                                  </p:stCondLst>
                                  <p:childTnLst>
                                    <p:set>
                                      <p:cBhvr>
                                        <p:cTn id="166" dur="1" fill="hold">
                                          <p:stCondLst>
                                            <p:cond delay="0"/>
                                          </p:stCondLst>
                                        </p:cTn>
                                        <p:tgtEl>
                                          <p:spTgt spid="7">
                                            <p:graphicEl>
                                              <a:dgm id="{28A4FF88-7095-4169-9A82-CF8EDC1C937E}"/>
                                            </p:graphicEl>
                                          </p:spTgt>
                                        </p:tgtEl>
                                        <p:attrNameLst>
                                          <p:attrName>style.visibility</p:attrName>
                                        </p:attrNameLst>
                                      </p:cBhvr>
                                      <p:to>
                                        <p:strVal val="visible"/>
                                      </p:to>
                                    </p:set>
                                    <p:anim calcmode="lin" valueType="num">
                                      <p:cBhvr>
                                        <p:cTn id="167" dur="500" fill="hold"/>
                                        <p:tgtEl>
                                          <p:spTgt spid="7">
                                            <p:graphicEl>
                                              <a:dgm id="{28A4FF88-7095-4169-9A82-CF8EDC1C937E}"/>
                                            </p:graphicEl>
                                          </p:spTgt>
                                        </p:tgtEl>
                                        <p:attrNameLst>
                                          <p:attrName>ppt_x</p:attrName>
                                        </p:attrNameLst>
                                      </p:cBhvr>
                                      <p:tavLst>
                                        <p:tav tm="0">
                                          <p:val>
                                            <p:strVal val="#ppt_x-#ppt_w/2"/>
                                          </p:val>
                                        </p:tav>
                                        <p:tav tm="100000">
                                          <p:val>
                                            <p:strVal val="#ppt_x"/>
                                          </p:val>
                                        </p:tav>
                                      </p:tavLst>
                                    </p:anim>
                                    <p:anim calcmode="lin" valueType="num">
                                      <p:cBhvr>
                                        <p:cTn id="168" dur="500" fill="hold"/>
                                        <p:tgtEl>
                                          <p:spTgt spid="7">
                                            <p:graphicEl>
                                              <a:dgm id="{28A4FF88-7095-4169-9A82-CF8EDC1C937E}"/>
                                            </p:graphicEl>
                                          </p:spTgt>
                                        </p:tgtEl>
                                        <p:attrNameLst>
                                          <p:attrName>ppt_y</p:attrName>
                                        </p:attrNameLst>
                                      </p:cBhvr>
                                      <p:tavLst>
                                        <p:tav tm="0">
                                          <p:val>
                                            <p:strVal val="#ppt_y"/>
                                          </p:val>
                                        </p:tav>
                                        <p:tav tm="100000">
                                          <p:val>
                                            <p:strVal val="#ppt_y"/>
                                          </p:val>
                                        </p:tav>
                                      </p:tavLst>
                                    </p:anim>
                                    <p:anim calcmode="lin" valueType="num">
                                      <p:cBhvr>
                                        <p:cTn id="169" dur="500" fill="hold"/>
                                        <p:tgtEl>
                                          <p:spTgt spid="7">
                                            <p:graphicEl>
                                              <a:dgm id="{28A4FF88-7095-4169-9A82-CF8EDC1C937E}"/>
                                            </p:graphicEl>
                                          </p:spTgt>
                                        </p:tgtEl>
                                        <p:attrNameLst>
                                          <p:attrName>ppt_w</p:attrName>
                                        </p:attrNameLst>
                                      </p:cBhvr>
                                      <p:tavLst>
                                        <p:tav tm="0">
                                          <p:val>
                                            <p:fltVal val="0"/>
                                          </p:val>
                                        </p:tav>
                                        <p:tav tm="100000">
                                          <p:val>
                                            <p:strVal val="#ppt_w"/>
                                          </p:val>
                                        </p:tav>
                                      </p:tavLst>
                                    </p:anim>
                                    <p:anim calcmode="lin" valueType="num">
                                      <p:cBhvr>
                                        <p:cTn id="170" dur="500" fill="hold"/>
                                        <p:tgtEl>
                                          <p:spTgt spid="7">
                                            <p:graphicEl>
                                              <a:dgm id="{28A4FF88-7095-4169-9A82-CF8EDC1C937E}"/>
                                            </p:graphicEl>
                                          </p:spTgt>
                                        </p:tgtEl>
                                        <p:attrNameLst>
                                          <p:attrName>ppt_h</p:attrName>
                                        </p:attrNameLst>
                                      </p:cBhvr>
                                      <p:tavLst>
                                        <p:tav tm="0">
                                          <p:val>
                                            <p:strVal val="#ppt_h"/>
                                          </p:val>
                                        </p:tav>
                                        <p:tav tm="100000">
                                          <p:val>
                                            <p:strVal val="#ppt_h"/>
                                          </p:val>
                                        </p:tav>
                                      </p:tavLst>
                                    </p:anim>
                                  </p:childTnLst>
                                </p:cTn>
                              </p:par>
                            </p:childTnLst>
                          </p:cTn>
                        </p:par>
                        <p:par>
                          <p:cTn id="171" fill="hold">
                            <p:stCondLst>
                              <p:cond delay="500"/>
                            </p:stCondLst>
                            <p:childTnLst>
                              <p:par>
                                <p:cTn id="172" presetID="53" presetClass="entr" presetSubtype="16" fill="hold" grpId="0" nodeType="afterEffect">
                                  <p:stCondLst>
                                    <p:cond delay="0"/>
                                  </p:stCondLst>
                                  <p:childTnLst>
                                    <p:set>
                                      <p:cBhvr>
                                        <p:cTn id="173" dur="1" fill="hold">
                                          <p:stCondLst>
                                            <p:cond delay="0"/>
                                          </p:stCondLst>
                                        </p:cTn>
                                        <p:tgtEl>
                                          <p:spTgt spid="7">
                                            <p:graphicEl>
                                              <a:dgm id="{793DBD12-87B5-43E8-B537-49CADEA8A324}"/>
                                            </p:graphicEl>
                                          </p:spTgt>
                                        </p:tgtEl>
                                        <p:attrNameLst>
                                          <p:attrName>style.visibility</p:attrName>
                                        </p:attrNameLst>
                                      </p:cBhvr>
                                      <p:to>
                                        <p:strVal val="visible"/>
                                      </p:to>
                                    </p:set>
                                    <p:anim calcmode="lin" valueType="num">
                                      <p:cBhvr>
                                        <p:cTn id="174" dur="500" fill="hold"/>
                                        <p:tgtEl>
                                          <p:spTgt spid="7">
                                            <p:graphicEl>
                                              <a:dgm id="{793DBD12-87B5-43E8-B537-49CADEA8A324}"/>
                                            </p:graphicEl>
                                          </p:spTgt>
                                        </p:tgtEl>
                                        <p:attrNameLst>
                                          <p:attrName>ppt_w</p:attrName>
                                        </p:attrNameLst>
                                      </p:cBhvr>
                                      <p:tavLst>
                                        <p:tav tm="0">
                                          <p:val>
                                            <p:fltVal val="0"/>
                                          </p:val>
                                        </p:tav>
                                        <p:tav tm="100000">
                                          <p:val>
                                            <p:strVal val="#ppt_w"/>
                                          </p:val>
                                        </p:tav>
                                      </p:tavLst>
                                    </p:anim>
                                    <p:anim calcmode="lin" valueType="num">
                                      <p:cBhvr>
                                        <p:cTn id="175" dur="500" fill="hold"/>
                                        <p:tgtEl>
                                          <p:spTgt spid="7">
                                            <p:graphicEl>
                                              <a:dgm id="{793DBD12-87B5-43E8-B537-49CADEA8A324}"/>
                                            </p:graphicEl>
                                          </p:spTgt>
                                        </p:tgtEl>
                                        <p:attrNameLst>
                                          <p:attrName>ppt_h</p:attrName>
                                        </p:attrNameLst>
                                      </p:cBhvr>
                                      <p:tavLst>
                                        <p:tav tm="0">
                                          <p:val>
                                            <p:fltVal val="0"/>
                                          </p:val>
                                        </p:tav>
                                        <p:tav tm="100000">
                                          <p:val>
                                            <p:strVal val="#ppt_h"/>
                                          </p:val>
                                        </p:tav>
                                      </p:tavLst>
                                    </p:anim>
                                    <p:animEffect transition="in" filter="fade">
                                      <p:cBhvr>
                                        <p:cTn id="176" dur="500"/>
                                        <p:tgtEl>
                                          <p:spTgt spid="7">
                                            <p:graphicEl>
                                              <a:dgm id="{793DBD12-87B5-43E8-B537-49CADEA8A32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Graphic spid="7" grpId="0" uiExpand="1">
        <p:bldSub>
          <a:bldDgm bld="one"/>
        </p:bldSub>
      </p:bldGraphic>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201DA47-DBAC-62CA-D9B0-B5286B63D63C}"/>
              </a:ext>
            </a:extLst>
          </p:cNvPr>
          <p:cNvSpPr txBox="1"/>
          <p:nvPr/>
        </p:nvSpPr>
        <p:spPr>
          <a:xfrm>
            <a:off x="0" y="984498"/>
            <a:ext cx="10809514" cy="4493538"/>
          </a:xfrm>
          <a:prstGeom prst="rect">
            <a:avLst/>
          </a:prstGeom>
          <a:noFill/>
        </p:spPr>
        <p:txBody>
          <a:bodyPr wrap="square">
            <a:spAutoFit/>
          </a:bodyPr>
          <a:lstStyle/>
          <a:p>
            <a:pPr algn="ctr">
              <a:spcBef>
                <a:spcPts val="600"/>
              </a:spcBef>
            </a:pPr>
            <a:r>
              <a:rPr lang="es-ES" sz="2600" b="1" dirty="0">
                <a:latin typeface="Comic Sans MS" pitchFamily="66" charset="0"/>
              </a:rPr>
              <a:t>“</a:t>
            </a:r>
            <a:r>
              <a:rPr lang="it-IT" sz="2600" b="1" dirty="0">
                <a:latin typeface="Comic Sans MS" pitchFamily="66" charset="0"/>
              </a:rPr>
              <a:t>La Bibbia presenta la verità con una semplicità e un adattamento così perfetti alle necessità e ai desideri del cuore umano, che ha stupito e incantato le menti più colte</a:t>
            </a:r>
            <a:r>
              <a:rPr lang="es-ES" sz="2600" b="1" dirty="0">
                <a:latin typeface="Comic Sans MS" pitchFamily="66" charset="0"/>
              </a:rPr>
              <a:t>, al contempo consentendo </a:t>
            </a:r>
            <a:r>
              <a:rPr lang="it-IT" sz="2600" b="1" dirty="0">
                <a:latin typeface="Comic Sans MS" pitchFamily="66" charset="0"/>
              </a:rPr>
              <a:t>ai più umili e incolti di discernere la via della salvezza. Tuttavia, queste verità, enunciate in modo semplice, trattano argomenti così elevati, di una trascendenza così grande, così infinitamente al di là della portata della comprensione umana, che possiamo accettarle solo perché Dio ce le ha rivelate.</a:t>
            </a:r>
            <a:r>
              <a:rPr lang="es-ES" sz="2600" b="1" dirty="0">
                <a:latin typeface="Comic Sans MS" pitchFamily="66" charset="0"/>
              </a:rPr>
              <a:t> […]</a:t>
            </a:r>
            <a:r>
              <a:rPr lang="it-IT" sz="2600" b="1" dirty="0">
                <a:latin typeface="Comic Sans MS" pitchFamily="66" charset="0"/>
              </a:rPr>
              <a:t> Quanto più si studia la Bibbia, tanto più si rafforza la convinzione che essa sia la Parola del Dio vivente, e la ragione umana si inchina di fronte alla maestà della rivelazione divina.</a:t>
            </a:r>
            <a:r>
              <a:rPr lang="es-ES" sz="2600" b="1" dirty="0">
                <a:latin typeface="Comic Sans MS" pitchFamily="66" charset="0"/>
              </a:rPr>
              <a:t>”</a:t>
            </a:r>
          </a:p>
        </p:txBody>
      </p:sp>
      <p:sp>
        <p:nvSpPr>
          <p:cNvPr id="4" name="CuadroTexto 3">
            <a:extLst>
              <a:ext uri="{FF2B5EF4-FFF2-40B4-BE49-F238E27FC236}">
                <a16:creationId xmlns:a16="http://schemas.microsoft.com/office/drawing/2014/main" id="{4BDFA4EF-5398-F348-FA2D-910E6E964E1E}"/>
              </a:ext>
            </a:extLst>
          </p:cNvPr>
          <p:cNvSpPr txBox="1"/>
          <p:nvPr/>
        </p:nvSpPr>
        <p:spPr>
          <a:xfrm>
            <a:off x="6294030" y="5503880"/>
            <a:ext cx="4382995" cy="338554"/>
          </a:xfrm>
          <a:prstGeom prst="rect">
            <a:avLst/>
          </a:prstGeom>
          <a:noFill/>
        </p:spPr>
        <p:txBody>
          <a:bodyPr wrap="none" rtlCol="0">
            <a:spAutoFit/>
          </a:bodyPr>
          <a:lstStyle/>
          <a:p>
            <a:pPr algn="r"/>
            <a:r>
              <a:rPr lang="es-ES" sz="1600" b="1" dirty="0"/>
              <a:t>(E.G. White, </a:t>
            </a:r>
            <a:r>
              <a:rPr lang="es-ES" sz="1600" b="1" i="1" dirty="0"/>
              <a:t>La </a:t>
            </a:r>
            <a:r>
              <a:rPr lang="es-ES" sz="1600" b="1" i="1" dirty="0" err="1"/>
              <a:t>via</a:t>
            </a:r>
            <a:r>
              <a:rPr lang="es-ES" sz="1600" b="1" i="1" dirty="0"/>
              <a:t> </a:t>
            </a:r>
            <a:r>
              <a:rPr lang="es-ES" sz="1600" b="1" i="1" dirty="0" err="1"/>
              <a:t>migliore</a:t>
            </a:r>
            <a:r>
              <a:rPr lang="es-ES" sz="1600" b="1" dirty="0"/>
              <a:t>, libera </a:t>
            </a:r>
            <a:r>
              <a:rPr lang="es-ES" sz="1600" b="1" dirty="0" err="1"/>
              <a:t>traduzione</a:t>
            </a:r>
            <a:r>
              <a:rPr lang="es-ES" sz="1600" b="1" dirty="0"/>
              <a:t>)</a:t>
            </a:r>
          </a:p>
        </p:txBody>
      </p:sp>
    </p:spTree>
    <p:extLst>
      <p:ext uri="{BB962C8B-B14F-4D97-AF65-F5344CB8AC3E}">
        <p14:creationId xmlns:p14="http://schemas.microsoft.com/office/powerpoint/2010/main" val="3846804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Tema de Office">
  <a:themeElements>
    <a:clrScheme name="Personalizado 1">
      <a:dk1>
        <a:sysClr val="windowText" lastClr="000000"/>
      </a:dk1>
      <a:lt1>
        <a:sysClr val="window" lastClr="FFFFFF"/>
      </a:lt1>
      <a:dk2>
        <a:srgbClr val="44546A"/>
      </a:dk2>
      <a:lt2>
        <a:srgbClr val="33CCCC"/>
      </a:lt2>
      <a:accent1>
        <a:srgbClr val="339966"/>
      </a:accent1>
      <a:accent2>
        <a:srgbClr val="9900CC"/>
      </a:accent2>
      <a:accent3>
        <a:srgbClr val="FF3300"/>
      </a:accent3>
      <a:accent4>
        <a:srgbClr val="FFC000"/>
      </a:accent4>
      <a:accent5>
        <a:srgbClr val="0033CC"/>
      </a:accent5>
      <a:accent6>
        <a:srgbClr val="F5F010"/>
      </a:accent6>
      <a:hlink>
        <a:srgbClr val="0563C1"/>
      </a:hlink>
      <a:folHlink>
        <a:srgbClr val="954F72"/>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759</TotalTime>
  <Words>1196</Words>
  <Application>Microsoft Macintosh PowerPoint</Application>
  <PresentationFormat>Widescreen</PresentationFormat>
  <Paragraphs>66</Paragraphs>
  <Slides>9</Slides>
  <Notes>1</Notes>
  <HiddenSlides>0</HiddenSlides>
  <MMClips>0</MMClips>
  <ScaleCrop>false</ScaleCrop>
  <HeadingPairs>
    <vt:vector size="6" baseType="variant">
      <vt:variant>
        <vt:lpstr>Caratteri utilizzati</vt:lpstr>
      </vt:variant>
      <vt:variant>
        <vt:i4>6</vt:i4>
      </vt:variant>
      <vt:variant>
        <vt:lpstr>Tema</vt:lpstr>
      </vt:variant>
      <vt:variant>
        <vt:i4>2</vt:i4>
      </vt:variant>
      <vt:variant>
        <vt:lpstr>Titoli diapositive</vt:lpstr>
      </vt:variant>
      <vt:variant>
        <vt:i4>9</vt:i4>
      </vt:variant>
    </vt:vector>
  </HeadingPairs>
  <TitlesOfParts>
    <vt:vector size="17" baseType="lpstr">
      <vt:lpstr>Comic Sans MS</vt:lpstr>
      <vt:lpstr>Verdana</vt:lpstr>
      <vt:lpstr>Aptos Display</vt:lpstr>
      <vt:lpstr>Arial</vt:lpstr>
      <vt:lpstr>Calibri</vt:lpstr>
      <vt:lpstr>Aptos</vt:lpstr>
      <vt:lpstr>Tema de Office</vt:lpstr>
      <vt:lpstr>1_Tema de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Sergio</dc:creator>
  <cp:lastModifiedBy>Cavalieri Mariarosa</cp:lastModifiedBy>
  <cp:revision>87</cp:revision>
  <dcterms:created xsi:type="dcterms:W3CDTF">2026-03-14T15:12:41Z</dcterms:created>
  <dcterms:modified xsi:type="dcterms:W3CDTF">2026-04-07T07:17:17Z</dcterms:modified>
</cp:coreProperties>
</file>