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17"/>
  </p:notesMasterIdLst>
  <p:sldIdLst>
    <p:sldId id="290" r:id="rId3"/>
    <p:sldId id="278" r:id="rId4"/>
    <p:sldId id="257" r:id="rId5"/>
    <p:sldId id="258" r:id="rId6"/>
    <p:sldId id="288" r:id="rId7"/>
    <p:sldId id="283" r:id="rId8"/>
    <p:sldId id="260" r:id="rId9"/>
    <p:sldId id="289" r:id="rId10"/>
    <p:sldId id="286" r:id="rId11"/>
    <p:sldId id="262" r:id="rId12"/>
    <p:sldId id="287" r:id="rId13"/>
    <p:sldId id="264" r:id="rId14"/>
    <p:sldId id="285" r:id="rId15"/>
    <p:sldId id="280" r:id="rId16"/>
  </p:sldIdLst>
  <p:sldSz cx="12192000" cy="6858000"/>
  <p:notesSz cx="6858000" cy="9144000"/>
  <p:embeddedFontLst>
    <p:embeddedFont>
      <p:font typeface="Comic Sans MS" panose="030F0902030302020204" pitchFamily="66" charset="0"/>
      <p:regular r:id="rId18"/>
      <p:bold r:id="rId19"/>
      <p:italic r:id="rId20"/>
      <p:boldItalic r:id="rId21"/>
    </p:embeddedFont>
    <p:embeddedFont>
      <p:font typeface="Verdana" panose="020B0604030504040204" pitchFamily="34" charset="0"/>
      <p:regular r:id="rId22"/>
      <p:bold r:id="rId23"/>
      <p:italic r:id="rId24"/>
      <p:boldItalic r:id="rId25"/>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2E00"/>
    <a:srgbClr val="FECC75"/>
    <a:srgbClr val="DAA100"/>
    <a:srgbClr val="FFC00D"/>
    <a:srgbClr val="EBE600"/>
    <a:srgbClr val="90BADA"/>
    <a:srgbClr val="DCC4AE"/>
    <a:srgbClr val="AB202A"/>
    <a:srgbClr val="DDA80B"/>
    <a:srgbClr val="FFFF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4658"/>
  </p:normalViewPr>
  <p:slideViewPr>
    <p:cSldViewPr snapToGrid="0">
      <p:cViewPr varScale="1">
        <p:scale>
          <a:sx n="116" d="100"/>
          <a:sy n="116" d="100"/>
        </p:scale>
        <p:origin x="32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4.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7.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5.fntdata"/><Relationship Id="rId27"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 Id="rId4" Type="http://schemas.openxmlformats.org/officeDocument/2006/relationships/image" Target="../media/image43.jpeg"/></Relationships>
</file>

<file path=ppt/diagrams/_rels/data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image" Target="../media/image53.jpeg"/><Relationship Id="rId6" Type="http://schemas.openxmlformats.org/officeDocument/2006/relationships/image" Target="../media/image58.png"/><Relationship Id="rId5" Type="http://schemas.openxmlformats.org/officeDocument/2006/relationships/image" Target="../media/image57.jpeg"/><Relationship Id="rId4" Type="http://schemas.openxmlformats.org/officeDocument/2006/relationships/image" Target="../media/image56.jpeg"/></Relationships>
</file>

<file path=ppt/diagrams/_rels/data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8.png"/><Relationship Id="rId1" Type="http://schemas.openxmlformats.org/officeDocument/2006/relationships/image" Target="../media/image77.jpeg"/><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 Id="rId4" Type="http://schemas.openxmlformats.org/officeDocument/2006/relationships/image" Target="../media/image43.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image" Target="../media/image53.jpeg"/><Relationship Id="rId6" Type="http://schemas.openxmlformats.org/officeDocument/2006/relationships/image" Target="../media/image58.png"/><Relationship Id="rId5" Type="http://schemas.openxmlformats.org/officeDocument/2006/relationships/image" Target="../media/image57.jpeg"/><Relationship Id="rId4" Type="http://schemas.openxmlformats.org/officeDocument/2006/relationships/image" Target="../media/image56.jpeg"/></Relationships>
</file>

<file path=ppt/diagrams/_rels/drawing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8.png"/><Relationship Id="rId1" Type="http://schemas.openxmlformats.org/officeDocument/2006/relationships/image" Target="../media/image77.jpeg"/><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D551CE-F2A0-496C-993F-0BF18CD87BF1}" type="doc">
      <dgm:prSet loTypeId="urn:microsoft.com/office/officeart/2005/8/layout/hList7#1" loCatId="list" qsTypeId="urn:microsoft.com/office/officeart/2005/8/quickstyle/3d1" qsCatId="3D" csTypeId="urn:microsoft.com/office/officeart/2005/8/colors/colorful2" csCatId="colorful" phldr="1"/>
      <dgm:spPr/>
      <dgm:t>
        <a:bodyPr/>
        <a:lstStyle/>
        <a:p>
          <a:endParaRPr lang="es-ES"/>
        </a:p>
      </dgm:t>
    </dgm:pt>
    <dgm:pt modelId="{6858A5CD-4915-4025-B736-C8CFD4C33B09}">
      <dgm:prSet custT="1"/>
      <dgm:spPr/>
      <dgm:t>
        <a:bodyPr lIns="72000" rIns="72000" anchor="t" anchorCtr="0"/>
        <a:lstStyle/>
        <a:p>
          <a:r>
            <a:rPr lang="es-ES" sz="1600" b="1" dirty="0">
              <a:effectLst>
                <a:outerShdw blurRad="38100" dist="38100" dir="2700000" algn="tl">
                  <a:srgbClr val="000000"/>
                </a:outerShdw>
              </a:effectLst>
            </a:rPr>
            <a:t>Era costante, pregava tre volte al giorno</a:t>
          </a:r>
        </a:p>
      </dgm:t>
    </dgm:pt>
    <dgm:pt modelId="{E034C4E0-F72A-4BA8-A381-5A84C9B21B9F}" type="parTrans" cxnId="{6E2BE8BB-E5F0-4F57-BBF6-79C675D9E4C8}">
      <dgm:prSet/>
      <dgm:spPr/>
      <dgm:t>
        <a:bodyPr/>
        <a:lstStyle/>
        <a:p>
          <a:endParaRPr lang="es-ES" sz="2000" b="1">
            <a:effectLst>
              <a:outerShdw blurRad="38100" dist="38100" dir="2700000" algn="tl">
                <a:srgbClr val="000000"/>
              </a:outerShdw>
            </a:effectLst>
          </a:endParaRPr>
        </a:p>
      </dgm:t>
    </dgm:pt>
    <dgm:pt modelId="{9BB5E32E-155E-4DE2-8B26-8577B0ADBFC2}" type="sibTrans" cxnId="{6E2BE8BB-E5F0-4F57-BBF6-79C675D9E4C8}">
      <dgm:prSet/>
      <dgm:spPr/>
      <dgm:t>
        <a:bodyPr/>
        <a:lstStyle/>
        <a:p>
          <a:endParaRPr lang="es-ES" sz="2000" b="1">
            <a:effectLst>
              <a:outerShdw blurRad="38100" dist="38100" dir="2700000" algn="tl">
                <a:srgbClr val="000000"/>
              </a:outerShdw>
            </a:effectLst>
          </a:endParaRPr>
        </a:p>
      </dgm:t>
    </dgm:pt>
    <dgm:pt modelId="{3EA9C890-2728-4408-952A-BCC197A35228}">
      <dgm:prSet custT="1"/>
      <dgm:spPr>
        <a:solidFill>
          <a:schemeClr val="accent5"/>
        </a:solidFill>
      </dgm:spPr>
      <dgm:t>
        <a:bodyPr lIns="72000" rIns="72000" anchor="t" anchorCtr="0"/>
        <a:lstStyle/>
        <a:p>
          <a:r>
            <a:rPr lang="es-ES" sz="1600" b="1" dirty="0">
              <a:effectLst>
                <a:outerShdw blurRad="38100" dist="38100" dir="2700000" algn="tl">
                  <a:srgbClr val="000000"/>
                </a:outerShdw>
              </a:effectLst>
            </a:rPr>
            <a:t>Era prevedibile apriva la sua finestra verso Gerusalemme</a:t>
          </a:r>
        </a:p>
      </dgm:t>
    </dgm:pt>
    <dgm:pt modelId="{B6ECE243-13E9-4267-ACD5-60733ACE7678}" type="parTrans" cxnId="{13635C99-6DAB-499F-B5B2-219791606B8B}">
      <dgm:prSet/>
      <dgm:spPr/>
      <dgm:t>
        <a:bodyPr/>
        <a:lstStyle/>
        <a:p>
          <a:endParaRPr lang="es-ES" sz="2000" b="1">
            <a:effectLst>
              <a:outerShdw blurRad="38100" dist="38100" dir="2700000" algn="tl">
                <a:srgbClr val="000000"/>
              </a:outerShdw>
            </a:effectLst>
          </a:endParaRPr>
        </a:p>
      </dgm:t>
    </dgm:pt>
    <dgm:pt modelId="{70C1E27B-AB7B-4E3E-A1E9-E5378E5C7B3C}" type="sibTrans" cxnId="{13635C99-6DAB-499F-B5B2-219791606B8B}">
      <dgm:prSet/>
      <dgm:spPr/>
      <dgm:t>
        <a:bodyPr/>
        <a:lstStyle/>
        <a:p>
          <a:endParaRPr lang="es-ES" sz="2000" b="1">
            <a:effectLst>
              <a:outerShdw blurRad="38100" dist="38100" dir="2700000" algn="tl">
                <a:srgbClr val="000000"/>
              </a:outerShdw>
            </a:effectLst>
          </a:endParaRPr>
        </a:p>
      </dgm:t>
    </dgm:pt>
    <dgm:pt modelId="{108291D9-0B04-484A-9318-B51933AB76B1}">
      <dgm:prSet custT="1"/>
      <dgm:spPr>
        <a:solidFill>
          <a:srgbClr val="7030A0"/>
        </a:solidFill>
      </dgm:spPr>
      <dgm:t>
        <a:bodyPr lIns="72000" rIns="72000" anchor="t" anchorCtr="0"/>
        <a:lstStyle/>
        <a:p>
          <a:r>
            <a:rPr lang="es-ES" sz="1600" b="1" dirty="0">
              <a:effectLst>
                <a:outerShdw blurRad="38100" dist="38100" dir="2700000" algn="tl">
                  <a:srgbClr val="000000"/>
                </a:outerShdw>
              </a:effectLst>
            </a:rPr>
            <a:t>Aveva </a:t>
          </a:r>
          <a:r>
            <a:rPr lang="es-ES" sz="1600" b="1" dirty="0" err="1">
              <a:effectLst>
                <a:outerShdw blurRad="38100" dist="38100" dir="2700000" algn="tl">
                  <a:srgbClr val="000000"/>
                </a:outerShdw>
              </a:effectLst>
            </a:rPr>
            <a:t>abitudini</a:t>
          </a:r>
          <a:r>
            <a:rPr lang="es-ES" sz="1600" b="1" dirty="0">
              <a:effectLst>
                <a:outerShdw blurRad="38100" dist="38100" dir="2700000" algn="tl">
                  <a:srgbClr val="000000"/>
                </a:outerShdw>
              </a:effectLst>
            </a:rPr>
            <a:t> </a:t>
          </a:r>
          <a:r>
            <a:rPr lang="es-ES" sz="1600" b="1" dirty="0" err="1">
              <a:effectLst>
                <a:outerShdw blurRad="38100" dist="38100" dir="2700000" algn="tl">
                  <a:srgbClr val="000000"/>
                </a:outerShdw>
              </a:effectLst>
            </a:rPr>
            <a:t>specifiche</a:t>
          </a:r>
          <a:r>
            <a:rPr lang="es-ES" sz="1600" b="1" dirty="0">
              <a:effectLst>
                <a:outerShdw blurRad="38100" dist="38100" dir="2700000" algn="tl">
                  <a:srgbClr val="000000"/>
                </a:outerShdw>
              </a:effectLst>
            </a:rPr>
            <a:t>; per </a:t>
          </a:r>
          <a:r>
            <a:rPr lang="es-ES" sz="1600" b="1" dirty="0" err="1">
              <a:effectLst>
                <a:outerShdw blurRad="38100" dist="38100" dir="2700000" algn="tl">
                  <a:srgbClr val="000000"/>
                </a:outerShdw>
              </a:effectLst>
            </a:rPr>
            <a:t>esempio</a:t>
          </a:r>
          <a:r>
            <a:rPr lang="es-ES" sz="1600" b="1" dirty="0">
              <a:effectLst>
                <a:outerShdw blurRad="38100" dist="38100" dir="2700000" algn="tl">
                  <a:srgbClr val="000000"/>
                </a:outerShdw>
              </a:effectLst>
            </a:rPr>
            <a:t>, pregava in </a:t>
          </a:r>
          <a:r>
            <a:rPr lang="es-ES" sz="1600" b="1" dirty="0" err="1">
              <a:effectLst>
                <a:outerShdw blurRad="38100" dist="38100" dir="2700000" algn="tl">
                  <a:srgbClr val="000000"/>
                </a:outerShdw>
              </a:effectLst>
            </a:rPr>
            <a:t>ginocchio</a:t>
          </a:r>
          <a:endParaRPr lang="es-ES" sz="1800" b="1" dirty="0">
            <a:effectLst>
              <a:outerShdw blurRad="38100" dist="38100" dir="2700000" algn="tl">
                <a:srgbClr val="000000"/>
              </a:outerShdw>
            </a:effectLst>
          </a:endParaRPr>
        </a:p>
      </dgm:t>
    </dgm:pt>
    <dgm:pt modelId="{524F87DC-654B-4DC4-9B02-CA7B359A6D44}" type="parTrans" cxnId="{81D614A7-5436-463B-8421-70E53DDCCDA7}">
      <dgm:prSet/>
      <dgm:spPr/>
      <dgm:t>
        <a:bodyPr/>
        <a:lstStyle/>
        <a:p>
          <a:endParaRPr lang="es-ES" sz="2000" b="1">
            <a:effectLst>
              <a:outerShdw blurRad="38100" dist="38100" dir="2700000" algn="tl">
                <a:srgbClr val="000000"/>
              </a:outerShdw>
            </a:effectLst>
          </a:endParaRPr>
        </a:p>
      </dgm:t>
    </dgm:pt>
    <dgm:pt modelId="{E0A3C633-D1AD-40A1-8C20-C83E4AEF5866}" type="sibTrans" cxnId="{81D614A7-5436-463B-8421-70E53DDCCDA7}">
      <dgm:prSet/>
      <dgm:spPr/>
      <dgm:t>
        <a:bodyPr/>
        <a:lstStyle/>
        <a:p>
          <a:endParaRPr lang="es-ES" sz="2000" b="1">
            <a:effectLst>
              <a:outerShdw blurRad="38100" dist="38100" dir="2700000" algn="tl">
                <a:srgbClr val="000000"/>
              </a:outerShdw>
            </a:effectLst>
          </a:endParaRPr>
        </a:p>
      </dgm:t>
    </dgm:pt>
    <dgm:pt modelId="{FBE7CBE5-E92D-4435-AA16-2D8D3542EC60}">
      <dgm:prSet custT="1"/>
      <dgm:spPr/>
      <dgm:t>
        <a:bodyPr lIns="72000" rIns="72000" anchor="t" anchorCtr="0"/>
        <a:lstStyle/>
        <a:p>
          <a:r>
            <a:rPr lang="es-ES" sz="1600" b="1" dirty="0">
              <a:effectLst>
                <a:outerShdw blurRad="38100" dist="38100" dir="2700000" algn="tl">
                  <a:srgbClr val="000000"/>
                </a:outerShdw>
              </a:effectLst>
            </a:rPr>
            <a:t>Era grato ed esprimeva  la sua  gratitudine con suppliche</a:t>
          </a:r>
        </a:p>
      </dgm:t>
    </dgm:pt>
    <dgm:pt modelId="{F3E15A14-362C-483B-96C3-4D5707DE98C8}" type="parTrans" cxnId="{DA559E6A-34E6-4CD1-BCC2-EE59BE502041}">
      <dgm:prSet/>
      <dgm:spPr/>
      <dgm:t>
        <a:bodyPr/>
        <a:lstStyle/>
        <a:p>
          <a:endParaRPr lang="es-ES" sz="2000" b="1">
            <a:effectLst>
              <a:outerShdw blurRad="38100" dist="38100" dir="2700000" algn="tl">
                <a:srgbClr val="000000"/>
              </a:outerShdw>
            </a:effectLst>
          </a:endParaRPr>
        </a:p>
      </dgm:t>
    </dgm:pt>
    <dgm:pt modelId="{52AA55A6-C37B-448D-8717-DB593706F1D9}" type="sibTrans" cxnId="{DA559E6A-34E6-4CD1-BCC2-EE59BE502041}">
      <dgm:prSet/>
      <dgm:spPr/>
      <dgm:t>
        <a:bodyPr/>
        <a:lstStyle/>
        <a:p>
          <a:endParaRPr lang="es-ES" sz="2000" b="1">
            <a:effectLst>
              <a:outerShdw blurRad="38100" dist="38100" dir="2700000" algn="tl">
                <a:srgbClr val="000000"/>
              </a:outerShdw>
            </a:effectLst>
          </a:endParaRPr>
        </a:p>
      </dgm:t>
    </dgm:pt>
    <dgm:pt modelId="{384A4F08-B509-4426-BED5-AD91CB649D98}" type="pres">
      <dgm:prSet presAssocID="{52D551CE-F2A0-496C-993F-0BF18CD87BF1}" presName="Name0" presStyleCnt="0">
        <dgm:presLayoutVars>
          <dgm:dir/>
          <dgm:resizeHandles val="exact"/>
        </dgm:presLayoutVars>
      </dgm:prSet>
      <dgm:spPr/>
    </dgm:pt>
    <dgm:pt modelId="{683C2EC5-EB63-417C-AA60-9C82D0603683}" type="pres">
      <dgm:prSet presAssocID="{52D551CE-F2A0-496C-993F-0BF18CD87BF1}" presName="fgShape" presStyleLbl="fgShp" presStyleIdx="0" presStyleCnt="1" custScaleY="20346" custLinFactNeighborY="59842"/>
      <dgm:spPr>
        <a:prstGeom prst="leftRightArrow">
          <a:avLst/>
        </a:prstGeom>
      </dgm:spPr>
    </dgm:pt>
    <dgm:pt modelId="{95428DD4-0A5E-4A02-989F-ECF5D16EADBD}" type="pres">
      <dgm:prSet presAssocID="{52D551CE-F2A0-496C-993F-0BF18CD87BF1}" presName="linComp" presStyleCnt="0"/>
      <dgm:spPr/>
    </dgm:pt>
    <dgm:pt modelId="{82DA4D2E-8658-4E65-A113-23B1EA091105}" type="pres">
      <dgm:prSet presAssocID="{6858A5CD-4915-4025-B736-C8CFD4C33B09}" presName="compNode" presStyleCnt="0"/>
      <dgm:spPr/>
    </dgm:pt>
    <dgm:pt modelId="{CD776E94-F765-4BFF-B4F5-E3EF7F484E02}" type="pres">
      <dgm:prSet presAssocID="{6858A5CD-4915-4025-B736-C8CFD4C33B09}" presName="bkgdShape" presStyleLbl="node1" presStyleIdx="0" presStyleCnt="4"/>
      <dgm:spPr/>
    </dgm:pt>
    <dgm:pt modelId="{1011ADA8-D1BD-495C-B6AE-D9355BCA7CC9}" type="pres">
      <dgm:prSet presAssocID="{6858A5CD-4915-4025-B736-C8CFD4C33B09}" presName="nodeTx" presStyleLbl="node1" presStyleIdx="0" presStyleCnt="4">
        <dgm:presLayoutVars>
          <dgm:bulletEnabled val="1"/>
        </dgm:presLayoutVars>
      </dgm:prSet>
      <dgm:spPr/>
    </dgm:pt>
    <dgm:pt modelId="{73C67F51-6D90-435F-82E5-B91761FD3DD4}" type="pres">
      <dgm:prSet presAssocID="{6858A5CD-4915-4025-B736-C8CFD4C33B09}" presName="invisiNode" presStyleLbl="node1" presStyleIdx="0" presStyleCnt="4"/>
      <dgm:spPr/>
    </dgm:pt>
    <dgm:pt modelId="{40BF4BA6-603A-4B87-8573-2D46CFD7DC54}" type="pres">
      <dgm:prSet presAssocID="{6858A5CD-4915-4025-B736-C8CFD4C33B09}" presName="imagNode" presStyleLbl="fgImgPlace1" presStyleIdx="0" presStyleCnt="4"/>
      <dgm:spPr>
        <a:blipFill rotWithShape="1">
          <a:blip xmlns:r="http://schemas.openxmlformats.org/officeDocument/2006/relationships" r:embed="rId1" cstate="hqprint">
            <a:extLst>
              <a:ext uri="{28A0092B-C50C-407E-A947-70E740481C1C}">
                <a14:useLocalDpi xmlns:a14="http://schemas.microsoft.com/office/drawing/2010/main"/>
              </a:ext>
            </a:extLst>
          </a:blip>
          <a:srcRect/>
          <a:stretch>
            <a:fillRect/>
          </a:stretch>
        </a:blipFill>
      </dgm:spPr>
    </dgm:pt>
    <dgm:pt modelId="{A1B0C938-6062-40A5-9BB7-C6C7E5427217}" type="pres">
      <dgm:prSet presAssocID="{9BB5E32E-155E-4DE2-8B26-8577B0ADBFC2}" presName="sibTrans" presStyleLbl="sibTrans2D1" presStyleIdx="0" presStyleCnt="0"/>
      <dgm:spPr/>
    </dgm:pt>
    <dgm:pt modelId="{2793F185-CB65-4CE9-BD86-921BD7D04994}" type="pres">
      <dgm:prSet presAssocID="{3EA9C890-2728-4408-952A-BCC197A35228}" presName="compNode" presStyleCnt="0"/>
      <dgm:spPr/>
    </dgm:pt>
    <dgm:pt modelId="{5B185AC4-2D0C-44CD-8961-40B79897D76B}" type="pres">
      <dgm:prSet presAssocID="{3EA9C890-2728-4408-952A-BCC197A35228}" presName="bkgdShape" presStyleLbl="node1" presStyleIdx="1" presStyleCnt="4" custScaleX="109551"/>
      <dgm:spPr/>
    </dgm:pt>
    <dgm:pt modelId="{E374B7A3-BE61-4ACC-9448-D870C9B4066A}" type="pres">
      <dgm:prSet presAssocID="{3EA9C890-2728-4408-952A-BCC197A35228}" presName="nodeTx" presStyleLbl="node1" presStyleIdx="1" presStyleCnt="4">
        <dgm:presLayoutVars>
          <dgm:bulletEnabled val="1"/>
        </dgm:presLayoutVars>
      </dgm:prSet>
      <dgm:spPr/>
    </dgm:pt>
    <dgm:pt modelId="{FB151BC5-6FE4-4682-82B4-61DC09F75CAD}" type="pres">
      <dgm:prSet presAssocID="{3EA9C890-2728-4408-952A-BCC197A35228}" presName="invisiNode" presStyleLbl="node1" presStyleIdx="1" presStyleCnt="4"/>
      <dgm:spPr/>
    </dgm:pt>
    <dgm:pt modelId="{F1275158-66F6-4241-B296-26F82F5BAD47}" type="pres">
      <dgm:prSet presAssocID="{3EA9C890-2728-4408-952A-BCC197A35228}" presName="imagNode" presStyleLbl="fgImgPlace1" presStyleIdx="1" presStyleCnt="4"/>
      <dgm:spPr>
        <a:blipFill dpi="0" rotWithShape="1">
          <a:blip xmlns:r="http://schemas.openxmlformats.org/officeDocument/2006/relationships" r:embed="rId2" cstate="hqprint">
            <a:extLst>
              <a:ext uri="{28A0092B-C50C-407E-A947-70E740481C1C}">
                <a14:useLocalDpi xmlns:a14="http://schemas.microsoft.com/office/drawing/2010/main"/>
              </a:ext>
            </a:extLst>
          </a:blip>
          <a:srcRect/>
          <a:stretch>
            <a:fillRect r="1685"/>
          </a:stretch>
        </a:blipFill>
      </dgm:spPr>
    </dgm:pt>
    <dgm:pt modelId="{77BB534C-E150-440B-913E-0F0EF587D2F1}" type="pres">
      <dgm:prSet presAssocID="{70C1E27B-AB7B-4E3E-A1E9-E5378E5C7B3C}" presName="sibTrans" presStyleLbl="sibTrans2D1" presStyleIdx="0" presStyleCnt="0"/>
      <dgm:spPr/>
    </dgm:pt>
    <dgm:pt modelId="{D6DC6A81-3142-4470-9612-8A7A0C54A26B}" type="pres">
      <dgm:prSet presAssocID="{108291D9-0B04-484A-9318-B51933AB76B1}" presName="compNode" presStyleCnt="0"/>
      <dgm:spPr/>
    </dgm:pt>
    <dgm:pt modelId="{64E07BEF-1BED-42D8-A065-3B847FC1DD68}" type="pres">
      <dgm:prSet presAssocID="{108291D9-0B04-484A-9318-B51933AB76B1}" presName="bkgdShape" presStyleLbl="node1" presStyleIdx="2" presStyleCnt="4" custScaleX="116354"/>
      <dgm:spPr/>
    </dgm:pt>
    <dgm:pt modelId="{854357AA-086A-4859-A548-01CD994EF590}" type="pres">
      <dgm:prSet presAssocID="{108291D9-0B04-484A-9318-B51933AB76B1}" presName="nodeTx" presStyleLbl="node1" presStyleIdx="2" presStyleCnt="4">
        <dgm:presLayoutVars>
          <dgm:bulletEnabled val="1"/>
        </dgm:presLayoutVars>
      </dgm:prSet>
      <dgm:spPr/>
    </dgm:pt>
    <dgm:pt modelId="{2903AE05-8757-4629-BBAF-1BF4EF53FAD5}" type="pres">
      <dgm:prSet presAssocID="{108291D9-0B04-484A-9318-B51933AB76B1}" presName="invisiNode" presStyleLbl="node1" presStyleIdx="2" presStyleCnt="4"/>
      <dgm:spPr/>
    </dgm:pt>
    <dgm:pt modelId="{59ADE160-BEAE-495D-A6DD-F6D596F8628E}" type="pres">
      <dgm:prSet presAssocID="{108291D9-0B04-484A-9318-B51933AB76B1}" presName="imagNode" presStyleLbl="fgImgPlace1" presStyleIdx="2" presStyleCnt="4"/>
      <dgm:spPr>
        <a:blipFill dpi="0" rotWithShape="1">
          <a:blip xmlns:r="http://schemas.openxmlformats.org/officeDocument/2006/relationships" r:embed="rId3" cstate="hqprint">
            <a:extLst>
              <a:ext uri="{28A0092B-C50C-407E-A947-70E740481C1C}">
                <a14:useLocalDpi xmlns:a14="http://schemas.microsoft.com/office/drawing/2010/main"/>
              </a:ext>
            </a:extLst>
          </a:blip>
          <a:srcRect/>
          <a:stretch>
            <a:fillRect/>
          </a:stretch>
        </a:blipFill>
      </dgm:spPr>
    </dgm:pt>
    <dgm:pt modelId="{E955CCF1-1FC5-49B8-9285-15F8EAC4E13B}" type="pres">
      <dgm:prSet presAssocID="{E0A3C633-D1AD-40A1-8C20-C83E4AEF5866}" presName="sibTrans" presStyleLbl="sibTrans2D1" presStyleIdx="0" presStyleCnt="0"/>
      <dgm:spPr/>
    </dgm:pt>
    <dgm:pt modelId="{D0DA8C5E-2EDE-4E4D-92FB-70D927D5C208}" type="pres">
      <dgm:prSet presAssocID="{FBE7CBE5-E92D-4435-AA16-2D8D3542EC60}" presName="compNode" presStyleCnt="0"/>
      <dgm:spPr/>
    </dgm:pt>
    <dgm:pt modelId="{B6573C55-03E4-49D4-B362-AD8EA7A51B47}" type="pres">
      <dgm:prSet presAssocID="{FBE7CBE5-E92D-4435-AA16-2D8D3542EC60}" presName="bkgdShape" presStyleLbl="node1" presStyleIdx="3" presStyleCnt="4" custScaleX="112938"/>
      <dgm:spPr/>
    </dgm:pt>
    <dgm:pt modelId="{BC73456D-578A-438F-9041-68467439FC58}" type="pres">
      <dgm:prSet presAssocID="{FBE7CBE5-E92D-4435-AA16-2D8D3542EC60}" presName="nodeTx" presStyleLbl="node1" presStyleIdx="3" presStyleCnt="4">
        <dgm:presLayoutVars>
          <dgm:bulletEnabled val="1"/>
        </dgm:presLayoutVars>
      </dgm:prSet>
      <dgm:spPr/>
    </dgm:pt>
    <dgm:pt modelId="{19C17670-ABA9-43FA-B36E-35E49600296A}" type="pres">
      <dgm:prSet presAssocID="{FBE7CBE5-E92D-4435-AA16-2D8D3542EC60}" presName="invisiNode" presStyleLbl="node1" presStyleIdx="3" presStyleCnt="4"/>
      <dgm:spPr/>
    </dgm:pt>
    <dgm:pt modelId="{90CE2DE1-9304-475F-9667-6098C759709D}" type="pres">
      <dgm:prSet presAssocID="{FBE7CBE5-E92D-4435-AA16-2D8D3542EC60}" presName="imagNode" presStyleLbl="fgImgPlace1" presStyleIdx="3" presStyleCnt="4"/>
      <dgm:spPr>
        <a:blipFill dpi="0" rotWithShape="1">
          <a:blip xmlns:r="http://schemas.openxmlformats.org/officeDocument/2006/relationships" r:embed="rId4" cstate="hqprint">
            <a:extLst>
              <a:ext uri="{28A0092B-C50C-407E-A947-70E740481C1C}">
                <a14:useLocalDpi xmlns:a14="http://schemas.microsoft.com/office/drawing/2010/main"/>
              </a:ext>
            </a:extLst>
          </a:blip>
          <a:srcRect/>
          <a:stretch>
            <a:fillRect/>
          </a:stretch>
        </a:blipFill>
      </dgm:spPr>
    </dgm:pt>
  </dgm:ptLst>
  <dgm:cxnLst>
    <dgm:cxn modelId="{EC265A08-6831-4CAC-A8FF-00202D9F7DBC}" type="presOf" srcId="{6858A5CD-4915-4025-B736-C8CFD4C33B09}" destId="{CD776E94-F765-4BFF-B4F5-E3EF7F484E02}" srcOrd="0" destOrd="0" presId="urn:microsoft.com/office/officeart/2005/8/layout/hList7#1"/>
    <dgm:cxn modelId="{AD52DB10-9D1E-4D76-B7DE-3AF54E530388}" type="presOf" srcId="{FBE7CBE5-E92D-4435-AA16-2D8D3542EC60}" destId="{BC73456D-578A-438F-9041-68467439FC58}" srcOrd="1" destOrd="0" presId="urn:microsoft.com/office/officeart/2005/8/layout/hList7#1"/>
    <dgm:cxn modelId="{57AAAF1E-428B-449C-BB96-5ACD081BDB15}" type="presOf" srcId="{E0A3C633-D1AD-40A1-8C20-C83E4AEF5866}" destId="{E955CCF1-1FC5-49B8-9285-15F8EAC4E13B}" srcOrd="0" destOrd="0" presId="urn:microsoft.com/office/officeart/2005/8/layout/hList7#1"/>
    <dgm:cxn modelId="{E117E920-D1C9-49A3-B353-7C068ECA3DE1}" type="presOf" srcId="{FBE7CBE5-E92D-4435-AA16-2D8D3542EC60}" destId="{B6573C55-03E4-49D4-B362-AD8EA7A51B47}" srcOrd="0" destOrd="0" presId="urn:microsoft.com/office/officeart/2005/8/layout/hList7#1"/>
    <dgm:cxn modelId="{B29AB334-DD26-4ABE-BA16-9CD5687C299E}" type="presOf" srcId="{108291D9-0B04-484A-9318-B51933AB76B1}" destId="{64E07BEF-1BED-42D8-A065-3B847FC1DD68}" srcOrd="0" destOrd="0" presId="urn:microsoft.com/office/officeart/2005/8/layout/hList7#1"/>
    <dgm:cxn modelId="{39348E3C-1161-46AA-8CC4-023159672674}" type="presOf" srcId="{9BB5E32E-155E-4DE2-8B26-8577B0ADBFC2}" destId="{A1B0C938-6062-40A5-9BB7-C6C7E5427217}" srcOrd="0" destOrd="0" presId="urn:microsoft.com/office/officeart/2005/8/layout/hList7#1"/>
    <dgm:cxn modelId="{E5629064-806C-4AFE-93BF-8A13FB14CBED}" type="presOf" srcId="{70C1E27B-AB7B-4E3E-A1E9-E5378E5C7B3C}" destId="{77BB534C-E150-440B-913E-0F0EF587D2F1}" srcOrd="0" destOrd="0" presId="urn:microsoft.com/office/officeart/2005/8/layout/hList7#1"/>
    <dgm:cxn modelId="{DA559E6A-34E6-4CD1-BCC2-EE59BE502041}" srcId="{52D551CE-F2A0-496C-993F-0BF18CD87BF1}" destId="{FBE7CBE5-E92D-4435-AA16-2D8D3542EC60}" srcOrd="3" destOrd="0" parTransId="{F3E15A14-362C-483B-96C3-4D5707DE98C8}" sibTransId="{52AA55A6-C37B-448D-8717-DB593706F1D9}"/>
    <dgm:cxn modelId="{D6593A7C-C5E8-4B50-82B8-62853051D73D}" type="presOf" srcId="{108291D9-0B04-484A-9318-B51933AB76B1}" destId="{854357AA-086A-4859-A548-01CD994EF590}" srcOrd="1" destOrd="0" presId="urn:microsoft.com/office/officeart/2005/8/layout/hList7#1"/>
    <dgm:cxn modelId="{585B0697-E154-4FBF-95A1-241CA40B4E37}" type="presOf" srcId="{6858A5CD-4915-4025-B736-C8CFD4C33B09}" destId="{1011ADA8-D1BD-495C-B6AE-D9355BCA7CC9}" srcOrd="1" destOrd="0" presId="urn:microsoft.com/office/officeart/2005/8/layout/hList7#1"/>
    <dgm:cxn modelId="{13635C99-6DAB-499F-B5B2-219791606B8B}" srcId="{52D551CE-F2A0-496C-993F-0BF18CD87BF1}" destId="{3EA9C890-2728-4408-952A-BCC197A35228}" srcOrd="1" destOrd="0" parTransId="{B6ECE243-13E9-4267-ACD5-60733ACE7678}" sibTransId="{70C1E27B-AB7B-4E3E-A1E9-E5378E5C7B3C}"/>
    <dgm:cxn modelId="{81D614A7-5436-463B-8421-70E53DDCCDA7}" srcId="{52D551CE-F2A0-496C-993F-0BF18CD87BF1}" destId="{108291D9-0B04-484A-9318-B51933AB76B1}" srcOrd="2" destOrd="0" parTransId="{524F87DC-654B-4DC4-9B02-CA7B359A6D44}" sibTransId="{E0A3C633-D1AD-40A1-8C20-C83E4AEF5866}"/>
    <dgm:cxn modelId="{1333D1B8-4862-403C-88A1-D8221A9F9E1D}" type="presOf" srcId="{52D551CE-F2A0-496C-993F-0BF18CD87BF1}" destId="{384A4F08-B509-4426-BED5-AD91CB649D98}" srcOrd="0" destOrd="0" presId="urn:microsoft.com/office/officeart/2005/8/layout/hList7#1"/>
    <dgm:cxn modelId="{6E2BE8BB-E5F0-4F57-BBF6-79C675D9E4C8}" srcId="{52D551CE-F2A0-496C-993F-0BF18CD87BF1}" destId="{6858A5CD-4915-4025-B736-C8CFD4C33B09}" srcOrd="0" destOrd="0" parTransId="{E034C4E0-F72A-4BA8-A381-5A84C9B21B9F}" sibTransId="{9BB5E32E-155E-4DE2-8B26-8577B0ADBFC2}"/>
    <dgm:cxn modelId="{F84D7FDD-81BF-47F1-98BB-AC9E3DC7EC3A}" type="presOf" srcId="{3EA9C890-2728-4408-952A-BCC197A35228}" destId="{E374B7A3-BE61-4ACC-9448-D870C9B4066A}" srcOrd="1" destOrd="0" presId="urn:microsoft.com/office/officeart/2005/8/layout/hList7#1"/>
    <dgm:cxn modelId="{34A7D5EC-0EC1-47B0-80F8-3C1BEA5A58C0}" type="presOf" srcId="{3EA9C890-2728-4408-952A-BCC197A35228}" destId="{5B185AC4-2D0C-44CD-8961-40B79897D76B}" srcOrd="0" destOrd="0" presId="urn:microsoft.com/office/officeart/2005/8/layout/hList7#1"/>
    <dgm:cxn modelId="{D828DB39-A853-4D69-BE09-AC44E3F47171}" type="presParOf" srcId="{384A4F08-B509-4426-BED5-AD91CB649D98}" destId="{683C2EC5-EB63-417C-AA60-9C82D0603683}" srcOrd="0" destOrd="0" presId="urn:microsoft.com/office/officeart/2005/8/layout/hList7#1"/>
    <dgm:cxn modelId="{4BAC17C1-6A8E-4343-8A29-9FB13944D7F8}" type="presParOf" srcId="{384A4F08-B509-4426-BED5-AD91CB649D98}" destId="{95428DD4-0A5E-4A02-989F-ECF5D16EADBD}" srcOrd="1" destOrd="0" presId="urn:microsoft.com/office/officeart/2005/8/layout/hList7#1"/>
    <dgm:cxn modelId="{BC8E23CA-DBF2-45F0-99C1-9F267179D28A}" type="presParOf" srcId="{95428DD4-0A5E-4A02-989F-ECF5D16EADBD}" destId="{82DA4D2E-8658-4E65-A113-23B1EA091105}" srcOrd="0" destOrd="0" presId="urn:microsoft.com/office/officeart/2005/8/layout/hList7#1"/>
    <dgm:cxn modelId="{2BD58313-B753-4EE3-B4E2-8C3DA1556AA4}" type="presParOf" srcId="{82DA4D2E-8658-4E65-A113-23B1EA091105}" destId="{CD776E94-F765-4BFF-B4F5-E3EF7F484E02}" srcOrd="0" destOrd="0" presId="urn:microsoft.com/office/officeart/2005/8/layout/hList7#1"/>
    <dgm:cxn modelId="{2C4E3F58-947F-4F99-8713-06901FC95703}" type="presParOf" srcId="{82DA4D2E-8658-4E65-A113-23B1EA091105}" destId="{1011ADA8-D1BD-495C-B6AE-D9355BCA7CC9}" srcOrd="1" destOrd="0" presId="urn:microsoft.com/office/officeart/2005/8/layout/hList7#1"/>
    <dgm:cxn modelId="{AA19A166-0EB0-40EE-9444-6E50E506A34D}" type="presParOf" srcId="{82DA4D2E-8658-4E65-A113-23B1EA091105}" destId="{73C67F51-6D90-435F-82E5-B91761FD3DD4}" srcOrd="2" destOrd="0" presId="urn:microsoft.com/office/officeart/2005/8/layout/hList7#1"/>
    <dgm:cxn modelId="{F1441F03-011D-4458-958D-6410A114463C}" type="presParOf" srcId="{82DA4D2E-8658-4E65-A113-23B1EA091105}" destId="{40BF4BA6-603A-4B87-8573-2D46CFD7DC54}" srcOrd="3" destOrd="0" presId="urn:microsoft.com/office/officeart/2005/8/layout/hList7#1"/>
    <dgm:cxn modelId="{54E552CA-13E9-477D-A6EB-F811E5DC5F04}" type="presParOf" srcId="{95428DD4-0A5E-4A02-989F-ECF5D16EADBD}" destId="{A1B0C938-6062-40A5-9BB7-C6C7E5427217}" srcOrd="1" destOrd="0" presId="urn:microsoft.com/office/officeart/2005/8/layout/hList7#1"/>
    <dgm:cxn modelId="{43EADFA4-661D-4FF3-96B0-D0A9D54890A6}" type="presParOf" srcId="{95428DD4-0A5E-4A02-989F-ECF5D16EADBD}" destId="{2793F185-CB65-4CE9-BD86-921BD7D04994}" srcOrd="2" destOrd="0" presId="urn:microsoft.com/office/officeart/2005/8/layout/hList7#1"/>
    <dgm:cxn modelId="{77D4EA79-BB2C-47AA-AD0E-CBDDAC7FE2E6}" type="presParOf" srcId="{2793F185-CB65-4CE9-BD86-921BD7D04994}" destId="{5B185AC4-2D0C-44CD-8961-40B79897D76B}" srcOrd="0" destOrd="0" presId="urn:microsoft.com/office/officeart/2005/8/layout/hList7#1"/>
    <dgm:cxn modelId="{B3448A34-3B7A-4FBF-AD5F-9643C919D6D7}" type="presParOf" srcId="{2793F185-CB65-4CE9-BD86-921BD7D04994}" destId="{E374B7A3-BE61-4ACC-9448-D870C9B4066A}" srcOrd="1" destOrd="0" presId="urn:microsoft.com/office/officeart/2005/8/layout/hList7#1"/>
    <dgm:cxn modelId="{236CC4CC-554A-4A09-8D4C-590B6E1AEDC2}" type="presParOf" srcId="{2793F185-CB65-4CE9-BD86-921BD7D04994}" destId="{FB151BC5-6FE4-4682-82B4-61DC09F75CAD}" srcOrd="2" destOrd="0" presId="urn:microsoft.com/office/officeart/2005/8/layout/hList7#1"/>
    <dgm:cxn modelId="{70D42F70-EC17-4B19-9592-8349C853586B}" type="presParOf" srcId="{2793F185-CB65-4CE9-BD86-921BD7D04994}" destId="{F1275158-66F6-4241-B296-26F82F5BAD47}" srcOrd="3" destOrd="0" presId="urn:microsoft.com/office/officeart/2005/8/layout/hList7#1"/>
    <dgm:cxn modelId="{D1329741-0310-4247-BCB5-492C486EA01E}" type="presParOf" srcId="{95428DD4-0A5E-4A02-989F-ECF5D16EADBD}" destId="{77BB534C-E150-440B-913E-0F0EF587D2F1}" srcOrd="3" destOrd="0" presId="urn:microsoft.com/office/officeart/2005/8/layout/hList7#1"/>
    <dgm:cxn modelId="{17B23A5A-684F-48AD-84EF-7D91C2E529F5}" type="presParOf" srcId="{95428DD4-0A5E-4A02-989F-ECF5D16EADBD}" destId="{D6DC6A81-3142-4470-9612-8A7A0C54A26B}" srcOrd="4" destOrd="0" presId="urn:microsoft.com/office/officeart/2005/8/layout/hList7#1"/>
    <dgm:cxn modelId="{DFEA7611-83D9-4672-9976-985A27972E41}" type="presParOf" srcId="{D6DC6A81-3142-4470-9612-8A7A0C54A26B}" destId="{64E07BEF-1BED-42D8-A065-3B847FC1DD68}" srcOrd="0" destOrd="0" presId="urn:microsoft.com/office/officeart/2005/8/layout/hList7#1"/>
    <dgm:cxn modelId="{FDAE6BFF-3873-4122-B77C-45A76CF4E4BB}" type="presParOf" srcId="{D6DC6A81-3142-4470-9612-8A7A0C54A26B}" destId="{854357AA-086A-4859-A548-01CD994EF590}" srcOrd="1" destOrd="0" presId="urn:microsoft.com/office/officeart/2005/8/layout/hList7#1"/>
    <dgm:cxn modelId="{EF303A07-EB97-4185-8AA7-9F6FD9C2B625}" type="presParOf" srcId="{D6DC6A81-3142-4470-9612-8A7A0C54A26B}" destId="{2903AE05-8757-4629-BBAF-1BF4EF53FAD5}" srcOrd="2" destOrd="0" presId="urn:microsoft.com/office/officeart/2005/8/layout/hList7#1"/>
    <dgm:cxn modelId="{66A32520-89B9-4B51-B4ED-015A0B0EA25C}" type="presParOf" srcId="{D6DC6A81-3142-4470-9612-8A7A0C54A26B}" destId="{59ADE160-BEAE-495D-A6DD-F6D596F8628E}" srcOrd="3" destOrd="0" presId="urn:microsoft.com/office/officeart/2005/8/layout/hList7#1"/>
    <dgm:cxn modelId="{7D98B32E-16D1-4FC2-8FA9-A808B359FF01}" type="presParOf" srcId="{95428DD4-0A5E-4A02-989F-ECF5D16EADBD}" destId="{E955CCF1-1FC5-49B8-9285-15F8EAC4E13B}" srcOrd="5" destOrd="0" presId="urn:microsoft.com/office/officeart/2005/8/layout/hList7#1"/>
    <dgm:cxn modelId="{723E4170-4BD2-4E62-9AF0-F8E0BB1C3A11}" type="presParOf" srcId="{95428DD4-0A5E-4A02-989F-ECF5D16EADBD}" destId="{D0DA8C5E-2EDE-4E4D-92FB-70D927D5C208}" srcOrd="6" destOrd="0" presId="urn:microsoft.com/office/officeart/2005/8/layout/hList7#1"/>
    <dgm:cxn modelId="{8E34EBF2-0252-478F-9C14-7F56ED54F056}" type="presParOf" srcId="{D0DA8C5E-2EDE-4E4D-92FB-70D927D5C208}" destId="{B6573C55-03E4-49D4-B362-AD8EA7A51B47}" srcOrd="0" destOrd="0" presId="urn:microsoft.com/office/officeart/2005/8/layout/hList7#1"/>
    <dgm:cxn modelId="{15055739-BEB8-4DF2-820A-94E0F2A8DB75}" type="presParOf" srcId="{D0DA8C5E-2EDE-4E4D-92FB-70D927D5C208}" destId="{BC73456D-578A-438F-9041-68467439FC58}" srcOrd="1" destOrd="0" presId="urn:microsoft.com/office/officeart/2005/8/layout/hList7#1"/>
    <dgm:cxn modelId="{984096D9-71FD-4F4F-9FB3-FC6754000DBF}" type="presParOf" srcId="{D0DA8C5E-2EDE-4E4D-92FB-70D927D5C208}" destId="{19C17670-ABA9-43FA-B36E-35E49600296A}" srcOrd="2" destOrd="0" presId="urn:microsoft.com/office/officeart/2005/8/layout/hList7#1"/>
    <dgm:cxn modelId="{AA704F92-55D0-4C6C-BB20-7DCD2C1144E8}" type="presParOf" srcId="{D0DA8C5E-2EDE-4E4D-92FB-70D927D5C208}" destId="{90CE2DE1-9304-475F-9667-6098C759709D}" srcOrd="3" destOrd="0" presId="urn:microsoft.com/office/officeart/2005/8/layout/hList7#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E75E9F-C9A0-44A4-9B09-22C48DD24DBF}" type="doc">
      <dgm:prSet loTypeId="urn:microsoft.com/office/officeart/2005/8/layout/pList1#1" loCatId="picture" qsTypeId="urn:microsoft.com/office/officeart/2005/8/quickstyle/3d3" qsCatId="3D" csTypeId="urn:microsoft.com/office/officeart/2005/8/colors/accent0_1" csCatId="mainScheme" phldr="1"/>
      <dgm:spPr/>
      <dgm:t>
        <a:bodyPr/>
        <a:lstStyle/>
        <a:p>
          <a:endParaRPr lang="es-ES"/>
        </a:p>
      </dgm:t>
    </dgm:pt>
    <dgm:pt modelId="{34803BCA-87F0-428D-9594-5AC8E8A110A4}">
      <dgm:prSet custT="1"/>
      <dgm:spPr/>
      <dgm:t>
        <a:bodyPr>
          <a:scene3d>
            <a:camera prst="orthographicFront"/>
            <a:lightRig rig="threePt" dir="t"/>
          </a:scene3d>
          <a:sp3d extrusionH="57150">
            <a:bevelT w="38100" h="38100"/>
          </a:sp3d>
        </a:bodyPr>
        <a:lstStyle/>
        <a:p>
          <a:r>
            <a:rPr lang="es-ES" sz="1800" b="1" dirty="0">
              <a:solidFill>
                <a:schemeClr val="accent6">
                  <a:lumMod val="75000"/>
                </a:schemeClr>
              </a:solidFill>
            </a:rPr>
            <a:t>Giosafat pregò in piedi davanti al </a:t>
          </a:r>
          <a:r>
            <a:rPr lang="es-ES" sz="1800" b="1" dirty="0" err="1">
              <a:solidFill>
                <a:schemeClr val="accent6">
                  <a:lumMod val="75000"/>
                </a:schemeClr>
              </a:solidFill>
            </a:rPr>
            <a:t>popolo</a:t>
          </a:r>
          <a:r>
            <a:rPr lang="es-ES" sz="1800" b="1" dirty="0">
              <a:solidFill>
                <a:schemeClr val="accent6">
                  <a:lumMod val="75000"/>
                </a:schemeClr>
              </a:solidFill>
            </a:rPr>
            <a:t> </a:t>
          </a:r>
        </a:p>
        <a:p>
          <a:r>
            <a:rPr lang="es-ES" sz="1800" b="1" dirty="0">
              <a:solidFill>
                <a:schemeClr val="accent6">
                  <a:lumMod val="75000"/>
                </a:schemeClr>
              </a:solidFill>
            </a:rPr>
            <a:t>(2 Cr 20:5)</a:t>
          </a:r>
        </a:p>
      </dgm:t>
    </dgm:pt>
    <dgm:pt modelId="{E9FDAC77-F206-412F-B8A2-2E33C4AE559E}" type="parTrans" cxnId="{873507DE-E3F6-4CB9-9545-63D47BEF35A6}">
      <dgm:prSet/>
      <dgm:spPr/>
      <dgm:t>
        <a:bodyPr/>
        <a:lstStyle/>
        <a:p>
          <a:endParaRPr lang="es-ES" sz="2000" b="1"/>
        </a:p>
      </dgm:t>
    </dgm:pt>
    <dgm:pt modelId="{08E3F63F-F5D9-44F1-B178-E8E9D7762B07}" type="sibTrans" cxnId="{873507DE-E3F6-4CB9-9545-63D47BEF35A6}">
      <dgm:prSet/>
      <dgm:spPr/>
      <dgm:t>
        <a:bodyPr/>
        <a:lstStyle/>
        <a:p>
          <a:endParaRPr lang="es-ES" sz="2000" b="1"/>
        </a:p>
      </dgm:t>
    </dgm:pt>
    <dgm:pt modelId="{AC14222E-DB62-4EEB-A71D-063F280D1604}">
      <dgm:prSet custT="1"/>
      <dgm:spPr/>
      <dgm:t>
        <a:bodyPr>
          <a:scene3d>
            <a:camera prst="orthographicFront"/>
            <a:lightRig rig="threePt" dir="t"/>
          </a:scene3d>
          <a:sp3d extrusionH="57150">
            <a:bevelT w="38100" h="38100"/>
          </a:sp3d>
        </a:bodyPr>
        <a:lstStyle/>
        <a:p>
          <a:r>
            <a:rPr lang="it-IT" sz="1800" b="1" dirty="0">
              <a:solidFill>
                <a:schemeClr val="accent5">
                  <a:lumMod val="75000"/>
                </a:schemeClr>
              </a:solidFill>
            </a:rPr>
            <a:t>Davide si sedette davanti a Dio per rendergli grazie (2 Sa 7:18)</a:t>
          </a:r>
          <a:endParaRPr lang="es-ES" sz="1800" b="1" dirty="0">
            <a:solidFill>
              <a:schemeClr val="accent5">
                <a:lumMod val="75000"/>
              </a:schemeClr>
            </a:solidFill>
          </a:endParaRPr>
        </a:p>
      </dgm:t>
    </dgm:pt>
    <dgm:pt modelId="{0703BBD5-2462-4CAD-857E-AE9D32935DD9}" type="parTrans" cxnId="{16E11ACB-47C6-471B-A84B-79F0A3DCC70E}">
      <dgm:prSet/>
      <dgm:spPr/>
      <dgm:t>
        <a:bodyPr/>
        <a:lstStyle/>
        <a:p>
          <a:endParaRPr lang="es-ES" sz="2000" b="1"/>
        </a:p>
      </dgm:t>
    </dgm:pt>
    <dgm:pt modelId="{6CC4F1E7-1D63-4641-9570-5EF015E2C473}" type="sibTrans" cxnId="{16E11ACB-47C6-471B-A84B-79F0A3DCC70E}">
      <dgm:prSet/>
      <dgm:spPr/>
      <dgm:t>
        <a:bodyPr/>
        <a:lstStyle/>
        <a:p>
          <a:endParaRPr lang="es-ES" sz="2000" b="1"/>
        </a:p>
      </dgm:t>
    </dgm:pt>
    <dgm:pt modelId="{9A217CF1-4906-41C3-BB69-54C24543F03F}">
      <dgm:prSet custT="1"/>
      <dgm:spPr/>
      <dgm:t>
        <a:bodyPr>
          <a:scene3d>
            <a:camera prst="orthographicFront"/>
            <a:lightRig rig="threePt" dir="t"/>
          </a:scene3d>
          <a:sp3d extrusionH="57150">
            <a:bevelT w="38100" h="38100"/>
          </a:sp3d>
        </a:bodyPr>
        <a:lstStyle/>
        <a:p>
          <a:r>
            <a:rPr lang="es-ES" sz="1800" b="1" dirty="0">
              <a:solidFill>
                <a:schemeClr val="accent2">
                  <a:lumMod val="75000"/>
                </a:schemeClr>
              </a:solidFill>
            </a:rPr>
            <a:t>Salomone pregò in ginocchio con le mani alzate</a:t>
          </a:r>
          <a:br>
            <a:rPr lang="es-ES" sz="1800" b="1" dirty="0">
              <a:solidFill>
                <a:schemeClr val="accent2">
                  <a:lumMod val="75000"/>
                </a:schemeClr>
              </a:solidFill>
            </a:rPr>
          </a:br>
          <a:r>
            <a:rPr lang="es-ES" sz="1800" b="1" dirty="0">
              <a:solidFill>
                <a:schemeClr val="accent2">
                  <a:lumMod val="75000"/>
                </a:schemeClr>
              </a:solidFill>
            </a:rPr>
            <a:t>(1 Re 8:54)</a:t>
          </a:r>
        </a:p>
      </dgm:t>
    </dgm:pt>
    <dgm:pt modelId="{102270DE-E0E9-4501-A7CB-309859278069}" type="parTrans" cxnId="{2F55EF3E-F1AE-4700-860B-9FE895BF6BB7}">
      <dgm:prSet/>
      <dgm:spPr/>
      <dgm:t>
        <a:bodyPr/>
        <a:lstStyle/>
        <a:p>
          <a:endParaRPr lang="es-ES" sz="2000" b="1"/>
        </a:p>
      </dgm:t>
    </dgm:pt>
    <dgm:pt modelId="{978FF028-DEDE-4756-8726-51BE9C7745B4}" type="sibTrans" cxnId="{2F55EF3E-F1AE-4700-860B-9FE895BF6BB7}">
      <dgm:prSet/>
      <dgm:spPr/>
      <dgm:t>
        <a:bodyPr/>
        <a:lstStyle/>
        <a:p>
          <a:endParaRPr lang="es-ES" sz="2000" b="1"/>
        </a:p>
      </dgm:t>
    </dgm:pt>
    <dgm:pt modelId="{CB841601-9DF5-4C86-A62F-85F6B16B23A5}">
      <dgm:prSet custT="1"/>
      <dgm:spPr/>
      <dgm:t>
        <a:bodyPr>
          <a:scene3d>
            <a:camera prst="orthographicFront"/>
            <a:lightRig rig="threePt" dir="t"/>
          </a:scene3d>
          <a:sp3d extrusionH="57150">
            <a:bevelT w="38100" h="38100"/>
          </a:sp3d>
        </a:bodyPr>
        <a:lstStyle/>
        <a:p>
          <a:r>
            <a:rPr lang="es-ES" sz="1800" b="1" dirty="0">
              <a:ln>
                <a:solidFill>
                  <a:schemeClr val="accent4">
                    <a:lumMod val="50000"/>
                  </a:schemeClr>
                </a:solidFill>
              </a:ln>
            </a:rPr>
            <a:t>Il popolo si inchinò a terra per pregare</a:t>
          </a:r>
          <a:br>
            <a:rPr lang="es-ES" sz="1800" b="1" dirty="0">
              <a:ln>
                <a:solidFill>
                  <a:schemeClr val="accent4">
                    <a:lumMod val="50000"/>
                  </a:schemeClr>
                </a:solidFill>
              </a:ln>
            </a:rPr>
          </a:br>
          <a:r>
            <a:rPr lang="es-ES" sz="1800" b="1" dirty="0">
              <a:ln>
                <a:solidFill>
                  <a:schemeClr val="accent4">
                    <a:lumMod val="50000"/>
                  </a:schemeClr>
                </a:solidFill>
              </a:ln>
            </a:rPr>
            <a:t>(Ne 8:6)</a:t>
          </a:r>
        </a:p>
      </dgm:t>
    </dgm:pt>
    <dgm:pt modelId="{9C1A8B59-46AA-4F24-B588-9AB438BFE85C}" type="parTrans" cxnId="{2B694849-5EDB-4875-92A1-B2781F0BC724}">
      <dgm:prSet/>
      <dgm:spPr/>
      <dgm:t>
        <a:bodyPr/>
        <a:lstStyle/>
        <a:p>
          <a:endParaRPr lang="es-ES" sz="2000" b="1"/>
        </a:p>
      </dgm:t>
    </dgm:pt>
    <dgm:pt modelId="{116C3A56-1145-45B2-B02C-2446CABD09A5}" type="sibTrans" cxnId="{2B694849-5EDB-4875-92A1-B2781F0BC724}">
      <dgm:prSet/>
      <dgm:spPr/>
      <dgm:t>
        <a:bodyPr/>
        <a:lstStyle/>
        <a:p>
          <a:endParaRPr lang="es-ES" sz="2000" b="1"/>
        </a:p>
      </dgm:t>
    </dgm:pt>
    <dgm:pt modelId="{C443B5E2-38B1-4B71-8343-2EA84657F19F}">
      <dgm:prSet custT="1"/>
      <dgm:spPr/>
      <dgm:t>
        <a:bodyPr>
          <a:scene3d>
            <a:camera prst="orthographicFront"/>
            <a:lightRig rig="threePt" dir="t"/>
          </a:scene3d>
          <a:sp3d extrusionH="57150">
            <a:bevelT w="38100" h="38100"/>
          </a:sp3d>
        </a:bodyPr>
        <a:lstStyle/>
        <a:p>
          <a:r>
            <a:rPr lang="es-ES" sz="1800" b="1" dirty="0">
              <a:solidFill>
                <a:schemeClr val="accent1">
                  <a:lumMod val="75000"/>
                </a:schemeClr>
              </a:solidFill>
            </a:rPr>
            <a:t>Davide pregò a letto nella sua camera</a:t>
          </a:r>
          <a:br>
            <a:rPr lang="es-ES" sz="1800" b="1" dirty="0">
              <a:solidFill>
                <a:schemeClr val="accent1">
                  <a:lumMod val="75000"/>
                </a:schemeClr>
              </a:solidFill>
            </a:rPr>
          </a:br>
          <a:r>
            <a:rPr lang="es-ES" sz="1800" b="1" dirty="0">
              <a:solidFill>
                <a:schemeClr val="accent1">
                  <a:lumMod val="75000"/>
                </a:schemeClr>
              </a:solidFill>
            </a:rPr>
            <a:t>(1 Re 1:47)</a:t>
          </a:r>
        </a:p>
      </dgm:t>
    </dgm:pt>
    <dgm:pt modelId="{7FBD538C-D6DD-4F4A-B43F-D72DC2AC068A}" type="parTrans" cxnId="{27C3D411-D958-43D3-A43B-2C665792402E}">
      <dgm:prSet/>
      <dgm:spPr/>
      <dgm:t>
        <a:bodyPr/>
        <a:lstStyle/>
        <a:p>
          <a:endParaRPr lang="es-ES" sz="2000" b="1"/>
        </a:p>
      </dgm:t>
    </dgm:pt>
    <dgm:pt modelId="{85022449-1E41-42EB-944A-923198F94481}" type="sibTrans" cxnId="{27C3D411-D958-43D3-A43B-2C665792402E}">
      <dgm:prSet/>
      <dgm:spPr/>
      <dgm:t>
        <a:bodyPr/>
        <a:lstStyle/>
        <a:p>
          <a:endParaRPr lang="es-ES" sz="2000" b="1"/>
        </a:p>
      </dgm:t>
    </dgm:pt>
    <dgm:pt modelId="{85C39663-BF6E-47F5-8DE1-975CD5DE7BE6}">
      <dgm:prSet custT="1"/>
      <dgm:spPr/>
      <dgm:t>
        <a:bodyPr>
          <a:scene3d>
            <a:camera prst="orthographicFront"/>
            <a:lightRig rig="threePt" dir="t"/>
          </a:scene3d>
          <a:sp3d extrusionH="57150">
            <a:bevelT w="38100" h="38100"/>
          </a:sp3d>
        </a:bodyPr>
        <a:lstStyle/>
        <a:p>
          <a:r>
            <a:rPr lang="es-ES" sz="1800" b="1" dirty="0" err="1">
              <a:solidFill>
                <a:schemeClr val="accent3">
                  <a:lumMod val="75000"/>
                </a:schemeClr>
              </a:solidFill>
            </a:rPr>
            <a:t>Neemia</a:t>
          </a:r>
          <a:r>
            <a:rPr lang="es-ES" sz="1800" b="1" dirty="0">
              <a:solidFill>
                <a:schemeClr val="accent3">
                  <a:lumMod val="75000"/>
                </a:schemeClr>
              </a:solidFill>
            </a:rPr>
            <a:t> pregò in piedi, in silenzio, davanti al re     (Ne 2:1-4)</a:t>
          </a:r>
        </a:p>
      </dgm:t>
    </dgm:pt>
    <dgm:pt modelId="{C591508E-9EA6-40C9-9EE0-266CADE09405}" type="parTrans" cxnId="{1124DCDE-C07D-452D-ADC1-B32DCFE8EC9D}">
      <dgm:prSet/>
      <dgm:spPr/>
      <dgm:t>
        <a:bodyPr/>
        <a:lstStyle/>
        <a:p>
          <a:endParaRPr lang="es-ES" sz="2000" b="1"/>
        </a:p>
      </dgm:t>
    </dgm:pt>
    <dgm:pt modelId="{12A81824-5779-4048-A7DA-0989BF957B45}" type="sibTrans" cxnId="{1124DCDE-C07D-452D-ADC1-B32DCFE8EC9D}">
      <dgm:prSet/>
      <dgm:spPr/>
      <dgm:t>
        <a:bodyPr/>
        <a:lstStyle/>
        <a:p>
          <a:endParaRPr lang="es-ES" sz="2000" b="1"/>
        </a:p>
      </dgm:t>
    </dgm:pt>
    <dgm:pt modelId="{8361AF01-BC77-4C97-B932-FFC97753906F}" type="pres">
      <dgm:prSet presAssocID="{5BE75E9F-C9A0-44A4-9B09-22C48DD24DBF}" presName="Name0" presStyleCnt="0">
        <dgm:presLayoutVars>
          <dgm:dir/>
          <dgm:resizeHandles val="exact"/>
        </dgm:presLayoutVars>
      </dgm:prSet>
      <dgm:spPr/>
    </dgm:pt>
    <dgm:pt modelId="{D7A977C9-8DD8-42BD-B937-212D21B62663}" type="pres">
      <dgm:prSet presAssocID="{34803BCA-87F0-428D-9594-5AC8E8A110A4}" presName="compNode" presStyleCnt="0"/>
      <dgm:spPr/>
    </dgm:pt>
    <dgm:pt modelId="{5D92DAD5-EE0B-4C68-A4DE-82F839B9AAB6}" type="pres">
      <dgm:prSet presAssocID="{34803BCA-87F0-428D-9594-5AC8E8A110A4}" presName="pictRect" presStyleLbl="node1" presStyleIdx="0" presStyleCnt="6" custScaleY="152143" custLinFactNeighborY="-49496"/>
      <dgm:spPr>
        <a:blipFill rotWithShape="1">
          <a:blip xmlns:r="http://schemas.openxmlformats.org/officeDocument/2006/relationships" r:embed="rId1" cstate="hqprint">
            <a:extLst>
              <a:ext uri="{28A0092B-C50C-407E-A947-70E740481C1C}">
                <a14:useLocalDpi xmlns:a14="http://schemas.microsoft.com/office/drawing/2010/main"/>
              </a:ext>
            </a:extLst>
          </a:blip>
          <a:srcRect/>
          <a:stretch>
            <a:fillRect/>
          </a:stretch>
        </a:blipFill>
        <a:scene3d>
          <a:camera prst="orthographicFront">
            <a:rot lat="0" lon="0" rev="0"/>
          </a:camera>
          <a:lightRig rig="contrasting" dir="t">
            <a:rot lat="0" lon="0" rev="1200000"/>
          </a:lightRig>
        </a:scene3d>
        <a:sp3d contourW="50800" prstMaterial="metal">
          <a:bevelT w="88900" h="203200"/>
          <a:bevelB w="165100" h="254000"/>
          <a:contourClr>
            <a:schemeClr val="accent6">
              <a:lumMod val="50000"/>
            </a:schemeClr>
          </a:contourClr>
        </a:sp3d>
      </dgm:spPr>
    </dgm:pt>
    <dgm:pt modelId="{6FF358B4-3937-4406-8242-AD1741ED2858}" type="pres">
      <dgm:prSet presAssocID="{34803BCA-87F0-428D-9594-5AC8E8A110A4}" presName="textRect" presStyleLbl="revTx" presStyleIdx="0" presStyleCnt="6" custLinFactNeighborY="-43087">
        <dgm:presLayoutVars>
          <dgm:bulletEnabled val="1"/>
        </dgm:presLayoutVars>
      </dgm:prSet>
      <dgm:spPr/>
    </dgm:pt>
    <dgm:pt modelId="{70347D3F-F9B7-4F62-8DB3-5E4C62F7666A}" type="pres">
      <dgm:prSet presAssocID="{08E3F63F-F5D9-44F1-B178-E8E9D7762B07}" presName="sibTrans" presStyleLbl="sibTrans2D1" presStyleIdx="0" presStyleCnt="0"/>
      <dgm:spPr/>
    </dgm:pt>
    <dgm:pt modelId="{A298DA62-1016-45CD-AC14-3F804EC94F77}" type="pres">
      <dgm:prSet presAssocID="{AC14222E-DB62-4EEB-A71D-063F280D1604}" presName="compNode" presStyleCnt="0"/>
      <dgm:spPr/>
    </dgm:pt>
    <dgm:pt modelId="{EDB4A37D-8561-4929-99F8-AC235B3239EA}" type="pres">
      <dgm:prSet presAssocID="{AC14222E-DB62-4EEB-A71D-063F280D1604}" presName="pictRect" presStyleLbl="node1" presStyleIdx="1" presStyleCnt="6" custScaleY="152143" custLinFactNeighborY="-49496"/>
      <dgm:spPr>
        <a:blipFill rotWithShape="1">
          <a:blip xmlns:r="http://schemas.openxmlformats.org/officeDocument/2006/relationships" r:embed="rId2" cstate="hqprint">
            <a:extLst>
              <a:ext uri="{28A0092B-C50C-407E-A947-70E740481C1C}">
                <a14:useLocalDpi xmlns:a14="http://schemas.microsoft.com/office/drawing/2010/main"/>
              </a:ext>
            </a:extLst>
          </a:blip>
          <a:srcRect/>
          <a:stretch>
            <a:fillRect/>
          </a:stretch>
        </a:blipFill>
        <a:scene3d>
          <a:camera prst="orthographicFront">
            <a:rot lat="0" lon="0" rev="0"/>
          </a:camera>
          <a:lightRig rig="contrasting" dir="t">
            <a:rot lat="0" lon="0" rev="1200000"/>
          </a:lightRig>
        </a:scene3d>
        <a:sp3d contourW="50800" prstMaterial="metal">
          <a:bevelT w="88900" h="203200"/>
          <a:bevelB w="165100" h="254000"/>
          <a:contourClr>
            <a:schemeClr val="accent5">
              <a:lumMod val="75000"/>
            </a:schemeClr>
          </a:contourClr>
        </a:sp3d>
      </dgm:spPr>
    </dgm:pt>
    <dgm:pt modelId="{5D7630D9-7993-4308-90F5-AA4524A4B355}" type="pres">
      <dgm:prSet presAssocID="{AC14222E-DB62-4EEB-A71D-063F280D1604}" presName="textRect" presStyleLbl="revTx" presStyleIdx="1" presStyleCnt="6" custLinFactNeighborY="-43087">
        <dgm:presLayoutVars>
          <dgm:bulletEnabled val="1"/>
        </dgm:presLayoutVars>
      </dgm:prSet>
      <dgm:spPr/>
    </dgm:pt>
    <dgm:pt modelId="{950BBCA6-C891-4F15-B7F0-C087EC3664F6}" type="pres">
      <dgm:prSet presAssocID="{6CC4F1E7-1D63-4641-9570-5EF015E2C473}" presName="sibTrans" presStyleLbl="sibTrans2D1" presStyleIdx="0" presStyleCnt="0"/>
      <dgm:spPr/>
    </dgm:pt>
    <dgm:pt modelId="{9ED0F7D9-EB19-4E58-BF24-89F30F668BED}" type="pres">
      <dgm:prSet presAssocID="{9A217CF1-4906-41C3-BB69-54C24543F03F}" presName="compNode" presStyleCnt="0"/>
      <dgm:spPr/>
    </dgm:pt>
    <dgm:pt modelId="{EC92B07E-2904-41D0-9661-42C1AFD2B2F2}" type="pres">
      <dgm:prSet presAssocID="{9A217CF1-4906-41C3-BB69-54C24543F03F}" presName="pictRect" presStyleLbl="node1" presStyleIdx="2" presStyleCnt="6" custScaleY="152143" custLinFactNeighborY="-49496"/>
      <dgm:spPr>
        <a:blipFill rotWithShape="1">
          <a:blip xmlns:r="http://schemas.openxmlformats.org/officeDocument/2006/relationships" r:embed="rId3" cstate="hqprint">
            <a:extLst>
              <a:ext uri="{28A0092B-C50C-407E-A947-70E740481C1C}">
                <a14:useLocalDpi xmlns:a14="http://schemas.microsoft.com/office/drawing/2010/main"/>
              </a:ext>
            </a:extLst>
          </a:blip>
          <a:srcRect/>
          <a:stretch>
            <a:fillRect/>
          </a:stretch>
        </a:blipFill>
        <a:scene3d>
          <a:camera prst="orthographicFront">
            <a:rot lat="0" lon="0" rev="0"/>
          </a:camera>
          <a:lightRig rig="contrasting" dir="t">
            <a:rot lat="0" lon="0" rev="1200000"/>
          </a:lightRig>
        </a:scene3d>
        <a:sp3d contourW="50800" prstMaterial="metal">
          <a:bevelT w="88900" h="203200"/>
          <a:bevelB w="165100" h="254000"/>
          <a:contourClr>
            <a:schemeClr val="accent2">
              <a:lumMod val="75000"/>
            </a:schemeClr>
          </a:contourClr>
        </a:sp3d>
      </dgm:spPr>
    </dgm:pt>
    <dgm:pt modelId="{E5AB1378-3C10-4D86-9C64-F2132947C06E}" type="pres">
      <dgm:prSet presAssocID="{9A217CF1-4906-41C3-BB69-54C24543F03F}" presName="textRect" presStyleLbl="revTx" presStyleIdx="2" presStyleCnt="6" custLinFactNeighborY="-43087">
        <dgm:presLayoutVars>
          <dgm:bulletEnabled val="1"/>
        </dgm:presLayoutVars>
      </dgm:prSet>
      <dgm:spPr/>
    </dgm:pt>
    <dgm:pt modelId="{60B23434-FD2D-43AD-AACF-496C1A5912BF}" type="pres">
      <dgm:prSet presAssocID="{978FF028-DEDE-4756-8726-51BE9C7745B4}" presName="sibTrans" presStyleLbl="sibTrans2D1" presStyleIdx="0" presStyleCnt="0"/>
      <dgm:spPr/>
    </dgm:pt>
    <dgm:pt modelId="{6D711731-69CA-4204-9547-A1FB2B056356}" type="pres">
      <dgm:prSet presAssocID="{CB841601-9DF5-4C86-A62F-85F6B16B23A5}" presName="compNode" presStyleCnt="0"/>
      <dgm:spPr/>
    </dgm:pt>
    <dgm:pt modelId="{E04F557E-0620-4279-8185-F3D5DA5EFC90}" type="pres">
      <dgm:prSet presAssocID="{CB841601-9DF5-4C86-A62F-85F6B16B23A5}" presName="pictRect" presStyleLbl="node1" presStyleIdx="3" presStyleCnt="6" custScaleY="152143" custLinFactNeighborY="-49496"/>
      <dgm:spPr>
        <a:blipFill rotWithShape="1">
          <a:blip xmlns:r="http://schemas.openxmlformats.org/officeDocument/2006/relationships" r:embed="rId4" cstate="hqprint">
            <a:extLst>
              <a:ext uri="{28A0092B-C50C-407E-A947-70E740481C1C}">
                <a14:useLocalDpi xmlns:a14="http://schemas.microsoft.com/office/drawing/2010/main"/>
              </a:ext>
            </a:extLst>
          </a:blip>
          <a:srcRect/>
          <a:stretch>
            <a:fillRect/>
          </a:stretch>
        </a:blipFill>
        <a:scene3d>
          <a:camera prst="orthographicFront">
            <a:rot lat="0" lon="0" rev="0"/>
          </a:camera>
          <a:lightRig rig="contrasting" dir="t">
            <a:rot lat="0" lon="0" rev="1200000"/>
          </a:lightRig>
        </a:scene3d>
        <a:sp3d contourW="50800" prstMaterial="metal">
          <a:bevelT w="88900" h="203200"/>
          <a:bevelB w="165100" h="254000"/>
          <a:contourClr>
            <a:srgbClr val="EBE600"/>
          </a:contourClr>
        </a:sp3d>
      </dgm:spPr>
    </dgm:pt>
    <dgm:pt modelId="{FDA2AFF5-7B6F-490D-B73C-293F40BCD91F}" type="pres">
      <dgm:prSet presAssocID="{CB841601-9DF5-4C86-A62F-85F6B16B23A5}" presName="textRect" presStyleLbl="revTx" presStyleIdx="3" presStyleCnt="6" custLinFactNeighborY="-43087">
        <dgm:presLayoutVars>
          <dgm:bulletEnabled val="1"/>
        </dgm:presLayoutVars>
      </dgm:prSet>
      <dgm:spPr/>
    </dgm:pt>
    <dgm:pt modelId="{54C9311E-8D95-43FA-B992-0501E0787A43}" type="pres">
      <dgm:prSet presAssocID="{116C3A56-1145-45B2-B02C-2446CABD09A5}" presName="sibTrans" presStyleLbl="sibTrans2D1" presStyleIdx="0" presStyleCnt="0"/>
      <dgm:spPr/>
    </dgm:pt>
    <dgm:pt modelId="{B8896873-59FF-4127-9BB9-18BB46510C72}" type="pres">
      <dgm:prSet presAssocID="{C443B5E2-38B1-4B71-8343-2EA84657F19F}" presName="compNode" presStyleCnt="0"/>
      <dgm:spPr/>
    </dgm:pt>
    <dgm:pt modelId="{409CBAFB-D84F-4FB1-8ADF-A849DF484FB6}" type="pres">
      <dgm:prSet presAssocID="{C443B5E2-38B1-4B71-8343-2EA84657F19F}" presName="pictRect" presStyleLbl="node1" presStyleIdx="4" presStyleCnt="6" custScaleY="152143" custLinFactNeighborY="-49496"/>
      <dgm:spPr>
        <a:blipFill rotWithShape="1">
          <a:blip xmlns:r="http://schemas.openxmlformats.org/officeDocument/2006/relationships" r:embed="rId5" cstate="hqprint">
            <a:extLst>
              <a:ext uri="{28A0092B-C50C-407E-A947-70E740481C1C}">
                <a14:useLocalDpi xmlns:a14="http://schemas.microsoft.com/office/drawing/2010/main"/>
              </a:ext>
            </a:extLst>
          </a:blip>
          <a:srcRect/>
          <a:stretch>
            <a:fillRect/>
          </a:stretch>
        </a:blipFill>
        <a:scene3d>
          <a:camera prst="orthographicFront">
            <a:rot lat="0" lon="0" rev="0"/>
          </a:camera>
          <a:lightRig rig="contrasting" dir="t">
            <a:rot lat="0" lon="0" rev="1200000"/>
          </a:lightRig>
        </a:scene3d>
        <a:sp3d contourW="50800" prstMaterial="metal">
          <a:bevelT w="88900" h="203200"/>
          <a:bevelB w="165100" h="254000"/>
          <a:contourClr>
            <a:schemeClr val="accent1">
              <a:lumMod val="75000"/>
            </a:schemeClr>
          </a:contourClr>
        </a:sp3d>
      </dgm:spPr>
    </dgm:pt>
    <dgm:pt modelId="{1E520457-2A72-4252-B5E5-6CB6A59DFC9A}" type="pres">
      <dgm:prSet presAssocID="{C443B5E2-38B1-4B71-8343-2EA84657F19F}" presName="textRect" presStyleLbl="revTx" presStyleIdx="4" presStyleCnt="6" custLinFactNeighborY="-43087">
        <dgm:presLayoutVars>
          <dgm:bulletEnabled val="1"/>
        </dgm:presLayoutVars>
      </dgm:prSet>
      <dgm:spPr/>
    </dgm:pt>
    <dgm:pt modelId="{F3A2D3E8-277A-4406-BA7E-A430BAE04921}" type="pres">
      <dgm:prSet presAssocID="{85022449-1E41-42EB-944A-923198F94481}" presName="sibTrans" presStyleLbl="sibTrans2D1" presStyleIdx="0" presStyleCnt="0"/>
      <dgm:spPr/>
    </dgm:pt>
    <dgm:pt modelId="{D210DB6A-5DA5-4EC9-8BD4-14F96FA7F821}" type="pres">
      <dgm:prSet presAssocID="{85C39663-BF6E-47F5-8DE1-975CD5DE7BE6}" presName="compNode" presStyleCnt="0"/>
      <dgm:spPr/>
    </dgm:pt>
    <dgm:pt modelId="{FAC1B06F-82D6-44E5-8A3F-A94EDA2109E5}" type="pres">
      <dgm:prSet presAssocID="{85C39663-BF6E-47F5-8DE1-975CD5DE7BE6}" presName="pictRect" presStyleLbl="node1" presStyleIdx="5" presStyleCnt="6" custScaleY="152143" custLinFactNeighborY="-49496"/>
      <dgm:spPr>
        <a:blipFill dpi="0" rotWithShape="1">
          <a:blip xmlns:r="http://schemas.openxmlformats.org/officeDocument/2006/relationships" r:embed="rId6" cstate="hqprint">
            <a:extLst>
              <a:ext uri="{28A0092B-C50C-407E-A947-70E740481C1C}">
                <a14:useLocalDpi xmlns:a14="http://schemas.microsoft.com/office/drawing/2010/main"/>
              </a:ext>
            </a:extLst>
          </a:blip>
          <a:srcRect/>
          <a:stretch>
            <a:fillRect r="533"/>
          </a:stretch>
        </a:blipFill>
        <a:scene3d>
          <a:camera prst="orthographicFront">
            <a:rot lat="0" lon="0" rev="0"/>
          </a:camera>
          <a:lightRig rig="contrasting" dir="t">
            <a:rot lat="0" lon="0" rev="1200000"/>
          </a:lightRig>
        </a:scene3d>
        <a:sp3d contourW="50800" prstMaterial="metal">
          <a:bevelT w="88900" h="203200"/>
          <a:bevelB w="165100" h="254000"/>
          <a:contourClr>
            <a:schemeClr val="accent3">
              <a:lumMod val="75000"/>
            </a:schemeClr>
          </a:contourClr>
        </a:sp3d>
      </dgm:spPr>
    </dgm:pt>
    <dgm:pt modelId="{315A1627-1A2D-4BFE-9E0E-6D3A1D0CEDDC}" type="pres">
      <dgm:prSet presAssocID="{85C39663-BF6E-47F5-8DE1-975CD5DE7BE6}" presName="textRect" presStyleLbl="revTx" presStyleIdx="5" presStyleCnt="6" custLinFactNeighborY="-43087">
        <dgm:presLayoutVars>
          <dgm:bulletEnabled val="1"/>
        </dgm:presLayoutVars>
      </dgm:prSet>
      <dgm:spPr/>
    </dgm:pt>
  </dgm:ptLst>
  <dgm:cxnLst>
    <dgm:cxn modelId="{CFA4A400-6C64-4FEC-998B-91E7FD6A012F}" type="presOf" srcId="{C443B5E2-38B1-4B71-8343-2EA84657F19F}" destId="{1E520457-2A72-4252-B5E5-6CB6A59DFC9A}" srcOrd="0" destOrd="0" presId="urn:microsoft.com/office/officeart/2005/8/layout/pList1#1"/>
    <dgm:cxn modelId="{50E47607-5BE0-4AA6-9F50-F03BC3835417}" type="presOf" srcId="{85022449-1E41-42EB-944A-923198F94481}" destId="{F3A2D3E8-277A-4406-BA7E-A430BAE04921}" srcOrd="0" destOrd="0" presId="urn:microsoft.com/office/officeart/2005/8/layout/pList1#1"/>
    <dgm:cxn modelId="{27C3D411-D958-43D3-A43B-2C665792402E}" srcId="{5BE75E9F-C9A0-44A4-9B09-22C48DD24DBF}" destId="{C443B5E2-38B1-4B71-8343-2EA84657F19F}" srcOrd="4" destOrd="0" parTransId="{7FBD538C-D6DD-4F4A-B43F-D72DC2AC068A}" sibTransId="{85022449-1E41-42EB-944A-923198F94481}"/>
    <dgm:cxn modelId="{2F55EF3E-F1AE-4700-860B-9FE895BF6BB7}" srcId="{5BE75E9F-C9A0-44A4-9B09-22C48DD24DBF}" destId="{9A217CF1-4906-41C3-BB69-54C24543F03F}" srcOrd="2" destOrd="0" parTransId="{102270DE-E0E9-4501-A7CB-309859278069}" sibTransId="{978FF028-DEDE-4756-8726-51BE9C7745B4}"/>
    <dgm:cxn modelId="{2B694849-5EDB-4875-92A1-B2781F0BC724}" srcId="{5BE75E9F-C9A0-44A4-9B09-22C48DD24DBF}" destId="{CB841601-9DF5-4C86-A62F-85F6B16B23A5}" srcOrd="3" destOrd="0" parTransId="{9C1A8B59-46AA-4F24-B588-9AB438BFE85C}" sibTransId="{116C3A56-1145-45B2-B02C-2446CABD09A5}"/>
    <dgm:cxn modelId="{FF48164B-49AD-4641-BE1E-8517E52E1BB4}" type="presOf" srcId="{CB841601-9DF5-4C86-A62F-85F6B16B23A5}" destId="{FDA2AFF5-7B6F-490D-B73C-293F40BCD91F}" srcOrd="0" destOrd="0" presId="urn:microsoft.com/office/officeart/2005/8/layout/pList1#1"/>
    <dgm:cxn modelId="{320E774B-74FB-4165-9848-76854F636581}" type="presOf" srcId="{978FF028-DEDE-4756-8726-51BE9C7745B4}" destId="{60B23434-FD2D-43AD-AACF-496C1A5912BF}" srcOrd="0" destOrd="0" presId="urn:microsoft.com/office/officeart/2005/8/layout/pList1#1"/>
    <dgm:cxn modelId="{21473E57-8373-4A5F-81C1-0E92F5E721F9}" type="presOf" srcId="{116C3A56-1145-45B2-B02C-2446CABD09A5}" destId="{54C9311E-8D95-43FA-B992-0501E0787A43}" srcOrd="0" destOrd="0" presId="urn:microsoft.com/office/officeart/2005/8/layout/pList1#1"/>
    <dgm:cxn modelId="{2FD5B163-3984-4E3B-8011-95FD0278EFEE}" type="presOf" srcId="{AC14222E-DB62-4EEB-A71D-063F280D1604}" destId="{5D7630D9-7993-4308-90F5-AA4524A4B355}" srcOrd="0" destOrd="0" presId="urn:microsoft.com/office/officeart/2005/8/layout/pList1#1"/>
    <dgm:cxn modelId="{D6AB3781-CF22-4355-8C7C-7AE9E2BCA14A}" type="presOf" srcId="{08E3F63F-F5D9-44F1-B178-E8E9D7762B07}" destId="{70347D3F-F9B7-4F62-8DB3-5E4C62F7666A}" srcOrd="0" destOrd="0" presId="urn:microsoft.com/office/officeart/2005/8/layout/pList1#1"/>
    <dgm:cxn modelId="{6561D2A5-DD9D-4E31-A25A-D76EC1C1F1D7}" type="presOf" srcId="{6CC4F1E7-1D63-4641-9570-5EF015E2C473}" destId="{950BBCA6-C891-4F15-B7F0-C087EC3664F6}" srcOrd="0" destOrd="0" presId="urn:microsoft.com/office/officeart/2005/8/layout/pList1#1"/>
    <dgm:cxn modelId="{16E11ACB-47C6-471B-A84B-79F0A3DCC70E}" srcId="{5BE75E9F-C9A0-44A4-9B09-22C48DD24DBF}" destId="{AC14222E-DB62-4EEB-A71D-063F280D1604}" srcOrd="1" destOrd="0" parTransId="{0703BBD5-2462-4CAD-857E-AE9D32935DD9}" sibTransId="{6CC4F1E7-1D63-4641-9570-5EF015E2C473}"/>
    <dgm:cxn modelId="{F88577D3-37EB-44AD-A201-88613FBC8EE3}" type="presOf" srcId="{85C39663-BF6E-47F5-8DE1-975CD5DE7BE6}" destId="{315A1627-1A2D-4BFE-9E0E-6D3A1D0CEDDC}" srcOrd="0" destOrd="0" presId="urn:microsoft.com/office/officeart/2005/8/layout/pList1#1"/>
    <dgm:cxn modelId="{873507DE-E3F6-4CB9-9545-63D47BEF35A6}" srcId="{5BE75E9F-C9A0-44A4-9B09-22C48DD24DBF}" destId="{34803BCA-87F0-428D-9594-5AC8E8A110A4}" srcOrd="0" destOrd="0" parTransId="{E9FDAC77-F206-412F-B8A2-2E33C4AE559E}" sibTransId="{08E3F63F-F5D9-44F1-B178-E8E9D7762B07}"/>
    <dgm:cxn modelId="{1124DCDE-C07D-452D-ADC1-B32DCFE8EC9D}" srcId="{5BE75E9F-C9A0-44A4-9B09-22C48DD24DBF}" destId="{85C39663-BF6E-47F5-8DE1-975CD5DE7BE6}" srcOrd="5" destOrd="0" parTransId="{C591508E-9EA6-40C9-9EE0-266CADE09405}" sibTransId="{12A81824-5779-4048-A7DA-0989BF957B45}"/>
    <dgm:cxn modelId="{92DCD6E1-4B4E-499A-83DC-6C7DB42B6623}" type="presOf" srcId="{34803BCA-87F0-428D-9594-5AC8E8A110A4}" destId="{6FF358B4-3937-4406-8242-AD1741ED2858}" srcOrd="0" destOrd="0" presId="urn:microsoft.com/office/officeart/2005/8/layout/pList1#1"/>
    <dgm:cxn modelId="{ADCE8EF6-057A-4E50-ADE8-89508E0C3A8D}" type="presOf" srcId="{5BE75E9F-C9A0-44A4-9B09-22C48DD24DBF}" destId="{8361AF01-BC77-4C97-B932-FFC97753906F}" srcOrd="0" destOrd="0" presId="urn:microsoft.com/office/officeart/2005/8/layout/pList1#1"/>
    <dgm:cxn modelId="{A40C8EFC-D30E-4A8C-AD38-E7B8C6855B4C}" type="presOf" srcId="{9A217CF1-4906-41C3-BB69-54C24543F03F}" destId="{E5AB1378-3C10-4D86-9C64-F2132947C06E}" srcOrd="0" destOrd="0" presId="urn:microsoft.com/office/officeart/2005/8/layout/pList1#1"/>
    <dgm:cxn modelId="{69182274-19AB-4C7F-A2DF-44C65E827BC6}" type="presParOf" srcId="{8361AF01-BC77-4C97-B932-FFC97753906F}" destId="{D7A977C9-8DD8-42BD-B937-212D21B62663}" srcOrd="0" destOrd="0" presId="urn:microsoft.com/office/officeart/2005/8/layout/pList1#1"/>
    <dgm:cxn modelId="{995533FB-3BD4-4BA7-AEA5-96830EBA753C}" type="presParOf" srcId="{D7A977C9-8DD8-42BD-B937-212D21B62663}" destId="{5D92DAD5-EE0B-4C68-A4DE-82F839B9AAB6}" srcOrd="0" destOrd="0" presId="urn:microsoft.com/office/officeart/2005/8/layout/pList1#1"/>
    <dgm:cxn modelId="{22C98D31-FE70-411D-BFCF-459F624AE063}" type="presParOf" srcId="{D7A977C9-8DD8-42BD-B937-212D21B62663}" destId="{6FF358B4-3937-4406-8242-AD1741ED2858}" srcOrd="1" destOrd="0" presId="urn:microsoft.com/office/officeart/2005/8/layout/pList1#1"/>
    <dgm:cxn modelId="{8B62028D-7F34-4EFF-94B2-15BFC62881FF}" type="presParOf" srcId="{8361AF01-BC77-4C97-B932-FFC97753906F}" destId="{70347D3F-F9B7-4F62-8DB3-5E4C62F7666A}" srcOrd="1" destOrd="0" presId="urn:microsoft.com/office/officeart/2005/8/layout/pList1#1"/>
    <dgm:cxn modelId="{89223E32-A33F-4826-90F1-8C2D3DF5058F}" type="presParOf" srcId="{8361AF01-BC77-4C97-B932-FFC97753906F}" destId="{A298DA62-1016-45CD-AC14-3F804EC94F77}" srcOrd="2" destOrd="0" presId="urn:microsoft.com/office/officeart/2005/8/layout/pList1#1"/>
    <dgm:cxn modelId="{20DB79C8-8268-4E3B-99A9-0C3676B1BFDC}" type="presParOf" srcId="{A298DA62-1016-45CD-AC14-3F804EC94F77}" destId="{EDB4A37D-8561-4929-99F8-AC235B3239EA}" srcOrd="0" destOrd="0" presId="urn:microsoft.com/office/officeart/2005/8/layout/pList1#1"/>
    <dgm:cxn modelId="{449D0C9C-535E-4F24-9F06-6455B1DF01AF}" type="presParOf" srcId="{A298DA62-1016-45CD-AC14-3F804EC94F77}" destId="{5D7630D9-7993-4308-90F5-AA4524A4B355}" srcOrd="1" destOrd="0" presId="urn:microsoft.com/office/officeart/2005/8/layout/pList1#1"/>
    <dgm:cxn modelId="{3E2920B0-7A79-4EBC-8DB3-8129046B0641}" type="presParOf" srcId="{8361AF01-BC77-4C97-B932-FFC97753906F}" destId="{950BBCA6-C891-4F15-B7F0-C087EC3664F6}" srcOrd="3" destOrd="0" presId="urn:microsoft.com/office/officeart/2005/8/layout/pList1#1"/>
    <dgm:cxn modelId="{98D166DF-0DC4-4893-8C6C-E74FDBD20966}" type="presParOf" srcId="{8361AF01-BC77-4C97-B932-FFC97753906F}" destId="{9ED0F7D9-EB19-4E58-BF24-89F30F668BED}" srcOrd="4" destOrd="0" presId="urn:microsoft.com/office/officeart/2005/8/layout/pList1#1"/>
    <dgm:cxn modelId="{B497DE33-763F-4A00-8A4E-D90ABA855C18}" type="presParOf" srcId="{9ED0F7D9-EB19-4E58-BF24-89F30F668BED}" destId="{EC92B07E-2904-41D0-9661-42C1AFD2B2F2}" srcOrd="0" destOrd="0" presId="urn:microsoft.com/office/officeart/2005/8/layout/pList1#1"/>
    <dgm:cxn modelId="{73886420-70AB-41C3-8C78-9D6B2CECFE87}" type="presParOf" srcId="{9ED0F7D9-EB19-4E58-BF24-89F30F668BED}" destId="{E5AB1378-3C10-4D86-9C64-F2132947C06E}" srcOrd="1" destOrd="0" presId="urn:microsoft.com/office/officeart/2005/8/layout/pList1#1"/>
    <dgm:cxn modelId="{7287848A-A110-4007-8DA8-D097BB6D096C}" type="presParOf" srcId="{8361AF01-BC77-4C97-B932-FFC97753906F}" destId="{60B23434-FD2D-43AD-AACF-496C1A5912BF}" srcOrd="5" destOrd="0" presId="urn:microsoft.com/office/officeart/2005/8/layout/pList1#1"/>
    <dgm:cxn modelId="{B967328A-247A-4116-A60D-48387701993B}" type="presParOf" srcId="{8361AF01-BC77-4C97-B932-FFC97753906F}" destId="{6D711731-69CA-4204-9547-A1FB2B056356}" srcOrd="6" destOrd="0" presId="urn:microsoft.com/office/officeart/2005/8/layout/pList1#1"/>
    <dgm:cxn modelId="{A58BD772-4CAD-49AC-879C-FC87187F355B}" type="presParOf" srcId="{6D711731-69CA-4204-9547-A1FB2B056356}" destId="{E04F557E-0620-4279-8185-F3D5DA5EFC90}" srcOrd="0" destOrd="0" presId="urn:microsoft.com/office/officeart/2005/8/layout/pList1#1"/>
    <dgm:cxn modelId="{CBDAD32E-DFE2-4B80-A7B7-CC98DBA49497}" type="presParOf" srcId="{6D711731-69CA-4204-9547-A1FB2B056356}" destId="{FDA2AFF5-7B6F-490D-B73C-293F40BCD91F}" srcOrd="1" destOrd="0" presId="urn:microsoft.com/office/officeart/2005/8/layout/pList1#1"/>
    <dgm:cxn modelId="{BCC57FDC-9A2F-4F99-AAE1-33798FADA514}" type="presParOf" srcId="{8361AF01-BC77-4C97-B932-FFC97753906F}" destId="{54C9311E-8D95-43FA-B992-0501E0787A43}" srcOrd="7" destOrd="0" presId="urn:microsoft.com/office/officeart/2005/8/layout/pList1#1"/>
    <dgm:cxn modelId="{0177D3F5-4584-48AE-996D-E4FEC1FAAEEB}" type="presParOf" srcId="{8361AF01-BC77-4C97-B932-FFC97753906F}" destId="{B8896873-59FF-4127-9BB9-18BB46510C72}" srcOrd="8" destOrd="0" presId="urn:microsoft.com/office/officeart/2005/8/layout/pList1#1"/>
    <dgm:cxn modelId="{749FA890-6ACD-4090-BA8B-533142E9C870}" type="presParOf" srcId="{B8896873-59FF-4127-9BB9-18BB46510C72}" destId="{409CBAFB-D84F-4FB1-8ADF-A849DF484FB6}" srcOrd="0" destOrd="0" presId="urn:microsoft.com/office/officeart/2005/8/layout/pList1#1"/>
    <dgm:cxn modelId="{BAA3CA09-9E06-4221-85E6-87D86658AA5F}" type="presParOf" srcId="{B8896873-59FF-4127-9BB9-18BB46510C72}" destId="{1E520457-2A72-4252-B5E5-6CB6A59DFC9A}" srcOrd="1" destOrd="0" presId="urn:microsoft.com/office/officeart/2005/8/layout/pList1#1"/>
    <dgm:cxn modelId="{2F208E34-8229-4C05-8075-A291C8F67EB1}" type="presParOf" srcId="{8361AF01-BC77-4C97-B932-FFC97753906F}" destId="{F3A2D3E8-277A-4406-BA7E-A430BAE04921}" srcOrd="9" destOrd="0" presId="urn:microsoft.com/office/officeart/2005/8/layout/pList1#1"/>
    <dgm:cxn modelId="{EA968A96-0E42-42DB-866B-9B0393BDB24E}" type="presParOf" srcId="{8361AF01-BC77-4C97-B932-FFC97753906F}" destId="{D210DB6A-5DA5-4EC9-8BD4-14F96FA7F821}" srcOrd="10" destOrd="0" presId="urn:microsoft.com/office/officeart/2005/8/layout/pList1#1"/>
    <dgm:cxn modelId="{02B3F066-C464-4B1E-87EA-4475ED8F3508}" type="presParOf" srcId="{D210DB6A-5DA5-4EC9-8BD4-14F96FA7F821}" destId="{FAC1B06F-82D6-44E5-8A3F-A94EDA2109E5}" srcOrd="0" destOrd="0" presId="urn:microsoft.com/office/officeart/2005/8/layout/pList1#1"/>
    <dgm:cxn modelId="{132E73C0-5D8D-4A07-8763-F07B2A238C60}" type="presParOf" srcId="{D210DB6A-5DA5-4EC9-8BD4-14F96FA7F821}" destId="{315A1627-1A2D-4BFE-9E0E-6D3A1D0CEDDC}" srcOrd="1" destOrd="0" presId="urn:microsoft.com/office/officeart/2005/8/layout/pList1#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37176B5-D0B7-481D-894B-1B086C0A0E5E}" type="doc">
      <dgm:prSet loTypeId="urn:microsoft.com/office/officeart/2009/layout/CirclePictureHierarchy" loCatId="picture" qsTypeId="urn:microsoft.com/office/officeart/2005/8/quickstyle/simple5" qsCatId="simple" csTypeId="urn:microsoft.com/office/officeart/2005/8/colors/colorful4" csCatId="colorful" phldr="1"/>
      <dgm:spPr/>
      <dgm:t>
        <a:bodyPr/>
        <a:lstStyle/>
        <a:p>
          <a:endParaRPr lang="es-ES"/>
        </a:p>
      </dgm:t>
    </dgm:pt>
    <dgm:pt modelId="{9AA9465A-7991-4553-96E6-27CAB1DC9C74}">
      <dgm:prSet custT="1"/>
      <dgm:spPr/>
      <dgm:t>
        <a:bodyPr>
          <a:scene3d>
            <a:camera prst="orthographicFront"/>
            <a:lightRig rig="threePt" dir="t"/>
          </a:scene3d>
          <a:sp3d extrusionH="57150">
            <a:bevelT w="38100" h="38100"/>
          </a:sp3d>
        </a:bodyPr>
        <a:lstStyle/>
        <a:p>
          <a:r>
            <a:rPr lang="es-ES" sz="2000" b="1" dirty="0">
              <a:solidFill>
                <a:schemeClr val="accent3"/>
              </a:solidFill>
            </a:rPr>
            <a:t>PER I SUOI FAMILIARI</a:t>
          </a:r>
        </a:p>
      </dgm:t>
    </dgm:pt>
    <dgm:pt modelId="{21F631D9-1C0D-4587-99AA-541A8A24F842}" type="parTrans" cxnId="{4C01D1A3-A46A-4B75-BD64-C35A302CEC4B}">
      <dgm:prSet/>
      <dgm:spPr/>
      <dgm:t>
        <a:bodyPr/>
        <a:lstStyle/>
        <a:p>
          <a:endParaRPr lang="es-ES" sz="2000" b="1"/>
        </a:p>
      </dgm:t>
    </dgm:pt>
    <dgm:pt modelId="{DC9A6A43-E685-4E9E-88D4-36311B2816E4}" type="sibTrans" cxnId="{4C01D1A3-A46A-4B75-BD64-C35A302CEC4B}">
      <dgm:prSet/>
      <dgm:spPr/>
      <dgm:t>
        <a:bodyPr/>
        <a:lstStyle/>
        <a:p>
          <a:endParaRPr lang="es-ES" sz="2000" b="1"/>
        </a:p>
      </dgm:t>
    </dgm:pt>
    <dgm:pt modelId="{6C5FD939-BB09-4A1F-B646-FAE4F965A6BD}">
      <dgm:prSet custT="1"/>
      <dgm:spPr/>
      <dgm:t>
        <a:bodyPr/>
        <a:lstStyle/>
        <a:p>
          <a:pPr algn="ctr">
            <a:buFontTx/>
            <a:buNone/>
          </a:pPr>
          <a:r>
            <a:rPr lang="es-ES" sz="1800" b="1" dirty="0">
              <a:solidFill>
                <a:schemeClr val="accent1">
                  <a:lumMod val="75000"/>
                </a:schemeClr>
              </a:solidFill>
            </a:rPr>
            <a:t>⁕</a:t>
          </a:r>
          <a:r>
            <a:rPr lang="es-ES" sz="1800" b="1" dirty="0"/>
            <a:t> Per il peccato di Aronne</a:t>
          </a:r>
          <a:br>
            <a:rPr lang="es-ES" sz="1800" b="1" dirty="0"/>
          </a:br>
          <a:r>
            <a:rPr lang="es-ES" sz="1800" b="1" dirty="0"/>
            <a:t>(De 9:2)</a:t>
          </a:r>
        </a:p>
      </dgm:t>
    </dgm:pt>
    <dgm:pt modelId="{54852A3F-CFFC-435F-8C02-5D0421165322}" type="parTrans" cxnId="{9A81E629-E528-48F2-802B-9212E4B48424}">
      <dgm:prSet/>
      <dgm:spPr>
        <a:ln>
          <a:solidFill>
            <a:schemeClr val="accent3"/>
          </a:solidFill>
        </a:ln>
      </dgm:spPr>
      <dgm:t>
        <a:bodyPr/>
        <a:lstStyle/>
        <a:p>
          <a:endParaRPr lang="es-ES" sz="2000" b="1"/>
        </a:p>
      </dgm:t>
    </dgm:pt>
    <dgm:pt modelId="{1802D857-44DA-4BDD-98F7-9B2D3F8019AC}" type="sibTrans" cxnId="{9A81E629-E528-48F2-802B-9212E4B48424}">
      <dgm:prSet/>
      <dgm:spPr/>
      <dgm:t>
        <a:bodyPr/>
        <a:lstStyle/>
        <a:p>
          <a:endParaRPr lang="es-ES" sz="2000" b="1"/>
        </a:p>
      </dgm:t>
    </dgm:pt>
    <dgm:pt modelId="{D8935562-1B98-40C9-BE56-28913BC28C6E}">
      <dgm:prSet custT="1"/>
      <dgm:spPr/>
      <dgm:t>
        <a:bodyPr/>
        <a:lstStyle/>
        <a:p>
          <a:pPr algn="ctr"/>
          <a:r>
            <a:rPr lang="es-ES" sz="1800" b="1" dirty="0">
              <a:solidFill>
                <a:schemeClr val="accent3">
                  <a:lumMod val="75000"/>
                </a:schemeClr>
              </a:solidFill>
            </a:rPr>
            <a:t>⁕</a:t>
          </a:r>
          <a:r>
            <a:rPr lang="es-ES" sz="1800" b="1" dirty="0"/>
            <a:t> Per la mormorazione  di Maria</a:t>
          </a:r>
          <a:br>
            <a:rPr lang="es-ES" sz="1800" b="1" dirty="0"/>
          </a:br>
          <a:r>
            <a:rPr lang="es-ES" sz="1800" b="1" dirty="0"/>
            <a:t>(</a:t>
          </a:r>
          <a:r>
            <a:rPr lang="es-ES" sz="1800" b="1" dirty="0" err="1"/>
            <a:t>Nu</a:t>
          </a:r>
          <a:r>
            <a:rPr lang="es-ES" sz="1800" b="1" dirty="0"/>
            <a:t> 12:10-13)</a:t>
          </a:r>
        </a:p>
      </dgm:t>
    </dgm:pt>
    <dgm:pt modelId="{94B34DE3-E36A-4F49-AEA1-3DF5C79E481A}" type="parTrans" cxnId="{557CD3B8-7654-4911-8F7D-DCE4A059CA04}">
      <dgm:prSet/>
      <dgm:spPr>
        <a:ln>
          <a:solidFill>
            <a:schemeClr val="accent3"/>
          </a:solidFill>
        </a:ln>
      </dgm:spPr>
      <dgm:t>
        <a:bodyPr/>
        <a:lstStyle/>
        <a:p>
          <a:endParaRPr lang="es-ES" sz="2000" b="1"/>
        </a:p>
      </dgm:t>
    </dgm:pt>
    <dgm:pt modelId="{0943CB0C-1220-4C4C-A968-4698324A79E6}" type="sibTrans" cxnId="{557CD3B8-7654-4911-8F7D-DCE4A059CA04}">
      <dgm:prSet/>
      <dgm:spPr/>
      <dgm:t>
        <a:bodyPr/>
        <a:lstStyle/>
        <a:p>
          <a:endParaRPr lang="es-ES" sz="2000" b="1"/>
        </a:p>
      </dgm:t>
    </dgm:pt>
    <dgm:pt modelId="{70E84115-7F4A-4067-9429-581ABEC05BEC}">
      <dgm:prSet custT="1"/>
      <dgm:spPr/>
      <dgm:t>
        <a:bodyPr>
          <a:scene3d>
            <a:camera prst="orthographicFront"/>
            <a:lightRig rig="threePt" dir="t"/>
          </a:scene3d>
          <a:sp3d extrusionH="57150">
            <a:bevelT w="38100" h="38100"/>
          </a:sp3d>
        </a:bodyPr>
        <a:lstStyle/>
        <a:p>
          <a:r>
            <a:rPr lang="es-ES" sz="2000" b="1" dirty="0">
              <a:solidFill>
                <a:srgbClr val="7030A0"/>
              </a:solidFill>
            </a:rPr>
            <a:t>PER IL POPOLO</a:t>
          </a:r>
        </a:p>
      </dgm:t>
    </dgm:pt>
    <dgm:pt modelId="{53C10D36-EDA4-4D4B-A09D-978A46E7CB40}" type="parTrans" cxnId="{8E9A60A2-832A-4E6C-8F2C-AB27A9861E0D}">
      <dgm:prSet/>
      <dgm:spPr/>
      <dgm:t>
        <a:bodyPr/>
        <a:lstStyle/>
        <a:p>
          <a:endParaRPr lang="es-ES" sz="2000" b="1"/>
        </a:p>
      </dgm:t>
    </dgm:pt>
    <dgm:pt modelId="{C9C606A8-5A40-4BBD-84B6-8F043AC995FE}" type="sibTrans" cxnId="{8E9A60A2-832A-4E6C-8F2C-AB27A9861E0D}">
      <dgm:prSet/>
      <dgm:spPr/>
      <dgm:t>
        <a:bodyPr/>
        <a:lstStyle/>
        <a:p>
          <a:endParaRPr lang="es-ES" sz="2000" b="1"/>
        </a:p>
      </dgm:t>
    </dgm:pt>
    <dgm:pt modelId="{87C804FC-336E-4C74-AAA3-4482363D482A}">
      <dgm:prSet custT="1"/>
      <dgm:spPr/>
      <dgm:t>
        <a:bodyPr/>
        <a:lstStyle/>
        <a:p>
          <a:pPr algn="ctr"/>
          <a:r>
            <a:rPr lang="es-ES" sz="2400" b="1" dirty="0">
              <a:solidFill>
                <a:schemeClr val="accent5">
                  <a:lumMod val="75000"/>
                </a:schemeClr>
              </a:solidFill>
            </a:rPr>
            <a:t>⁕</a:t>
          </a:r>
          <a:r>
            <a:rPr lang="es-ES" sz="2000" b="1" dirty="0"/>
            <a:t> </a:t>
          </a:r>
          <a:r>
            <a:rPr lang="es-ES" sz="1800" b="1" dirty="0"/>
            <a:t>Quando ebbero sete (Es 15:24,25)</a:t>
          </a:r>
        </a:p>
      </dgm:t>
    </dgm:pt>
    <dgm:pt modelId="{F6AF46BE-A79B-41E9-BCB5-1FBF14F8CBCF}" type="parTrans" cxnId="{5F286EF7-658A-460F-AC63-C8B4BDD965F8}">
      <dgm:prSet/>
      <dgm:spPr>
        <a:ln>
          <a:solidFill>
            <a:srgbClr val="7030A0"/>
          </a:solidFill>
        </a:ln>
      </dgm:spPr>
      <dgm:t>
        <a:bodyPr/>
        <a:lstStyle/>
        <a:p>
          <a:endParaRPr lang="es-ES" sz="2000" b="1"/>
        </a:p>
      </dgm:t>
    </dgm:pt>
    <dgm:pt modelId="{1465DA19-5BD9-42A4-8EDA-8A9AD8359E0E}" type="sibTrans" cxnId="{5F286EF7-658A-460F-AC63-C8B4BDD965F8}">
      <dgm:prSet/>
      <dgm:spPr/>
      <dgm:t>
        <a:bodyPr/>
        <a:lstStyle/>
        <a:p>
          <a:endParaRPr lang="es-ES" sz="2000" b="1"/>
        </a:p>
      </dgm:t>
    </dgm:pt>
    <dgm:pt modelId="{DAC19B5E-E597-4AFA-B46C-D93CB51604B4}">
      <dgm:prSet custT="1"/>
      <dgm:spPr/>
      <dgm:t>
        <a:bodyPr/>
        <a:lstStyle/>
        <a:p>
          <a:pPr algn="ctr"/>
          <a:r>
            <a:rPr lang="es-ES" sz="2400" b="1" dirty="0">
              <a:solidFill>
                <a:schemeClr val="accent6">
                  <a:lumMod val="50000"/>
                </a:schemeClr>
              </a:solidFill>
            </a:rPr>
            <a:t>⁕</a:t>
          </a:r>
          <a:r>
            <a:rPr lang="es-ES" sz="2000" b="1" dirty="0"/>
            <a:t> </a:t>
          </a:r>
          <a:r>
            <a:rPr lang="es-ES" sz="1800" b="1" dirty="0"/>
            <a:t>Quando ebbero fame (</a:t>
          </a:r>
          <a:r>
            <a:rPr lang="es-ES" sz="1800" b="1" dirty="0" err="1"/>
            <a:t>Nu</a:t>
          </a:r>
          <a:r>
            <a:rPr lang="es-ES" sz="1800" b="1" dirty="0"/>
            <a:t> 11:11-13)</a:t>
          </a:r>
        </a:p>
      </dgm:t>
    </dgm:pt>
    <dgm:pt modelId="{E36B9502-6D1F-464D-8526-3FBEF17C19DE}" type="parTrans" cxnId="{299CA990-B507-4EAE-889B-D8C5EFAE8848}">
      <dgm:prSet/>
      <dgm:spPr>
        <a:ln>
          <a:solidFill>
            <a:srgbClr val="7030A0"/>
          </a:solidFill>
        </a:ln>
      </dgm:spPr>
      <dgm:t>
        <a:bodyPr/>
        <a:lstStyle/>
        <a:p>
          <a:endParaRPr lang="es-ES" sz="2000" b="1"/>
        </a:p>
      </dgm:t>
    </dgm:pt>
    <dgm:pt modelId="{6058A60E-B668-4A2C-8E70-01699551CB65}" type="sibTrans" cxnId="{299CA990-B507-4EAE-889B-D8C5EFAE8848}">
      <dgm:prSet/>
      <dgm:spPr/>
      <dgm:t>
        <a:bodyPr/>
        <a:lstStyle/>
        <a:p>
          <a:endParaRPr lang="es-ES" sz="2000" b="1"/>
        </a:p>
      </dgm:t>
    </dgm:pt>
    <dgm:pt modelId="{8A830E74-6F71-4511-A7D1-B0ED582A954E}">
      <dgm:prSet custT="1"/>
      <dgm:spPr/>
      <dgm:t>
        <a:bodyPr/>
        <a:lstStyle/>
        <a:p>
          <a:pPr algn="ctr"/>
          <a:r>
            <a:rPr lang="es-ES" sz="2400" b="1" dirty="0">
              <a:solidFill>
                <a:schemeClr val="tx2"/>
              </a:solidFill>
            </a:rPr>
            <a:t>⁕</a:t>
          </a:r>
          <a:r>
            <a:rPr lang="es-ES" sz="2000" b="1" dirty="0"/>
            <a:t> </a:t>
          </a:r>
          <a:r>
            <a:rPr lang="es-ES" sz="1800" b="1" dirty="0" err="1"/>
            <a:t>Quando</a:t>
          </a:r>
          <a:r>
            <a:rPr lang="es-ES" sz="1800" b="1" dirty="0"/>
            <a:t> </a:t>
          </a:r>
          <a:r>
            <a:rPr lang="es-ES" sz="1800" b="1" dirty="0" err="1"/>
            <a:t>peccarono</a:t>
          </a:r>
          <a:r>
            <a:rPr lang="es-ES" sz="1800" b="1" dirty="0"/>
            <a:t> (Es 32:30-32)</a:t>
          </a:r>
        </a:p>
      </dgm:t>
    </dgm:pt>
    <dgm:pt modelId="{3B8D95D6-1227-4759-A0CB-314DC9F9F150}" type="parTrans" cxnId="{AA9FE3F5-2324-4F93-A221-7BE0D3E616C3}">
      <dgm:prSet/>
      <dgm:spPr>
        <a:ln>
          <a:solidFill>
            <a:srgbClr val="7030A0"/>
          </a:solidFill>
        </a:ln>
      </dgm:spPr>
      <dgm:t>
        <a:bodyPr/>
        <a:lstStyle/>
        <a:p>
          <a:endParaRPr lang="es-ES" sz="2000" b="1"/>
        </a:p>
      </dgm:t>
    </dgm:pt>
    <dgm:pt modelId="{090004D7-E165-4F80-B998-235C6E974A82}" type="sibTrans" cxnId="{AA9FE3F5-2324-4F93-A221-7BE0D3E616C3}">
      <dgm:prSet/>
      <dgm:spPr/>
      <dgm:t>
        <a:bodyPr/>
        <a:lstStyle/>
        <a:p>
          <a:endParaRPr lang="es-ES" sz="2000" b="1"/>
        </a:p>
      </dgm:t>
    </dgm:pt>
    <dgm:pt modelId="{436E45A9-9588-4B6F-994A-8A06BDEE07D0}" type="pres">
      <dgm:prSet presAssocID="{037176B5-D0B7-481D-894B-1B086C0A0E5E}" presName="hierChild1" presStyleCnt="0">
        <dgm:presLayoutVars>
          <dgm:chPref val="1"/>
          <dgm:dir/>
          <dgm:animOne val="branch"/>
          <dgm:animLvl val="lvl"/>
          <dgm:resizeHandles/>
        </dgm:presLayoutVars>
      </dgm:prSet>
      <dgm:spPr/>
    </dgm:pt>
    <dgm:pt modelId="{AE0992BE-F153-4871-A774-32C462E68717}" type="pres">
      <dgm:prSet presAssocID="{9AA9465A-7991-4553-96E6-27CAB1DC9C74}" presName="hierRoot1" presStyleCnt="0"/>
      <dgm:spPr/>
    </dgm:pt>
    <dgm:pt modelId="{C2349225-806B-406B-A943-F6A174936B84}" type="pres">
      <dgm:prSet presAssocID="{9AA9465A-7991-4553-96E6-27CAB1DC9C74}" presName="composite" presStyleCnt="0"/>
      <dgm:spPr/>
    </dgm:pt>
    <dgm:pt modelId="{143FC85D-4F78-4CAD-9109-3C2C2B37CAB9}" type="pres">
      <dgm:prSet presAssocID="{9AA9465A-7991-4553-96E6-27CAB1DC9C74}" presName="image" presStyleLbl="node0" presStyleIdx="0" presStyleCnt="2" custLinFactY="-100000" custLinFactNeighborY="-126495"/>
      <dgm:spPr>
        <a:prstGeom prst="star5">
          <a:avLst/>
        </a:prstGeom>
        <a:solidFill>
          <a:schemeClr val="accent3"/>
        </a:solidFill>
      </dgm:spPr>
    </dgm:pt>
    <dgm:pt modelId="{4CBC93CC-9EE9-4680-9D34-AF4A3AD78538}" type="pres">
      <dgm:prSet presAssocID="{9AA9465A-7991-4553-96E6-27CAB1DC9C74}" presName="text" presStyleLbl="revTx" presStyleIdx="0" presStyleCnt="7" custScaleX="553039" custLinFactX="100000" custLinFactY="-69120" custLinFactNeighborX="132236" custLinFactNeighborY="-100000">
        <dgm:presLayoutVars>
          <dgm:chPref val="3"/>
        </dgm:presLayoutVars>
      </dgm:prSet>
      <dgm:spPr/>
    </dgm:pt>
    <dgm:pt modelId="{5D4DF56A-2866-4AA3-BB9C-2E83C197C170}" type="pres">
      <dgm:prSet presAssocID="{9AA9465A-7991-4553-96E6-27CAB1DC9C74}" presName="hierChild2" presStyleCnt="0"/>
      <dgm:spPr/>
    </dgm:pt>
    <dgm:pt modelId="{59616663-DE44-4B22-8ABF-3394A5518568}" type="pres">
      <dgm:prSet presAssocID="{54852A3F-CFFC-435F-8C02-5D0421165322}" presName="Name10" presStyleLbl="parChTrans1D2" presStyleIdx="0" presStyleCnt="5"/>
      <dgm:spPr/>
    </dgm:pt>
    <dgm:pt modelId="{9EF3595C-8640-4D78-BF35-BA1F99C61B76}" type="pres">
      <dgm:prSet presAssocID="{6C5FD939-BB09-4A1F-B646-FAE4F965A6BD}" presName="hierRoot2" presStyleCnt="0"/>
      <dgm:spPr/>
    </dgm:pt>
    <dgm:pt modelId="{CC666F0A-F4CF-4302-ADDB-D488B6B5F962}" type="pres">
      <dgm:prSet presAssocID="{6C5FD939-BB09-4A1F-B646-FAE4F965A6BD}" presName="composite2" presStyleCnt="0"/>
      <dgm:spPr/>
    </dgm:pt>
    <dgm:pt modelId="{9D111C27-E043-480C-8A20-BEB0A7F7A350}" type="pres">
      <dgm:prSet presAssocID="{6C5FD939-BB09-4A1F-B646-FAE4F965A6BD}" presName="image2" presStyleLbl="node2" presStyleIdx="0" presStyleCnt="5" custScaleX="440677" custScaleY="279040" custLinFactY="-59828" custLinFactNeighborY="-100000"/>
      <dgm:spPr>
        <a:prstGeom prst="roundRect">
          <a:avLst/>
        </a:prstGeom>
        <a:blipFill rotWithShape="1">
          <a:blip xmlns:r="http://schemas.openxmlformats.org/officeDocument/2006/relationships" r:embed="rId1" cstate="hqprint">
            <a:extLst>
              <a:ext uri="{28A0092B-C50C-407E-A947-70E740481C1C}">
                <a14:useLocalDpi xmlns:a14="http://schemas.microsoft.com/office/drawing/2010/main"/>
              </a:ext>
            </a:extLst>
          </a:blip>
          <a:srcRect/>
          <a:stretch>
            <a:fillRect/>
          </a:stretch>
        </a:blipFill>
      </dgm:spPr>
    </dgm:pt>
    <dgm:pt modelId="{CBECB27E-FA87-4942-8610-3B94203FD45E}" type="pres">
      <dgm:prSet presAssocID="{6C5FD939-BB09-4A1F-B646-FAE4F965A6BD}" presName="text2" presStyleLbl="revTx" presStyleIdx="1" presStyleCnt="7" custScaleX="235973" custLinFactY="35323" custLinFactNeighborX="-63268" custLinFactNeighborY="100000">
        <dgm:presLayoutVars>
          <dgm:chPref val="3"/>
        </dgm:presLayoutVars>
      </dgm:prSet>
      <dgm:spPr/>
    </dgm:pt>
    <dgm:pt modelId="{ED16ED99-32B3-406B-9084-C09C45F34CC9}" type="pres">
      <dgm:prSet presAssocID="{6C5FD939-BB09-4A1F-B646-FAE4F965A6BD}" presName="hierChild3" presStyleCnt="0"/>
      <dgm:spPr/>
    </dgm:pt>
    <dgm:pt modelId="{41AF6472-0683-4E5F-8779-185940828832}" type="pres">
      <dgm:prSet presAssocID="{94B34DE3-E36A-4F49-AEA1-3DF5C79E481A}" presName="Name10" presStyleLbl="parChTrans1D2" presStyleIdx="1" presStyleCnt="5"/>
      <dgm:spPr/>
    </dgm:pt>
    <dgm:pt modelId="{B2B3BCDE-563A-4E4E-A21A-5CBCCA83704C}" type="pres">
      <dgm:prSet presAssocID="{D8935562-1B98-40C9-BE56-28913BC28C6E}" presName="hierRoot2" presStyleCnt="0"/>
      <dgm:spPr/>
    </dgm:pt>
    <dgm:pt modelId="{59DFAB82-C191-46A5-B26A-AFBE514A7551}" type="pres">
      <dgm:prSet presAssocID="{D8935562-1B98-40C9-BE56-28913BC28C6E}" presName="composite2" presStyleCnt="0"/>
      <dgm:spPr/>
    </dgm:pt>
    <dgm:pt modelId="{88F1BAE8-136E-42BF-9207-09B358BAB561}" type="pres">
      <dgm:prSet presAssocID="{D8935562-1B98-40C9-BE56-28913BC28C6E}" presName="image2" presStyleLbl="node2" presStyleIdx="1" presStyleCnt="5" custScaleX="440677" custScaleY="279040" custLinFactY="-59828" custLinFactNeighborY="-100000"/>
      <dgm:spPr>
        <a:prstGeom prst="roundRect">
          <a:avLst/>
        </a:prstGeom>
        <a:blipFill rotWithShape="1">
          <a:blip xmlns:r="http://schemas.openxmlformats.org/officeDocument/2006/relationships" r:embed="rId2" cstate="hq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a:blipFill>
      </dgm:spPr>
    </dgm:pt>
    <dgm:pt modelId="{E4B860D4-2513-4294-B132-02E1E6F96A8A}" type="pres">
      <dgm:prSet presAssocID="{D8935562-1B98-40C9-BE56-28913BC28C6E}" presName="text2" presStyleLbl="revTx" presStyleIdx="2" presStyleCnt="7" custScaleX="405951" custLinFactY="35323" custLinFactNeighborX="-63268" custLinFactNeighborY="100000">
        <dgm:presLayoutVars>
          <dgm:chPref val="3"/>
        </dgm:presLayoutVars>
      </dgm:prSet>
      <dgm:spPr/>
    </dgm:pt>
    <dgm:pt modelId="{BEDEE230-2036-4AE6-9CC8-8E9108D30640}" type="pres">
      <dgm:prSet presAssocID="{D8935562-1B98-40C9-BE56-28913BC28C6E}" presName="hierChild3" presStyleCnt="0"/>
      <dgm:spPr/>
    </dgm:pt>
    <dgm:pt modelId="{8F8A0D44-EF15-43E3-85E3-AEFAE53CDC8B}" type="pres">
      <dgm:prSet presAssocID="{70E84115-7F4A-4067-9429-581ABEC05BEC}" presName="hierRoot1" presStyleCnt="0"/>
      <dgm:spPr/>
    </dgm:pt>
    <dgm:pt modelId="{ECEC758A-9A4C-4B84-9592-D61BDBDAF3EB}" type="pres">
      <dgm:prSet presAssocID="{70E84115-7F4A-4067-9429-581ABEC05BEC}" presName="composite" presStyleCnt="0"/>
      <dgm:spPr/>
    </dgm:pt>
    <dgm:pt modelId="{2FB7C8D9-58F1-4B12-A15B-42E3B531EF11}" type="pres">
      <dgm:prSet presAssocID="{70E84115-7F4A-4067-9429-581ABEC05BEC}" presName="image" presStyleLbl="node0" presStyleIdx="1" presStyleCnt="2" custLinFactY="-100000" custLinFactNeighborY="-126495"/>
      <dgm:spPr>
        <a:prstGeom prst="star5">
          <a:avLst/>
        </a:prstGeom>
        <a:solidFill>
          <a:srgbClr val="7030A0"/>
        </a:solidFill>
      </dgm:spPr>
    </dgm:pt>
    <dgm:pt modelId="{705F7FF5-6C93-4BDE-B1A1-BB89E423B70A}" type="pres">
      <dgm:prSet presAssocID="{70E84115-7F4A-4067-9429-581ABEC05BEC}" presName="text" presStyleLbl="revTx" presStyleIdx="3" presStyleCnt="7" custScaleX="324950" custLinFactX="34730" custLinFactY="-69120" custLinFactNeighborX="100000" custLinFactNeighborY="-100000">
        <dgm:presLayoutVars>
          <dgm:chPref val="3"/>
        </dgm:presLayoutVars>
      </dgm:prSet>
      <dgm:spPr/>
    </dgm:pt>
    <dgm:pt modelId="{82EBE489-A985-41DE-B125-A0F084CFE09A}" type="pres">
      <dgm:prSet presAssocID="{70E84115-7F4A-4067-9429-581ABEC05BEC}" presName="hierChild2" presStyleCnt="0"/>
      <dgm:spPr/>
    </dgm:pt>
    <dgm:pt modelId="{C50AE4C6-2D67-44E3-93B0-9CD360D8888E}" type="pres">
      <dgm:prSet presAssocID="{F6AF46BE-A79B-41E9-BCB5-1FBF14F8CBCF}" presName="Name10" presStyleLbl="parChTrans1D2" presStyleIdx="2" presStyleCnt="5"/>
      <dgm:spPr/>
    </dgm:pt>
    <dgm:pt modelId="{2AEEC86C-0F7F-4059-9243-4081775A216B}" type="pres">
      <dgm:prSet presAssocID="{87C804FC-336E-4C74-AAA3-4482363D482A}" presName="hierRoot2" presStyleCnt="0"/>
      <dgm:spPr/>
    </dgm:pt>
    <dgm:pt modelId="{F30DD624-099B-4A82-BBD4-368D3991CE57}" type="pres">
      <dgm:prSet presAssocID="{87C804FC-336E-4C74-AAA3-4482363D482A}" presName="composite2" presStyleCnt="0"/>
      <dgm:spPr/>
    </dgm:pt>
    <dgm:pt modelId="{E15C53C2-DCBA-4343-9AC7-09FB8C81C12F}" type="pres">
      <dgm:prSet presAssocID="{87C804FC-336E-4C74-AAA3-4482363D482A}" presName="image2" presStyleLbl="node2" presStyleIdx="2" presStyleCnt="5" custScaleX="440677" custScaleY="279040" custLinFactY="-59828" custLinFactNeighborY="-100000"/>
      <dgm:spPr>
        <a:prstGeom prst="roundRect">
          <a:avLst/>
        </a:prstGeom>
        <a:blipFill rotWithShape="1">
          <a:blip xmlns:r="http://schemas.openxmlformats.org/officeDocument/2006/relationships" r:embed="rId4" cstate="hqprint">
            <a:extLst>
              <a:ext uri="{28A0092B-C50C-407E-A947-70E740481C1C}">
                <a14:useLocalDpi xmlns:a14="http://schemas.microsoft.com/office/drawing/2010/main"/>
              </a:ext>
            </a:extLst>
          </a:blip>
          <a:srcRect/>
          <a:stretch>
            <a:fillRect/>
          </a:stretch>
        </a:blipFill>
      </dgm:spPr>
    </dgm:pt>
    <dgm:pt modelId="{C6AD6231-7A6D-4E82-8166-F54F7E6836A6}" type="pres">
      <dgm:prSet presAssocID="{87C804FC-336E-4C74-AAA3-4482363D482A}" presName="text2" presStyleLbl="revTx" presStyleIdx="4" presStyleCnt="7" custScaleX="386723" custLinFactY="35323" custLinFactNeighborX="-63268" custLinFactNeighborY="100000">
        <dgm:presLayoutVars>
          <dgm:chPref val="3"/>
        </dgm:presLayoutVars>
      </dgm:prSet>
      <dgm:spPr/>
    </dgm:pt>
    <dgm:pt modelId="{5B2B34B4-A8FA-41EE-BDDF-C666799624FD}" type="pres">
      <dgm:prSet presAssocID="{87C804FC-336E-4C74-AAA3-4482363D482A}" presName="hierChild3" presStyleCnt="0"/>
      <dgm:spPr/>
    </dgm:pt>
    <dgm:pt modelId="{54A8189E-74F9-4733-BFC6-09EE6F741993}" type="pres">
      <dgm:prSet presAssocID="{E36B9502-6D1F-464D-8526-3FBEF17C19DE}" presName="Name10" presStyleLbl="parChTrans1D2" presStyleIdx="3" presStyleCnt="5"/>
      <dgm:spPr/>
    </dgm:pt>
    <dgm:pt modelId="{2C0827A4-C5D1-4E9E-BC09-F12BBBC24389}" type="pres">
      <dgm:prSet presAssocID="{DAC19B5E-E597-4AFA-B46C-D93CB51604B4}" presName="hierRoot2" presStyleCnt="0"/>
      <dgm:spPr/>
    </dgm:pt>
    <dgm:pt modelId="{E6849F63-F934-4714-B6D2-E2B3E5C8B966}" type="pres">
      <dgm:prSet presAssocID="{DAC19B5E-E597-4AFA-B46C-D93CB51604B4}" presName="composite2" presStyleCnt="0"/>
      <dgm:spPr/>
    </dgm:pt>
    <dgm:pt modelId="{DB6B9390-5F47-4F37-A57D-3476786C6143}" type="pres">
      <dgm:prSet presAssocID="{DAC19B5E-E597-4AFA-B46C-D93CB51604B4}" presName="image2" presStyleLbl="node2" presStyleIdx="3" presStyleCnt="5" custScaleX="440677" custScaleY="279040" custLinFactY="-59828" custLinFactNeighborY="-100000"/>
      <dgm:spPr>
        <a:prstGeom prst="roundRect">
          <a:avLst/>
        </a:prstGeom>
        <a:blipFill rotWithShape="1">
          <a:blip xmlns:r="http://schemas.openxmlformats.org/officeDocument/2006/relationships" r:embed="rId5" cstate="hqprint">
            <a:extLst>
              <a:ext uri="{28A0092B-C50C-407E-A947-70E740481C1C}">
                <a14:useLocalDpi xmlns:a14="http://schemas.microsoft.com/office/drawing/2010/main"/>
              </a:ext>
            </a:extLst>
          </a:blip>
          <a:srcRect/>
          <a:stretch>
            <a:fillRect/>
          </a:stretch>
        </a:blipFill>
      </dgm:spPr>
    </dgm:pt>
    <dgm:pt modelId="{45A53110-E4BF-4ED1-BD2B-113E0606164F}" type="pres">
      <dgm:prSet presAssocID="{DAC19B5E-E597-4AFA-B46C-D93CB51604B4}" presName="text2" presStyleLbl="revTx" presStyleIdx="5" presStyleCnt="7" custScaleX="377664" custLinFactY="35323" custLinFactNeighborX="-63268" custLinFactNeighborY="100000">
        <dgm:presLayoutVars>
          <dgm:chPref val="3"/>
        </dgm:presLayoutVars>
      </dgm:prSet>
      <dgm:spPr/>
    </dgm:pt>
    <dgm:pt modelId="{36210A4A-E378-48EE-B54E-62A859FA25AD}" type="pres">
      <dgm:prSet presAssocID="{DAC19B5E-E597-4AFA-B46C-D93CB51604B4}" presName="hierChild3" presStyleCnt="0"/>
      <dgm:spPr/>
    </dgm:pt>
    <dgm:pt modelId="{31C4B1B0-CC77-4A76-943F-0BFC35DAC21E}" type="pres">
      <dgm:prSet presAssocID="{3B8D95D6-1227-4759-A0CB-314DC9F9F150}" presName="Name10" presStyleLbl="parChTrans1D2" presStyleIdx="4" presStyleCnt="5"/>
      <dgm:spPr/>
    </dgm:pt>
    <dgm:pt modelId="{1A2884FB-443A-453C-8ECE-751387F59645}" type="pres">
      <dgm:prSet presAssocID="{8A830E74-6F71-4511-A7D1-B0ED582A954E}" presName="hierRoot2" presStyleCnt="0"/>
      <dgm:spPr/>
    </dgm:pt>
    <dgm:pt modelId="{B6E76272-71C6-45BA-BBB2-EDF0ABEA8A37}" type="pres">
      <dgm:prSet presAssocID="{8A830E74-6F71-4511-A7D1-B0ED582A954E}" presName="composite2" presStyleCnt="0"/>
      <dgm:spPr/>
    </dgm:pt>
    <dgm:pt modelId="{CD389D96-F776-43A9-A232-CA0484CC1C83}" type="pres">
      <dgm:prSet presAssocID="{8A830E74-6F71-4511-A7D1-B0ED582A954E}" presName="image2" presStyleLbl="node2" presStyleIdx="4" presStyleCnt="5" custScaleX="440677" custScaleY="279040" custLinFactY="-59828" custLinFactNeighborY="-100000"/>
      <dgm:spPr>
        <a:prstGeom prst="roundRect">
          <a:avLst/>
        </a:prstGeom>
        <a:blipFill dpi="0" rotWithShape="1">
          <a:blip xmlns:r="http://schemas.openxmlformats.org/officeDocument/2006/relationships" r:embed="rId6" cstate="hqprint">
            <a:extLst>
              <a:ext uri="{28A0092B-C50C-407E-A947-70E740481C1C}">
                <a14:useLocalDpi xmlns:a14="http://schemas.microsoft.com/office/drawing/2010/main"/>
              </a:ext>
            </a:extLst>
          </a:blip>
          <a:srcRect/>
          <a:stretch>
            <a:fillRect/>
          </a:stretch>
        </a:blipFill>
      </dgm:spPr>
    </dgm:pt>
    <dgm:pt modelId="{C67457EE-ADDB-42CA-BFD0-CB184BC31DB4}" type="pres">
      <dgm:prSet presAssocID="{8A830E74-6F71-4511-A7D1-B0ED582A954E}" presName="text2" presStyleLbl="revTx" presStyleIdx="6" presStyleCnt="7" custScaleX="415801" custLinFactY="35323" custLinFactNeighborX="-63268" custLinFactNeighborY="100000">
        <dgm:presLayoutVars>
          <dgm:chPref val="3"/>
        </dgm:presLayoutVars>
      </dgm:prSet>
      <dgm:spPr/>
    </dgm:pt>
    <dgm:pt modelId="{BDF815A4-EB77-44BF-8A10-6B5DC5F0EA13}" type="pres">
      <dgm:prSet presAssocID="{8A830E74-6F71-4511-A7D1-B0ED582A954E}" presName="hierChild3" presStyleCnt="0"/>
      <dgm:spPr/>
    </dgm:pt>
  </dgm:ptLst>
  <dgm:cxnLst>
    <dgm:cxn modelId="{5CE78817-165D-4BA2-9256-1619BDEF9655}" type="presOf" srcId="{8A830E74-6F71-4511-A7D1-B0ED582A954E}" destId="{C67457EE-ADDB-42CA-BFD0-CB184BC31DB4}" srcOrd="0" destOrd="0" presId="urn:microsoft.com/office/officeart/2009/layout/CirclePictureHierarchy"/>
    <dgm:cxn modelId="{20F1831B-33B8-4F77-B180-EDDEEF633A50}" type="presOf" srcId="{9AA9465A-7991-4553-96E6-27CAB1DC9C74}" destId="{4CBC93CC-9EE9-4680-9D34-AF4A3AD78538}" srcOrd="0" destOrd="0" presId="urn:microsoft.com/office/officeart/2009/layout/CirclePictureHierarchy"/>
    <dgm:cxn modelId="{4DC85F24-19F0-4AB5-9706-794F7309E79A}" type="presOf" srcId="{54852A3F-CFFC-435F-8C02-5D0421165322}" destId="{59616663-DE44-4B22-8ABF-3394A5518568}" srcOrd="0" destOrd="0" presId="urn:microsoft.com/office/officeart/2009/layout/CirclePictureHierarchy"/>
    <dgm:cxn modelId="{9A81E629-E528-48F2-802B-9212E4B48424}" srcId="{9AA9465A-7991-4553-96E6-27CAB1DC9C74}" destId="{6C5FD939-BB09-4A1F-B646-FAE4F965A6BD}" srcOrd="0" destOrd="0" parTransId="{54852A3F-CFFC-435F-8C02-5D0421165322}" sibTransId="{1802D857-44DA-4BDD-98F7-9B2D3F8019AC}"/>
    <dgm:cxn modelId="{49CE2B53-07D7-4A3E-B625-8925295EE08C}" type="presOf" srcId="{D8935562-1B98-40C9-BE56-28913BC28C6E}" destId="{E4B860D4-2513-4294-B132-02E1E6F96A8A}" srcOrd="0" destOrd="0" presId="urn:microsoft.com/office/officeart/2009/layout/CirclePictureHierarchy"/>
    <dgm:cxn modelId="{1607AE55-CCF8-4BFC-8875-7ECA6E7DCF8E}" type="presOf" srcId="{6C5FD939-BB09-4A1F-B646-FAE4F965A6BD}" destId="{CBECB27E-FA87-4942-8610-3B94203FD45E}" srcOrd="0" destOrd="0" presId="urn:microsoft.com/office/officeart/2009/layout/CirclePictureHierarchy"/>
    <dgm:cxn modelId="{7AA7A985-5894-4CE7-B76C-80CB163F731A}" type="presOf" srcId="{87C804FC-336E-4C74-AAA3-4482363D482A}" destId="{C6AD6231-7A6D-4E82-8166-F54F7E6836A6}" srcOrd="0" destOrd="0" presId="urn:microsoft.com/office/officeart/2009/layout/CirclePictureHierarchy"/>
    <dgm:cxn modelId="{299CA990-B507-4EAE-889B-D8C5EFAE8848}" srcId="{70E84115-7F4A-4067-9429-581ABEC05BEC}" destId="{DAC19B5E-E597-4AFA-B46C-D93CB51604B4}" srcOrd="1" destOrd="0" parTransId="{E36B9502-6D1F-464D-8526-3FBEF17C19DE}" sibTransId="{6058A60E-B668-4A2C-8E70-01699551CB65}"/>
    <dgm:cxn modelId="{66205598-664B-4D85-AC5A-543025C1B170}" type="presOf" srcId="{E36B9502-6D1F-464D-8526-3FBEF17C19DE}" destId="{54A8189E-74F9-4733-BFC6-09EE6F741993}" srcOrd="0" destOrd="0" presId="urn:microsoft.com/office/officeart/2009/layout/CirclePictureHierarchy"/>
    <dgm:cxn modelId="{BD3810A0-5ABF-443D-A386-5BB71F64A027}" type="presOf" srcId="{DAC19B5E-E597-4AFA-B46C-D93CB51604B4}" destId="{45A53110-E4BF-4ED1-BD2B-113E0606164F}" srcOrd="0" destOrd="0" presId="urn:microsoft.com/office/officeart/2009/layout/CirclePictureHierarchy"/>
    <dgm:cxn modelId="{8E9A60A2-832A-4E6C-8F2C-AB27A9861E0D}" srcId="{037176B5-D0B7-481D-894B-1B086C0A0E5E}" destId="{70E84115-7F4A-4067-9429-581ABEC05BEC}" srcOrd="1" destOrd="0" parTransId="{53C10D36-EDA4-4D4B-A09D-978A46E7CB40}" sibTransId="{C9C606A8-5A40-4BBD-84B6-8F043AC995FE}"/>
    <dgm:cxn modelId="{4C01D1A3-A46A-4B75-BD64-C35A302CEC4B}" srcId="{037176B5-D0B7-481D-894B-1B086C0A0E5E}" destId="{9AA9465A-7991-4553-96E6-27CAB1DC9C74}" srcOrd="0" destOrd="0" parTransId="{21F631D9-1C0D-4587-99AA-541A8A24F842}" sibTransId="{DC9A6A43-E685-4E9E-88D4-36311B2816E4}"/>
    <dgm:cxn modelId="{8B142FB0-3D6E-4DBD-86F3-AAA64D285D50}" type="presOf" srcId="{94B34DE3-E36A-4F49-AEA1-3DF5C79E481A}" destId="{41AF6472-0683-4E5F-8779-185940828832}" srcOrd="0" destOrd="0" presId="urn:microsoft.com/office/officeart/2009/layout/CirclePictureHierarchy"/>
    <dgm:cxn modelId="{557CD3B8-7654-4911-8F7D-DCE4A059CA04}" srcId="{9AA9465A-7991-4553-96E6-27CAB1DC9C74}" destId="{D8935562-1B98-40C9-BE56-28913BC28C6E}" srcOrd="1" destOrd="0" parTransId="{94B34DE3-E36A-4F49-AEA1-3DF5C79E481A}" sibTransId="{0943CB0C-1220-4C4C-A968-4698324A79E6}"/>
    <dgm:cxn modelId="{5ABC8DB9-761C-4ECC-A9D2-6870F6887C9D}" type="presOf" srcId="{3B8D95D6-1227-4759-A0CB-314DC9F9F150}" destId="{31C4B1B0-CC77-4A76-943F-0BFC35DAC21E}" srcOrd="0" destOrd="0" presId="urn:microsoft.com/office/officeart/2009/layout/CirclePictureHierarchy"/>
    <dgm:cxn modelId="{9C0296C5-2DB3-4145-8126-E786A26735AB}" type="presOf" srcId="{70E84115-7F4A-4067-9429-581ABEC05BEC}" destId="{705F7FF5-6C93-4BDE-B1A1-BB89E423B70A}" srcOrd="0" destOrd="0" presId="urn:microsoft.com/office/officeart/2009/layout/CirclePictureHierarchy"/>
    <dgm:cxn modelId="{91FA90DA-3248-4E1F-B2A3-8A6279C90D47}" type="presOf" srcId="{037176B5-D0B7-481D-894B-1B086C0A0E5E}" destId="{436E45A9-9588-4B6F-994A-8A06BDEE07D0}" srcOrd="0" destOrd="0" presId="urn:microsoft.com/office/officeart/2009/layout/CirclePictureHierarchy"/>
    <dgm:cxn modelId="{AA9FE3F5-2324-4F93-A221-7BE0D3E616C3}" srcId="{70E84115-7F4A-4067-9429-581ABEC05BEC}" destId="{8A830E74-6F71-4511-A7D1-B0ED582A954E}" srcOrd="2" destOrd="0" parTransId="{3B8D95D6-1227-4759-A0CB-314DC9F9F150}" sibTransId="{090004D7-E165-4F80-B998-235C6E974A82}"/>
    <dgm:cxn modelId="{5F286EF7-658A-460F-AC63-C8B4BDD965F8}" srcId="{70E84115-7F4A-4067-9429-581ABEC05BEC}" destId="{87C804FC-336E-4C74-AAA3-4482363D482A}" srcOrd="0" destOrd="0" parTransId="{F6AF46BE-A79B-41E9-BCB5-1FBF14F8CBCF}" sibTransId="{1465DA19-5BD9-42A4-8EDA-8A9AD8359E0E}"/>
    <dgm:cxn modelId="{8FD1ABFF-EC3A-4EB6-92F6-B9C26AC47FCD}" type="presOf" srcId="{F6AF46BE-A79B-41E9-BCB5-1FBF14F8CBCF}" destId="{C50AE4C6-2D67-44E3-93B0-9CD360D8888E}" srcOrd="0" destOrd="0" presId="urn:microsoft.com/office/officeart/2009/layout/CirclePictureHierarchy"/>
    <dgm:cxn modelId="{B9773C6F-6848-4E93-BFE2-C5D5EE8BAFC7}" type="presParOf" srcId="{436E45A9-9588-4B6F-994A-8A06BDEE07D0}" destId="{AE0992BE-F153-4871-A774-32C462E68717}" srcOrd="0" destOrd="0" presId="urn:microsoft.com/office/officeart/2009/layout/CirclePictureHierarchy"/>
    <dgm:cxn modelId="{32D28299-69C6-450A-9A39-58F55FBED404}" type="presParOf" srcId="{AE0992BE-F153-4871-A774-32C462E68717}" destId="{C2349225-806B-406B-A943-F6A174936B84}" srcOrd="0" destOrd="0" presId="urn:microsoft.com/office/officeart/2009/layout/CirclePictureHierarchy"/>
    <dgm:cxn modelId="{FD367760-C267-4BA9-9775-8C9D55C7EBC4}" type="presParOf" srcId="{C2349225-806B-406B-A943-F6A174936B84}" destId="{143FC85D-4F78-4CAD-9109-3C2C2B37CAB9}" srcOrd="0" destOrd="0" presId="urn:microsoft.com/office/officeart/2009/layout/CirclePictureHierarchy"/>
    <dgm:cxn modelId="{42A145AF-021F-47B8-99B8-15B6848DAE34}" type="presParOf" srcId="{C2349225-806B-406B-A943-F6A174936B84}" destId="{4CBC93CC-9EE9-4680-9D34-AF4A3AD78538}" srcOrd="1" destOrd="0" presId="urn:microsoft.com/office/officeart/2009/layout/CirclePictureHierarchy"/>
    <dgm:cxn modelId="{C43F342D-C230-4F98-A21B-C7E3BE1A924B}" type="presParOf" srcId="{AE0992BE-F153-4871-A774-32C462E68717}" destId="{5D4DF56A-2866-4AA3-BB9C-2E83C197C170}" srcOrd="1" destOrd="0" presId="urn:microsoft.com/office/officeart/2009/layout/CirclePictureHierarchy"/>
    <dgm:cxn modelId="{C4520779-1C96-4491-A0E0-B951D45EC09E}" type="presParOf" srcId="{5D4DF56A-2866-4AA3-BB9C-2E83C197C170}" destId="{59616663-DE44-4B22-8ABF-3394A5518568}" srcOrd="0" destOrd="0" presId="urn:microsoft.com/office/officeart/2009/layout/CirclePictureHierarchy"/>
    <dgm:cxn modelId="{FF1E39B5-B568-45C9-8F30-1A91E8B3B764}" type="presParOf" srcId="{5D4DF56A-2866-4AA3-BB9C-2E83C197C170}" destId="{9EF3595C-8640-4D78-BF35-BA1F99C61B76}" srcOrd="1" destOrd="0" presId="urn:microsoft.com/office/officeart/2009/layout/CirclePictureHierarchy"/>
    <dgm:cxn modelId="{A9C24A9F-5F7A-421E-B2D0-8089CCA3E51D}" type="presParOf" srcId="{9EF3595C-8640-4D78-BF35-BA1F99C61B76}" destId="{CC666F0A-F4CF-4302-ADDB-D488B6B5F962}" srcOrd="0" destOrd="0" presId="urn:microsoft.com/office/officeart/2009/layout/CirclePictureHierarchy"/>
    <dgm:cxn modelId="{0A2A7697-1801-4A6A-A7EE-F44A2AAFF2D2}" type="presParOf" srcId="{CC666F0A-F4CF-4302-ADDB-D488B6B5F962}" destId="{9D111C27-E043-480C-8A20-BEB0A7F7A350}" srcOrd="0" destOrd="0" presId="urn:microsoft.com/office/officeart/2009/layout/CirclePictureHierarchy"/>
    <dgm:cxn modelId="{A1D99EB3-32B4-4677-A249-8C8A9CA284F0}" type="presParOf" srcId="{CC666F0A-F4CF-4302-ADDB-D488B6B5F962}" destId="{CBECB27E-FA87-4942-8610-3B94203FD45E}" srcOrd="1" destOrd="0" presId="urn:microsoft.com/office/officeart/2009/layout/CirclePictureHierarchy"/>
    <dgm:cxn modelId="{CDEE255B-33BD-4ED0-BADE-1C2144F4F741}" type="presParOf" srcId="{9EF3595C-8640-4D78-BF35-BA1F99C61B76}" destId="{ED16ED99-32B3-406B-9084-C09C45F34CC9}" srcOrd="1" destOrd="0" presId="urn:microsoft.com/office/officeart/2009/layout/CirclePictureHierarchy"/>
    <dgm:cxn modelId="{6512F3B0-F25D-43CD-9395-8174C1703EAA}" type="presParOf" srcId="{5D4DF56A-2866-4AA3-BB9C-2E83C197C170}" destId="{41AF6472-0683-4E5F-8779-185940828832}" srcOrd="2" destOrd="0" presId="urn:microsoft.com/office/officeart/2009/layout/CirclePictureHierarchy"/>
    <dgm:cxn modelId="{AB1E05F5-48A0-48CD-A483-A48DE98737FF}" type="presParOf" srcId="{5D4DF56A-2866-4AA3-BB9C-2E83C197C170}" destId="{B2B3BCDE-563A-4E4E-A21A-5CBCCA83704C}" srcOrd="3" destOrd="0" presId="urn:microsoft.com/office/officeart/2009/layout/CirclePictureHierarchy"/>
    <dgm:cxn modelId="{1E544410-A593-443B-A6F8-4CEB28ACEB37}" type="presParOf" srcId="{B2B3BCDE-563A-4E4E-A21A-5CBCCA83704C}" destId="{59DFAB82-C191-46A5-B26A-AFBE514A7551}" srcOrd="0" destOrd="0" presId="urn:microsoft.com/office/officeart/2009/layout/CirclePictureHierarchy"/>
    <dgm:cxn modelId="{B3BEB1E1-8203-41EA-8814-F5138E4AF019}" type="presParOf" srcId="{59DFAB82-C191-46A5-B26A-AFBE514A7551}" destId="{88F1BAE8-136E-42BF-9207-09B358BAB561}" srcOrd="0" destOrd="0" presId="urn:microsoft.com/office/officeart/2009/layout/CirclePictureHierarchy"/>
    <dgm:cxn modelId="{326CF6F2-6E82-404A-8C8A-C44B5C5C645D}" type="presParOf" srcId="{59DFAB82-C191-46A5-B26A-AFBE514A7551}" destId="{E4B860D4-2513-4294-B132-02E1E6F96A8A}" srcOrd="1" destOrd="0" presId="urn:microsoft.com/office/officeart/2009/layout/CirclePictureHierarchy"/>
    <dgm:cxn modelId="{5D409BF3-43D3-4B0C-A27A-FF43E954F204}" type="presParOf" srcId="{B2B3BCDE-563A-4E4E-A21A-5CBCCA83704C}" destId="{BEDEE230-2036-4AE6-9CC8-8E9108D30640}" srcOrd="1" destOrd="0" presId="urn:microsoft.com/office/officeart/2009/layout/CirclePictureHierarchy"/>
    <dgm:cxn modelId="{9D98B7B3-CAE4-441C-BEDB-DFB5B147D4DC}" type="presParOf" srcId="{436E45A9-9588-4B6F-994A-8A06BDEE07D0}" destId="{8F8A0D44-EF15-43E3-85E3-AEFAE53CDC8B}" srcOrd="1" destOrd="0" presId="urn:microsoft.com/office/officeart/2009/layout/CirclePictureHierarchy"/>
    <dgm:cxn modelId="{F5F98CB6-71A8-4CC9-9D79-E8D5BA9956D2}" type="presParOf" srcId="{8F8A0D44-EF15-43E3-85E3-AEFAE53CDC8B}" destId="{ECEC758A-9A4C-4B84-9592-D61BDBDAF3EB}" srcOrd="0" destOrd="0" presId="urn:microsoft.com/office/officeart/2009/layout/CirclePictureHierarchy"/>
    <dgm:cxn modelId="{B59BF955-91AE-42E6-9147-5DEFF5F1F08F}" type="presParOf" srcId="{ECEC758A-9A4C-4B84-9592-D61BDBDAF3EB}" destId="{2FB7C8D9-58F1-4B12-A15B-42E3B531EF11}" srcOrd="0" destOrd="0" presId="urn:microsoft.com/office/officeart/2009/layout/CirclePictureHierarchy"/>
    <dgm:cxn modelId="{CC2239CA-08E7-4550-9F27-4C05BF18A7FF}" type="presParOf" srcId="{ECEC758A-9A4C-4B84-9592-D61BDBDAF3EB}" destId="{705F7FF5-6C93-4BDE-B1A1-BB89E423B70A}" srcOrd="1" destOrd="0" presId="urn:microsoft.com/office/officeart/2009/layout/CirclePictureHierarchy"/>
    <dgm:cxn modelId="{0ED423DA-76CF-4F7D-BCED-D5526FF7A409}" type="presParOf" srcId="{8F8A0D44-EF15-43E3-85E3-AEFAE53CDC8B}" destId="{82EBE489-A985-41DE-B125-A0F084CFE09A}" srcOrd="1" destOrd="0" presId="urn:microsoft.com/office/officeart/2009/layout/CirclePictureHierarchy"/>
    <dgm:cxn modelId="{93609B49-E5CD-4C32-AB0F-CB9AFBDCDDB6}" type="presParOf" srcId="{82EBE489-A985-41DE-B125-A0F084CFE09A}" destId="{C50AE4C6-2D67-44E3-93B0-9CD360D8888E}" srcOrd="0" destOrd="0" presId="urn:microsoft.com/office/officeart/2009/layout/CirclePictureHierarchy"/>
    <dgm:cxn modelId="{03F1108C-7B7A-4CFB-BF9C-ED86C5BBF41D}" type="presParOf" srcId="{82EBE489-A985-41DE-B125-A0F084CFE09A}" destId="{2AEEC86C-0F7F-4059-9243-4081775A216B}" srcOrd="1" destOrd="0" presId="urn:microsoft.com/office/officeart/2009/layout/CirclePictureHierarchy"/>
    <dgm:cxn modelId="{A4970348-F58A-45F4-A434-2DF2DBE9F1CD}" type="presParOf" srcId="{2AEEC86C-0F7F-4059-9243-4081775A216B}" destId="{F30DD624-099B-4A82-BBD4-368D3991CE57}" srcOrd="0" destOrd="0" presId="urn:microsoft.com/office/officeart/2009/layout/CirclePictureHierarchy"/>
    <dgm:cxn modelId="{6251E0A9-B590-489A-86AF-2B1A9102CB7C}" type="presParOf" srcId="{F30DD624-099B-4A82-BBD4-368D3991CE57}" destId="{E15C53C2-DCBA-4343-9AC7-09FB8C81C12F}" srcOrd="0" destOrd="0" presId="urn:microsoft.com/office/officeart/2009/layout/CirclePictureHierarchy"/>
    <dgm:cxn modelId="{8A8D3F05-B10C-4F4D-8685-BDCAA449CFA8}" type="presParOf" srcId="{F30DD624-099B-4A82-BBD4-368D3991CE57}" destId="{C6AD6231-7A6D-4E82-8166-F54F7E6836A6}" srcOrd="1" destOrd="0" presId="urn:microsoft.com/office/officeart/2009/layout/CirclePictureHierarchy"/>
    <dgm:cxn modelId="{45C65A96-4415-4542-9E7B-B4217A1A4F58}" type="presParOf" srcId="{2AEEC86C-0F7F-4059-9243-4081775A216B}" destId="{5B2B34B4-A8FA-41EE-BDDF-C666799624FD}" srcOrd="1" destOrd="0" presId="urn:microsoft.com/office/officeart/2009/layout/CirclePictureHierarchy"/>
    <dgm:cxn modelId="{32B8A798-D8A9-49CD-BD08-F6E6E13608F0}" type="presParOf" srcId="{82EBE489-A985-41DE-B125-A0F084CFE09A}" destId="{54A8189E-74F9-4733-BFC6-09EE6F741993}" srcOrd="2" destOrd="0" presId="urn:microsoft.com/office/officeart/2009/layout/CirclePictureHierarchy"/>
    <dgm:cxn modelId="{8E88D7A4-317B-4E9D-B5E5-7C6E04552B45}" type="presParOf" srcId="{82EBE489-A985-41DE-B125-A0F084CFE09A}" destId="{2C0827A4-C5D1-4E9E-BC09-F12BBBC24389}" srcOrd="3" destOrd="0" presId="urn:microsoft.com/office/officeart/2009/layout/CirclePictureHierarchy"/>
    <dgm:cxn modelId="{881EBE82-DE72-41B7-839B-1A68287B87D4}" type="presParOf" srcId="{2C0827A4-C5D1-4E9E-BC09-F12BBBC24389}" destId="{E6849F63-F934-4714-B6D2-E2B3E5C8B966}" srcOrd="0" destOrd="0" presId="urn:microsoft.com/office/officeart/2009/layout/CirclePictureHierarchy"/>
    <dgm:cxn modelId="{E00A527F-F58B-4366-AAF2-BA07962F49C4}" type="presParOf" srcId="{E6849F63-F934-4714-B6D2-E2B3E5C8B966}" destId="{DB6B9390-5F47-4F37-A57D-3476786C6143}" srcOrd="0" destOrd="0" presId="urn:microsoft.com/office/officeart/2009/layout/CirclePictureHierarchy"/>
    <dgm:cxn modelId="{1FF19926-CAF4-4376-891B-ED38D4A29F6D}" type="presParOf" srcId="{E6849F63-F934-4714-B6D2-E2B3E5C8B966}" destId="{45A53110-E4BF-4ED1-BD2B-113E0606164F}" srcOrd="1" destOrd="0" presId="urn:microsoft.com/office/officeart/2009/layout/CirclePictureHierarchy"/>
    <dgm:cxn modelId="{93EE426B-F794-43FC-A45C-D64B75F87902}" type="presParOf" srcId="{2C0827A4-C5D1-4E9E-BC09-F12BBBC24389}" destId="{36210A4A-E378-48EE-B54E-62A859FA25AD}" srcOrd="1" destOrd="0" presId="urn:microsoft.com/office/officeart/2009/layout/CirclePictureHierarchy"/>
    <dgm:cxn modelId="{589CC84F-7B70-4773-B3A2-3AD35984D623}" type="presParOf" srcId="{82EBE489-A985-41DE-B125-A0F084CFE09A}" destId="{31C4B1B0-CC77-4A76-943F-0BFC35DAC21E}" srcOrd="4" destOrd="0" presId="urn:microsoft.com/office/officeart/2009/layout/CirclePictureHierarchy"/>
    <dgm:cxn modelId="{3799818A-D15D-4C0E-9BAA-1743CBC172A2}" type="presParOf" srcId="{82EBE489-A985-41DE-B125-A0F084CFE09A}" destId="{1A2884FB-443A-453C-8ECE-751387F59645}" srcOrd="5" destOrd="0" presId="urn:microsoft.com/office/officeart/2009/layout/CirclePictureHierarchy"/>
    <dgm:cxn modelId="{812481CE-7AF6-4703-B1F7-47BFB252FC9B}" type="presParOf" srcId="{1A2884FB-443A-453C-8ECE-751387F59645}" destId="{B6E76272-71C6-45BA-BBB2-EDF0ABEA8A37}" srcOrd="0" destOrd="0" presId="urn:microsoft.com/office/officeart/2009/layout/CirclePictureHierarchy"/>
    <dgm:cxn modelId="{52675FB4-E4FF-424E-88EF-FEBC7036F6F1}" type="presParOf" srcId="{B6E76272-71C6-45BA-BBB2-EDF0ABEA8A37}" destId="{CD389D96-F776-43A9-A232-CA0484CC1C83}" srcOrd="0" destOrd="0" presId="urn:microsoft.com/office/officeart/2009/layout/CirclePictureHierarchy"/>
    <dgm:cxn modelId="{E815D17A-00C5-4560-996F-3090C08D86F7}" type="presParOf" srcId="{B6E76272-71C6-45BA-BBB2-EDF0ABEA8A37}" destId="{C67457EE-ADDB-42CA-BFD0-CB184BC31DB4}" srcOrd="1" destOrd="0" presId="urn:microsoft.com/office/officeart/2009/layout/CirclePictureHierarchy"/>
    <dgm:cxn modelId="{5E93AC1A-5457-4112-A622-65E5E38A10A8}" type="presParOf" srcId="{1A2884FB-443A-453C-8ECE-751387F59645}" destId="{BDF815A4-EB77-44BF-8A10-6B5DC5F0EA13}" srcOrd="1" destOrd="0" presId="urn:microsoft.com/office/officeart/2009/layout/CirclePicture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776E94-F765-4BFF-B4F5-E3EF7F484E02}">
      <dsp:nvSpPr>
        <dsp:cNvPr id="0" name=""/>
        <dsp:cNvSpPr/>
      </dsp:nvSpPr>
      <dsp:spPr>
        <a:xfrm>
          <a:off x="2159" y="0"/>
          <a:ext cx="1453808" cy="3395300"/>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000" tIns="113792" rIns="72000" bIns="113792" numCol="1" spcCol="1270" anchor="t" anchorCtr="0">
          <a:noAutofit/>
        </a:bodyPr>
        <a:lstStyle/>
        <a:p>
          <a:pPr marL="0" lvl="0" indent="0" algn="ctr" defTabSz="711200">
            <a:lnSpc>
              <a:spcPct val="90000"/>
            </a:lnSpc>
            <a:spcBef>
              <a:spcPct val="0"/>
            </a:spcBef>
            <a:spcAft>
              <a:spcPct val="35000"/>
            </a:spcAft>
            <a:buNone/>
          </a:pPr>
          <a:r>
            <a:rPr lang="es-ES" sz="1600" b="1" kern="1200" dirty="0">
              <a:effectLst>
                <a:outerShdw blurRad="38100" dist="38100" dir="2700000" algn="tl">
                  <a:srgbClr val="000000"/>
                </a:outerShdw>
              </a:effectLst>
            </a:rPr>
            <a:t>Era costante, pregava tre volte al giorno</a:t>
          </a:r>
        </a:p>
      </dsp:txBody>
      <dsp:txXfrm>
        <a:off x="2159" y="1358119"/>
        <a:ext cx="1453808" cy="1358119"/>
      </dsp:txXfrm>
    </dsp:sp>
    <dsp:sp modelId="{40BF4BA6-603A-4B87-8573-2D46CFD7DC54}">
      <dsp:nvSpPr>
        <dsp:cNvPr id="0" name=""/>
        <dsp:cNvSpPr/>
      </dsp:nvSpPr>
      <dsp:spPr>
        <a:xfrm>
          <a:off x="163746" y="203718"/>
          <a:ext cx="1130634" cy="1130634"/>
        </a:xfrm>
        <a:prstGeom prst="ellipse">
          <a:avLst/>
        </a:prstGeom>
        <a:blipFill rotWithShape="1">
          <a:blip xmlns:r="http://schemas.openxmlformats.org/officeDocument/2006/relationships" r:embed="rId1" cstate="hq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5B185AC4-2D0C-44CD-8961-40B79897D76B}">
      <dsp:nvSpPr>
        <dsp:cNvPr id="0" name=""/>
        <dsp:cNvSpPr/>
      </dsp:nvSpPr>
      <dsp:spPr>
        <a:xfrm>
          <a:off x="1499582" y="0"/>
          <a:ext cx="1592662" cy="3395300"/>
        </a:xfrm>
        <a:prstGeom prst="roundRect">
          <a:avLst>
            <a:gd name="adj" fmla="val 10000"/>
          </a:avLst>
        </a:prstGeom>
        <a:solidFill>
          <a:schemeClr val="accent5"/>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000" tIns="113792" rIns="72000" bIns="113792" numCol="1" spcCol="1270" anchor="t" anchorCtr="0">
          <a:noAutofit/>
        </a:bodyPr>
        <a:lstStyle/>
        <a:p>
          <a:pPr marL="0" lvl="0" indent="0" algn="ctr" defTabSz="711200">
            <a:lnSpc>
              <a:spcPct val="90000"/>
            </a:lnSpc>
            <a:spcBef>
              <a:spcPct val="0"/>
            </a:spcBef>
            <a:spcAft>
              <a:spcPct val="35000"/>
            </a:spcAft>
            <a:buNone/>
          </a:pPr>
          <a:r>
            <a:rPr lang="es-ES" sz="1600" b="1" kern="1200" dirty="0">
              <a:effectLst>
                <a:outerShdw blurRad="38100" dist="38100" dir="2700000" algn="tl">
                  <a:srgbClr val="000000"/>
                </a:outerShdw>
              </a:effectLst>
            </a:rPr>
            <a:t>Era prevedibile apriva la sua finestra verso Gerusalemme</a:t>
          </a:r>
        </a:p>
      </dsp:txBody>
      <dsp:txXfrm>
        <a:off x="1499582" y="1358119"/>
        <a:ext cx="1592662" cy="1358119"/>
      </dsp:txXfrm>
    </dsp:sp>
    <dsp:sp modelId="{F1275158-66F6-4241-B296-26F82F5BAD47}">
      <dsp:nvSpPr>
        <dsp:cNvPr id="0" name=""/>
        <dsp:cNvSpPr/>
      </dsp:nvSpPr>
      <dsp:spPr>
        <a:xfrm>
          <a:off x="1730596" y="203718"/>
          <a:ext cx="1130634" cy="1130634"/>
        </a:xfrm>
        <a:prstGeom prst="ellipse">
          <a:avLst/>
        </a:prstGeom>
        <a:blipFill dpi="0" rotWithShape="1">
          <a:blip xmlns:r="http://schemas.openxmlformats.org/officeDocument/2006/relationships" r:embed="rId2" cstate="hqprint">
            <a:extLst>
              <a:ext uri="{28A0092B-C50C-407E-A947-70E740481C1C}">
                <a14:useLocalDpi xmlns:a14="http://schemas.microsoft.com/office/drawing/2010/main"/>
              </a:ext>
            </a:extLst>
          </a:blip>
          <a:srcRect/>
          <a:stretch>
            <a:fillRect r="1685"/>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64E07BEF-1BED-42D8-A065-3B847FC1DD68}">
      <dsp:nvSpPr>
        <dsp:cNvPr id="0" name=""/>
        <dsp:cNvSpPr/>
      </dsp:nvSpPr>
      <dsp:spPr>
        <a:xfrm>
          <a:off x="3135858" y="0"/>
          <a:ext cx="1691564" cy="3395300"/>
        </a:xfrm>
        <a:prstGeom prst="roundRect">
          <a:avLst>
            <a:gd name="adj" fmla="val 10000"/>
          </a:avLst>
        </a:prstGeom>
        <a:solidFill>
          <a:srgbClr val="7030A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000" tIns="113792" rIns="72000" bIns="113792" numCol="1" spcCol="1270" anchor="t" anchorCtr="0">
          <a:noAutofit/>
        </a:bodyPr>
        <a:lstStyle/>
        <a:p>
          <a:pPr marL="0" lvl="0" indent="0" algn="ctr" defTabSz="711200">
            <a:lnSpc>
              <a:spcPct val="90000"/>
            </a:lnSpc>
            <a:spcBef>
              <a:spcPct val="0"/>
            </a:spcBef>
            <a:spcAft>
              <a:spcPct val="35000"/>
            </a:spcAft>
            <a:buNone/>
          </a:pPr>
          <a:r>
            <a:rPr lang="es-ES" sz="1600" b="1" kern="1200" dirty="0">
              <a:effectLst>
                <a:outerShdw blurRad="38100" dist="38100" dir="2700000" algn="tl">
                  <a:srgbClr val="000000"/>
                </a:outerShdw>
              </a:effectLst>
            </a:rPr>
            <a:t>Aveva </a:t>
          </a:r>
          <a:r>
            <a:rPr lang="es-ES" sz="1600" b="1" kern="1200" dirty="0" err="1">
              <a:effectLst>
                <a:outerShdw blurRad="38100" dist="38100" dir="2700000" algn="tl">
                  <a:srgbClr val="000000"/>
                </a:outerShdw>
              </a:effectLst>
            </a:rPr>
            <a:t>abitudini</a:t>
          </a:r>
          <a:r>
            <a:rPr lang="es-ES" sz="1600" b="1" kern="1200" dirty="0">
              <a:effectLst>
                <a:outerShdw blurRad="38100" dist="38100" dir="2700000" algn="tl">
                  <a:srgbClr val="000000"/>
                </a:outerShdw>
              </a:effectLst>
            </a:rPr>
            <a:t> </a:t>
          </a:r>
          <a:r>
            <a:rPr lang="es-ES" sz="1600" b="1" kern="1200" dirty="0" err="1">
              <a:effectLst>
                <a:outerShdw blurRad="38100" dist="38100" dir="2700000" algn="tl">
                  <a:srgbClr val="000000"/>
                </a:outerShdw>
              </a:effectLst>
            </a:rPr>
            <a:t>specifiche</a:t>
          </a:r>
          <a:r>
            <a:rPr lang="es-ES" sz="1600" b="1" kern="1200" dirty="0">
              <a:effectLst>
                <a:outerShdw blurRad="38100" dist="38100" dir="2700000" algn="tl">
                  <a:srgbClr val="000000"/>
                </a:outerShdw>
              </a:effectLst>
            </a:rPr>
            <a:t>; per </a:t>
          </a:r>
          <a:r>
            <a:rPr lang="es-ES" sz="1600" b="1" kern="1200" dirty="0" err="1">
              <a:effectLst>
                <a:outerShdw blurRad="38100" dist="38100" dir="2700000" algn="tl">
                  <a:srgbClr val="000000"/>
                </a:outerShdw>
              </a:effectLst>
            </a:rPr>
            <a:t>esempio</a:t>
          </a:r>
          <a:r>
            <a:rPr lang="es-ES" sz="1600" b="1" kern="1200" dirty="0">
              <a:effectLst>
                <a:outerShdw blurRad="38100" dist="38100" dir="2700000" algn="tl">
                  <a:srgbClr val="000000"/>
                </a:outerShdw>
              </a:effectLst>
            </a:rPr>
            <a:t>, pregava in </a:t>
          </a:r>
          <a:r>
            <a:rPr lang="es-ES" sz="1600" b="1" kern="1200" dirty="0" err="1">
              <a:effectLst>
                <a:outerShdw blurRad="38100" dist="38100" dir="2700000" algn="tl">
                  <a:srgbClr val="000000"/>
                </a:outerShdw>
              </a:effectLst>
            </a:rPr>
            <a:t>ginocchio</a:t>
          </a:r>
          <a:endParaRPr lang="es-ES" sz="1800" b="1" kern="1200" dirty="0">
            <a:effectLst>
              <a:outerShdw blurRad="38100" dist="38100" dir="2700000" algn="tl">
                <a:srgbClr val="000000"/>
              </a:outerShdw>
            </a:effectLst>
          </a:endParaRPr>
        </a:p>
      </dsp:txBody>
      <dsp:txXfrm>
        <a:off x="3135858" y="1358119"/>
        <a:ext cx="1691564" cy="1358119"/>
      </dsp:txXfrm>
    </dsp:sp>
    <dsp:sp modelId="{59ADE160-BEAE-495D-A6DD-F6D596F8628E}">
      <dsp:nvSpPr>
        <dsp:cNvPr id="0" name=""/>
        <dsp:cNvSpPr/>
      </dsp:nvSpPr>
      <dsp:spPr>
        <a:xfrm>
          <a:off x="3416323" y="203718"/>
          <a:ext cx="1130634" cy="1130634"/>
        </a:xfrm>
        <a:prstGeom prst="ellipse">
          <a:avLst/>
        </a:prstGeom>
        <a:blipFill dpi="0" rotWithShape="1">
          <a:blip xmlns:r="http://schemas.openxmlformats.org/officeDocument/2006/relationships" r:embed="rId3" cstate="hq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B6573C55-03E4-49D4-B362-AD8EA7A51B47}">
      <dsp:nvSpPr>
        <dsp:cNvPr id="0" name=""/>
        <dsp:cNvSpPr/>
      </dsp:nvSpPr>
      <dsp:spPr>
        <a:xfrm>
          <a:off x="4871038" y="0"/>
          <a:ext cx="1641902" cy="3395300"/>
        </a:xfrm>
        <a:prstGeom prst="roundRect">
          <a:avLst>
            <a:gd name="adj" fmla="val 10000"/>
          </a:avLst>
        </a:prstGeom>
        <a:gradFill rotWithShape="0">
          <a:gsLst>
            <a:gs pos="0">
              <a:schemeClr val="accent2">
                <a:hueOff val="-11699993"/>
                <a:satOff val="0"/>
                <a:lumOff val="0"/>
                <a:alphaOff val="0"/>
                <a:satMod val="103000"/>
                <a:lumMod val="102000"/>
                <a:tint val="94000"/>
              </a:schemeClr>
            </a:gs>
            <a:gs pos="50000">
              <a:schemeClr val="accent2">
                <a:hueOff val="-11699993"/>
                <a:satOff val="0"/>
                <a:lumOff val="0"/>
                <a:alphaOff val="0"/>
                <a:satMod val="110000"/>
                <a:lumMod val="100000"/>
                <a:shade val="100000"/>
              </a:schemeClr>
            </a:gs>
            <a:gs pos="100000">
              <a:schemeClr val="accent2">
                <a:hueOff val="-11699993"/>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000" tIns="113792" rIns="72000" bIns="113792" numCol="1" spcCol="1270" anchor="t" anchorCtr="0">
          <a:noAutofit/>
        </a:bodyPr>
        <a:lstStyle/>
        <a:p>
          <a:pPr marL="0" lvl="0" indent="0" algn="ctr" defTabSz="711200">
            <a:lnSpc>
              <a:spcPct val="90000"/>
            </a:lnSpc>
            <a:spcBef>
              <a:spcPct val="0"/>
            </a:spcBef>
            <a:spcAft>
              <a:spcPct val="35000"/>
            </a:spcAft>
            <a:buNone/>
          </a:pPr>
          <a:r>
            <a:rPr lang="es-ES" sz="1600" b="1" kern="1200" dirty="0">
              <a:effectLst>
                <a:outerShdw blurRad="38100" dist="38100" dir="2700000" algn="tl">
                  <a:srgbClr val="000000"/>
                </a:outerShdw>
              </a:effectLst>
            </a:rPr>
            <a:t>Era grato ed esprimeva  la sua  gratitudine con suppliche</a:t>
          </a:r>
        </a:p>
      </dsp:txBody>
      <dsp:txXfrm>
        <a:off x="4871038" y="1358119"/>
        <a:ext cx="1641902" cy="1358119"/>
      </dsp:txXfrm>
    </dsp:sp>
    <dsp:sp modelId="{90CE2DE1-9304-475F-9667-6098C759709D}">
      <dsp:nvSpPr>
        <dsp:cNvPr id="0" name=""/>
        <dsp:cNvSpPr/>
      </dsp:nvSpPr>
      <dsp:spPr>
        <a:xfrm>
          <a:off x="5126671" y="203718"/>
          <a:ext cx="1130634" cy="1130634"/>
        </a:xfrm>
        <a:prstGeom prst="ellipse">
          <a:avLst/>
        </a:prstGeom>
        <a:blipFill dpi="0" rotWithShape="1">
          <a:blip xmlns:r="http://schemas.openxmlformats.org/officeDocument/2006/relationships" r:embed="rId4" cstate="hq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683C2EC5-EB63-417C-AA60-9C82D0603683}">
      <dsp:nvSpPr>
        <dsp:cNvPr id="0" name=""/>
        <dsp:cNvSpPr/>
      </dsp:nvSpPr>
      <dsp:spPr>
        <a:xfrm>
          <a:off x="260603" y="3223849"/>
          <a:ext cx="5993892" cy="103621"/>
        </a:xfrm>
        <a:prstGeom prst="leftRightArrow">
          <a:avLst/>
        </a:prstGeom>
        <a:solidFill>
          <a:schemeClr val="accent2">
            <a:tint val="40000"/>
            <a:hueOff val="0"/>
            <a:satOff val="0"/>
            <a:lumOff val="0"/>
            <a:alphaOff val="0"/>
          </a:schemeClr>
        </a:solidFill>
        <a:ln>
          <a:noFill/>
        </a:ln>
        <a:effectLst>
          <a:outerShdw blurRad="57150" dist="19050" dir="5400000" algn="ctr" rotWithShape="0">
            <a:srgbClr val="000000">
              <a:alpha val="63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92DAD5-EE0B-4C68-A4DE-82F839B9AAB6}">
      <dsp:nvSpPr>
        <dsp:cNvPr id="0" name=""/>
        <dsp:cNvSpPr/>
      </dsp:nvSpPr>
      <dsp:spPr>
        <a:xfrm>
          <a:off x="3672" y="0"/>
          <a:ext cx="1787314" cy="1873579"/>
        </a:xfrm>
        <a:prstGeom prst="roundRect">
          <a:avLst/>
        </a:prstGeom>
        <a:blipFill rotWithShape="1">
          <a:blip xmlns:r="http://schemas.openxmlformats.org/officeDocument/2006/relationships" r:embed="rId1" cstate="hqprint">
            <a:extLst>
              <a:ext uri="{28A0092B-C50C-407E-A947-70E740481C1C}">
                <a14:useLocalDpi xmlns:a14="http://schemas.microsoft.com/office/drawing/2010/main"/>
              </a:ext>
            </a:extLst>
          </a:blip>
          <a:srcRect/>
          <a:stretch>
            <a:fillRect/>
          </a:stretch>
        </a:blipFill>
        <a:ln>
          <a:noFill/>
        </a:ln>
        <a:effectLst/>
        <a:scene3d>
          <a:camera prst="orthographicFront">
            <a:rot lat="0" lon="0" rev="0"/>
          </a:camera>
          <a:lightRig rig="contrasting" dir="t">
            <a:rot lat="0" lon="0" rev="1200000"/>
          </a:lightRig>
        </a:scene3d>
        <a:sp3d contourW="50800" prstMaterial="metal">
          <a:bevelT w="88900" h="203200"/>
          <a:bevelB w="165100" h="254000"/>
          <a:contourClr>
            <a:schemeClr val="accent6">
              <a:lumMod val="50000"/>
            </a:schemeClr>
          </a:contourClr>
        </a:sp3d>
      </dsp:spPr>
      <dsp:style>
        <a:lnRef idx="0">
          <a:scrgbClr r="0" g="0" b="0"/>
        </a:lnRef>
        <a:fillRef idx="1">
          <a:scrgbClr r="0" g="0" b="0"/>
        </a:fillRef>
        <a:effectRef idx="2">
          <a:scrgbClr r="0" g="0" b="0"/>
        </a:effectRef>
        <a:fontRef idx="minor">
          <a:schemeClr val="lt1"/>
        </a:fontRef>
      </dsp:style>
    </dsp:sp>
    <dsp:sp modelId="{6FF358B4-3937-4406-8242-AD1741ED2858}">
      <dsp:nvSpPr>
        <dsp:cNvPr id="0" name=""/>
        <dsp:cNvSpPr/>
      </dsp:nvSpPr>
      <dsp:spPr>
        <a:xfrm>
          <a:off x="3672" y="1837310"/>
          <a:ext cx="1787314" cy="663093"/>
        </a:xfrm>
        <a:prstGeom prst="rect">
          <a:avLst/>
        </a:prstGeom>
        <a:noFill/>
        <a:ln w="1270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scene3d>
            <a:camera prst="orthographicFront"/>
            <a:lightRig rig="threePt" dir="t"/>
          </a:scene3d>
          <a:sp3d extrusionH="57150">
            <a:bevelT w="38100" h="38100"/>
          </a:sp3d>
        </a:bodyPr>
        <a:lstStyle/>
        <a:p>
          <a:pPr marL="0" lvl="0" indent="0" algn="ctr" defTabSz="800100">
            <a:lnSpc>
              <a:spcPct val="90000"/>
            </a:lnSpc>
            <a:spcBef>
              <a:spcPct val="0"/>
            </a:spcBef>
            <a:spcAft>
              <a:spcPct val="35000"/>
            </a:spcAft>
            <a:buNone/>
          </a:pPr>
          <a:r>
            <a:rPr lang="es-ES" sz="1800" b="1" kern="1200" dirty="0">
              <a:solidFill>
                <a:schemeClr val="accent6">
                  <a:lumMod val="75000"/>
                </a:schemeClr>
              </a:solidFill>
            </a:rPr>
            <a:t>Giosafat pregò in piedi davanti al </a:t>
          </a:r>
          <a:r>
            <a:rPr lang="es-ES" sz="1800" b="1" kern="1200" dirty="0" err="1">
              <a:solidFill>
                <a:schemeClr val="accent6">
                  <a:lumMod val="75000"/>
                </a:schemeClr>
              </a:solidFill>
            </a:rPr>
            <a:t>popolo</a:t>
          </a:r>
          <a:r>
            <a:rPr lang="es-ES" sz="1800" b="1" kern="1200" dirty="0">
              <a:solidFill>
                <a:schemeClr val="accent6">
                  <a:lumMod val="75000"/>
                </a:schemeClr>
              </a:solidFill>
            </a:rPr>
            <a:t> </a:t>
          </a:r>
        </a:p>
        <a:p>
          <a:pPr marL="0" lvl="0" indent="0" algn="ctr" defTabSz="800100">
            <a:lnSpc>
              <a:spcPct val="90000"/>
            </a:lnSpc>
            <a:spcBef>
              <a:spcPct val="0"/>
            </a:spcBef>
            <a:spcAft>
              <a:spcPct val="35000"/>
            </a:spcAft>
            <a:buNone/>
          </a:pPr>
          <a:r>
            <a:rPr lang="es-ES" sz="1800" b="1" kern="1200" dirty="0">
              <a:solidFill>
                <a:schemeClr val="accent6">
                  <a:lumMod val="75000"/>
                </a:schemeClr>
              </a:solidFill>
            </a:rPr>
            <a:t>(2 Cr 20:5)</a:t>
          </a:r>
        </a:p>
      </dsp:txBody>
      <dsp:txXfrm>
        <a:off x="3672" y="1837310"/>
        <a:ext cx="1787314" cy="663093"/>
      </dsp:txXfrm>
    </dsp:sp>
    <dsp:sp modelId="{EDB4A37D-8561-4929-99F8-AC235B3239EA}">
      <dsp:nvSpPr>
        <dsp:cNvPr id="0" name=""/>
        <dsp:cNvSpPr/>
      </dsp:nvSpPr>
      <dsp:spPr>
        <a:xfrm>
          <a:off x="1969792" y="0"/>
          <a:ext cx="1787314" cy="1873579"/>
        </a:xfrm>
        <a:prstGeom prst="roundRect">
          <a:avLst/>
        </a:prstGeom>
        <a:blipFill rotWithShape="1">
          <a:blip xmlns:r="http://schemas.openxmlformats.org/officeDocument/2006/relationships" r:embed="rId2" cstate="hqprint">
            <a:extLst>
              <a:ext uri="{28A0092B-C50C-407E-A947-70E740481C1C}">
                <a14:useLocalDpi xmlns:a14="http://schemas.microsoft.com/office/drawing/2010/main"/>
              </a:ext>
            </a:extLst>
          </a:blip>
          <a:srcRect/>
          <a:stretch>
            <a:fillRect/>
          </a:stretch>
        </a:blipFill>
        <a:ln>
          <a:noFill/>
        </a:ln>
        <a:effectLst/>
        <a:scene3d>
          <a:camera prst="orthographicFront">
            <a:rot lat="0" lon="0" rev="0"/>
          </a:camera>
          <a:lightRig rig="contrasting" dir="t">
            <a:rot lat="0" lon="0" rev="1200000"/>
          </a:lightRig>
        </a:scene3d>
        <a:sp3d contourW="50800" prstMaterial="metal">
          <a:bevelT w="88900" h="203200"/>
          <a:bevelB w="165100" h="254000"/>
          <a:contourClr>
            <a:schemeClr val="accent5">
              <a:lumMod val="75000"/>
            </a:schemeClr>
          </a:contourClr>
        </a:sp3d>
      </dsp:spPr>
      <dsp:style>
        <a:lnRef idx="0">
          <a:scrgbClr r="0" g="0" b="0"/>
        </a:lnRef>
        <a:fillRef idx="1">
          <a:scrgbClr r="0" g="0" b="0"/>
        </a:fillRef>
        <a:effectRef idx="2">
          <a:scrgbClr r="0" g="0" b="0"/>
        </a:effectRef>
        <a:fontRef idx="minor">
          <a:schemeClr val="lt1"/>
        </a:fontRef>
      </dsp:style>
    </dsp:sp>
    <dsp:sp modelId="{5D7630D9-7993-4308-90F5-AA4524A4B355}">
      <dsp:nvSpPr>
        <dsp:cNvPr id="0" name=""/>
        <dsp:cNvSpPr/>
      </dsp:nvSpPr>
      <dsp:spPr>
        <a:xfrm>
          <a:off x="1969792" y="1837310"/>
          <a:ext cx="1787314" cy="663093"/>
        </a:xfrm>
        <a:prstGeom prst="rect">
          <a:avLst/>
        </a:prstGeom>
        <a:noFill/>
        <a:ln w="1270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scene3d>
            <a:camera prst="orthographicFront"/>
            <a:lightRig rig="threePt" dir="t"/>
          </a:scene3d>
          <a:sp3d extrusionH="57150">
            <a:bevelT w="38100" h="38100"/>
          </a:sp3d>
        </a:bodyPr>
        <a:lstStyle/>
        <a:p>
          <a:pPr marL="0" lvl="0" indent="0" algn="ctr" defTabSz="800100">
            <a:lnSpc>
              <a:spcPct val="90000"/>
            </a:lnSpc>
            <a:spcBef>
              <a:spcPct val="0"/>
            </a:spcBef>
            <a:spcAft>
              <a:spcPct val="35000"/>
            </a:spcAft>
            <a:buNone/>
          </a:pPr>
          <a:r>
            <a:rPr lang="it-IT" sz="1800" b="1" kern="1200" dirty="0">
              <a:solidFill>
                <a:schemeClr val="accent5">
                  <a:lumMod val="75000"/>
                </a:schemeClr>
              </a:solidFill>
            </a:rPr>
            <a:t>Davide si sedette davanti a Dio per rendergli grazie (2 Sa 7:18)</a:t>
          </a:r>
          <a:endParaRPr lang="es-ES" sz="1800" b="1" kern="1200" dirty="0">
            <a:solidFill>
              <a:schemeClr val="accent5">
                <a:lumMod val="75000"/>
              </a:schemeClr>
            </a:solidFill>
          </a:endParaRPr>
        </a:p>
      </dsp:txBody>
      <dsp:txXfrm>
        <a:off x="1969792" y="1837310"/>
        <a:ext cx="1787314" cy="663093"/>
      </dsp:txXfrm>
    </dsp:sp>
    <dsp:sp modelId="{EC92B07E-2904-41D0-9661-42C1AFD2B2F2}">
      <dsp:nvSpPr>
        <dsp:cNvPr id="0" name=""/>
        <dsp:cNvSpPr/>
      </dsp:nvSpPr>
      <dsp:spPr>
        <a:xfrm>
          <a:off x="3935913" y="0"/>
          <a:ext cx="1787314" cy="1873579"/>
        </a:xfrm>
        <a:prstGeom prst="roundRect">
          <a:avLst/>
        </a:prstGeom>
        <a:blipFill rotWithShape="1">
          <a:blip xmlns:r="http://schemas.openxmlformats.org/officeDocument/2006/relationships" r:embed="rId3" cstate="hqprint">
            <a:extLst>
              <a:ext uri="{28A0092B-C50C-407E-A947-70E740481C1C}">
                <a14:useLocalDpi xmlns:a14="http://schemas.microsoft.com/office/drawing/2010/main"/>
              </a:ext>
            </a:extLst>
          </a:blip>
          <a:srcRect/>
          <a:stretch>
            <a:fillRect/>
          </a:stretch>
        </a:blipFill>
        <a:ln>
          <a:noFill/>
        </a:ln>
        <a:effectLst/>
        <a:scene3d>
          <a:camera prst="orthographicFront">
            <a:rot lat="0" lon="0" rev="0"/>
          </a:camera>
          <a:lightRig rig="contrasting" dir="t">
            <a:rot lat="0" lon="0" rev="1200000"/>
          </a:lightRig>
        </a:scene3d>
        <a:sp3d contourW="50800" prstMaterial="metal">
          <a:bevelT w="88900" h="203200"/>
          <a:bevelB w="165100" h="254000"/>
          <a:contourClr>
            <a:schemeClr val="accent2">
              <a:lumMod val="75000"/>
            </a:schemeClr>
          </a:contourClr>
        </a:sp3d>
      </dsp:spPr>
      <dsp:style>
        <a:lnRef idx="0">
          <a:scrgbClr r="0" g="0" b="0"/>
        </a:lnRef>
        <a:fillRef idx="1">
          <a:scrgbClr r="0" g="0" b="0"/>
        </a:fillRef>
        <a:effectRef idx="2">
          <a:scrgbClr r="0" g="0" b="0"/>
        </a:effectRef>
        <a:fontRef idx="minor">
          <a:schemeClr val="lt1"/>
        </a:fontRef>
      </dsp:style>
    </dsp:sp>
    <dsp:sp modelId="{E5AB1378-3C10-4D86-9C64-F2132947C06E}">
      <dsp:nvSpPr>
        <dsp:cNvPr id="0" name=""/>
        <dsp:cNvSpPr/>
      </dsp:nvSpPr>
      <dsp:spPr>
        <a:xfrm>
          <a:off x="3935913" y="1837310"/>
          <a:ext cx="1787314" cy="663093"/>
        </a:xfrm>
        <a:prstGeom prst="rect">
          <a:avLst/>
        </a:prstGeom>
        <a:noFill/>
        <a:ln w="1270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scene3d>
            <a:camera prst="orthographicFront"/>
            <a:lightRig rig="threePt" dir="t"/>
          </a:scene3d>
          <a:sp3d extrusionH="57150">
            <a:bevelT w="38100" h="38100"/>
          </a:sp3d>
        </a:bodyPr>
        <a:lstStyle/>
        <a:p>
          <a:pPr marL="0" lvl="0" indent="0" algn="ctr" defTabSz="800100">
            <a:lnSpc>
              <a:spcPct val="90000"/>
            </a:lnSpc>
            <a:spcBef>
              <a:spcPct val="0"/>
            </a:spcBef>
            <a:spcAft>
              <a:spcPct val="35000"/>
            </a:spcAft>
            <a:buNone/>
          </a:pPr>
          <a:r>
            <a:rPr lang="es-ES" sz="1800" b="1" kern="1200" dirty="0">
              <a:solidFill>
                <a:schemeClr val="accent2">
                  <a:lumMod val="75000"/>
                </a:schemeClr>
              </a:solidFill>
            </a:rPr>
            <a:t>Salomone pregò in ginocchio con le mani alzate</a:t>
          </a:r>
          <a:br>
            <a:rPr lang="es-ES" sz="1800" b="1" kern="1200" dirty="0">
              <a:solidFill>
                <a:schemeClr val="accent2">
                  <a:lumMod val="75000"/>
                </a:schemeClr>
              </a:solidFill>
            </a:rPr>
          </a:br>
          <a:r>
            <a:rPr lang="es-ES" sz="1800" b="1" kern="1200" dirty="0">
              <a:solidFill>
                <a:schemeClr val="accent2">
                  <a:lumMod val="75000"/>
                </a:schemeClr>
              </a:solidFill>
            </a:rPr>
            <a:t>(1 Re 8:54)</a:t>
          </a:r>
        </a:p>
      </dsp:txBody>
      <dsp:txXfrm>
        <a:off x="3935913" y="1837310"/>
        <a:ext cx="1787314" cy="663093"/>
      </dsp:txXfrm>
    </dsp:sp>
    <dsp:sp modelId="{E04F557E-0620-4279-8185-F3D5DA5EFC90}">
      <dsp:nvSpPr>
        <dsp:cNvPr id="0" name=""/>
        <dsp:cNvSpPr/>
      </dsp:nvSpPr>
      <dsp:spPr>
        <a:xfrm>
          <a:off x="5902034" y="0"/>
          <a:ext cx="1787314" cy="1873579"/>
        </a:xfrm>
        <a:prstGeom prst="roundRect">
          <a:avLst/>
        </a:prstGeom>
        <a:blipFill rotWithShape="1">
          <a:blip xmlns:r="http://schemas.openxmlformats.org/officeDocument/2006/relationships" r:embed="rId4" cstate="hqprint">
            <a:extLst>
              <a:ext uri="{28A0092B-C50C-407E-A947-70E740481C1C}">
                <a14:useLocalDpi xmlns:a14="http://schemas.microsoft.com/office/drawing/2010/main"/>
              </a:ext>
            </a:extLst>
          </a:blip>
          <a:srcRect/>
          <a:stretch>
            <a:fillRect/>
          </a:stretch>
        </a:blipFill>
        <a:ln>
          <a:noFill/>
        </a:ln>
        <a:effectLst/>
        <a:scene3d>
          <a:camera prst="orthographicFront">
            <a:rot lat="0" lon="0" rev="0"/>
          </a:camera>
          <a:lightRig rig="contrasting" dir="t">
            <a:rot lat="0" lon="0" rev="1200000"/>
          </a:lightRig>
        </a:scene3d>
        <a:sp3d contourW="50800" prstMaterial="metal">
          <a:bevelT w="88900" h="203200"/>
          <a:bevelB w="165100" h="254000"/>
          <a:contourClr>
            <a:srgbClr val="EBE600"/>
          </a:contourClr>
        </a:sp3d>
      </dsp:spPr>
      <dsp:style>
        <a:lnRef idx="0">
          <a:scrgbClr r="0" g="0" b="0"/>
        </a:lnRef>
        <a:fillRef idx="1">
          <a:scrgbClr r="0" g="0" b="0"/>
        </a:fillRef>
        <a:effectRef idx="2">
          <a:scrgbClr r="0" g="0" b="0"/>
        </a:effectRef>
        <a:fontRef idx="minor">
          <a:schemeClr val="lt1"/>
        </a:fontRef>
      </dsp:style>
    </dsp:sp>
    <dsp:sp modelId="{FDA2AFF5-7B6F-490D-B73C-293F40BCD91F}">
      <dsp:nvSpPr>
        <dsp:cNvPr id="0" name=""/>
        <dsp:cNvSpPr/>
      </dsp:nvSpPr>
      <dsp:spPr>
        <a:xfrm>
          <a:off x="5902034" y="1837310"/>
          <a:ext cx="1787314" cy="663093"/>
        </a:xfrm>
        <a:prstGeom prst="rect">
          <a:avLst/>
        </a:prstGeom>
        <a:noFill/>
        <a:ln w="1270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scene3d>
            <a:camera prst="orthographicFront"/>
            <a:lightRig rig="threePt" dir="t"/>
          </a:scene3d>
          <a:sp3d extrusionH="57150">
            <a:bevelT w="38100" h="38100"/>
          </a:sp3d>
        </a:bodyPr>
        <a:lstStyle/>
        <a:p>
          <a:pPr marL="0" lvl="0" indent="0" algn="ctr" defTabSz="800100">
            <a:lnSpc>
              <a:spcPct val="90000"/>
            </a:lnSpc>
            <a:spcBef>
              <a:spcPct val="0"/>
            </a:spcBef>
            <a:spcAft>
              <a:spcPct val="35000"/>
            </a:spcAft>
            <a:buNone/>
          </a:pPr>
          <a:r>
            <a:rPr lang="es-ES" sz="1800" b="1" kern="1200" dirty="0">
              <a:ln>
                <a:solidFill>
                  <a:schemeClr val="accent4">
                    <a:lumMod val="50000"/>
                  </a:schemeClr>
                </a:solidFill>
              </a:ln>
            </a:rPr>
            <a:t>Il popolo si inchinò a terra per pregare</a:t>
          </a:r>
          <a:br>
            <a:rPr lang="es-ES" sz="1800" b="1" kern="1200" dirty="0">
              <a:ln>
                <a:solidFill>
                  <a:schemeClr val="accent4">
                    <a:lumMod val="50000"/>
                  </a:schemeClr>
                </a:solidFill>
              </a:ln>
            </a:rPr>
          </a:br>
          <a:r>
            <a:rPr lang="es-ES" sz="1800" b="1" kern="1200" dirty="0">
              <a:ln>
                <a:solidFill>
                  <a:schemeClr val="accent4">
                    <a:lumMod val="50000"/>
                  </a:schemeClr>
                </a:solidFill>
              </a:ln>
            </a:rPr>
            <a:t>(Ne 8:6)</a:t>
          </a:r>
        </a:p>
      </dsp:txBody>
      <dsp:txXfrm>
        <a:off x="5902034" y="1837310"/>
        <a:ext cx="1787314" cy="663093"/>
      </dsp:txXfrm>
    </dsp:sp>
    <dsp:sp modelId="{409CBAFB-D84F-4FB1-8ADF-A849DF484FB6}">
      <dsp:nvSpPr>
        <dsp:cNvPr id="0" name=""/>
        <dsp:cNvSpPr/>
      </dsp:nvSpPr>
      <dsp:spPr>
        <a:xfrm>
          <a:off x="7868155" y="0"/>
          <a:ext cx="1787314" cy="1873579"/>
        </a:xfrm>
        <a:prstGeom prst="roundRect">
          <a:avLst/>
        </a:prstGeom>
        <a:blipFill rotWithShape="1">
          <a:blip xmlns:r="http://schemas.openxmlformats.org/officeDocument/2006/relationships" r:embed="rId5" cstate="hqprint">
            <a:extLst>
              <a:ext uri="{28A0092B-C50C-407E-A947-70E740481C1C}">
                <a14:useLocalDpi xmlns:a14="http://schemas.microsoft.com/office/drawing/2010/main"/>
              </a:ext>
            </a:extLst>
          </a:blip>
          <a:srcRect/>
          <a:stretch>
            <a:fillRect/>
          </a:stretch>
        </a:blipFill>
        <a:ln>
          <a:noFill/>
        </a:ln>
        <a:effectLst/>
        <a:scene3d>
          <a:camera prst="orthographicFront">
            <a:rot lat="0" lon="0" rev="0"/>
          </a:camera>
          <a:lightRig rig="contrasting" dir="t">
            <a:rot lat="0" lon="0" rev="1200000"/>
          </a:lightRig>
        </a:scene3d>
        <a:sp3d contourW="50800" prstMaterial="metal">
          <a:bevelT w="88900" h="203200"/>
          <a:bevelB w="165100" h="254000"/>
          <a:contourClr>
            <a:schemeClr val="accent1">
              <a:lumMod val="75000"/>
            </a:schemeClr>
          </a:contourClr>
        </a:sp3d>
      </dsp:spPr>
      <dsp:style>
        <a:lnRef idx="0">
          <a:scrgbClr r="0" g="0" b="0"/>
        </a:lnRef>
        <a:fillRef idx="1">
          <a:scrgbClr r="0" g="0" b="0"/>
        </a:fillRef>
        <a:effectRef idx="2">
          <a:scrgbClr r="0" g="0" b="0"/>
        </a:effectRef>
        <a:fontRef idx="minor">
          <a:schemeClr val="lt1"/>
        </a:fontRef>
      </dsp:style>
    </dsp:sp>
    <dsp:sp modelId="{1E520457-2A72-4252-B5E5-6CB6A59DFC9A}">
      <dsp:nvSpPr>
        <dsp:cNvPr id="0" name=""/>
        <dsp:cNvSpPr/>
      </dsp:nvSpPr>
      <dsp:spPr>
        <a:xfrm>
          <a:off x="7868155" y="1837310"/>
          <a:ext cx="1787314" cy="663093"/>
        </a:xfrm>
        <a:prstGeom prst="rect">
          <a:avLst/>
        </a:prstGeom>
        <a:noFill/>
        <a:ln w="1270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scene3d>
            <a:camera prst="orthographicFront"/>
            <a:lightRig rig="threePt" dir="t"/>
          </a:scene3d>
          <a:sp3d extrusionH="57150">
            <a:bevelT w="38100" h="38100"/>
          </a:sp3d>
        </a:bodyPr>
        <a:lstStyle/>
        <a:p>
          <a:pPr marL="0" lvl="0" indent="0" algn="ctr" defTabSz="800100">
            <a:lnSpc>
              <a:spcPct val="90000"/>
            </a:lnSpc>
            <a:spcBef>
              <a:spcPct val="0"/>
            </a:spcBef>
            <a:spcAft>
              <a:spcPct val="35000"/>
            </a:spcAft>
            <a:buNone/>
          </a:pPr>
          <a:r>
            <a:rPr lang="es-ES" sz="1800" b="1" kern="1200" dirty="0">
              <a:solidFill>
                <a:schemeClr val="accent1">
                  <a:lumMod val="75000"/>
                </a:schemeClr>
              </a:solidFill>
            </a:rPr>
            <a:t>Davide pregò a letto nella sua camera</a:t>
          </a:r>
          <a:br>
            <a:rPr lang="es-ES" sz="1800" b="1" kern="1200" dirty="0">
              <a:solidFill>
                <a:schemeClr val="accent1">
                  <a:lumMod val="75000"/>
                </a:schemeClr>
              </a:solidFill>
            </a:rPr>
          </a:br>
          <a:r>
            <a:rPr lang="es-ES" sz="1800" b="1" kern="1200" dirty="0">
              <a:solidFill>
                <a:schemeClr val="accent1">
                  <a:lumMod val="75000"/>
                </a:schemeClr>
              </a:solidFill>
            </a:rPr>
            <a:t>(1 Re 1:47)</a:t>
          </a:r>
        </a:p>
      </dsp:txBody>
      <dsp:txXfrm>
        <a:off x="7868155" y="1837310"/>
        <a:ext cx="1787314" cy="663093"/>
      </dsp:txXfrm>
    </dsp:sp>
    <dsp:sp modelId="{FAC1B06F-82D6-44E5-8A3F-A94EDA2109E5}">
      <dsp:nvSpPr>
        <dsp:cNvPr id="0" name=""/>
        <dsp:cNvSpPr/>
      </dsp:nvSpPr>
      <dsp:spPr>
        <a:xfrm>
          <a:off x="9834276" y="0"/>
          <a:ext cx="1787314" cy="1873579"/>
        </a:xfrm>
        <a:prstGeom prst="roundRect">
          <a:avLst/>
        </a:prstGeom>
        <a:blipFill dpi="0" rotWithShape="1">
          <a:blip xmlns:r="http://schemas.openxmlformats.org/officeDocument/2006/relationships" r:embed="rId6" cstate="hqprint">
            <a:extLst>
              <a:ext uri="{28A0092B-C50C-407E-A947-70E740481C1C}">
                <a14:useLocalDpi xmlns:a14="http://schemas.microsoft.com/office/drawing/2010/main"/>
              </a:ext>
            </a:extLst>
          </a:blip>
          <a:srcRect/>
          <a:stretch>
            <a:fillRect r="533"/>
          </a:stretch>
        </a:blipFill>
        <a:ln>
          <a:noFill/>
        </a:ln>
        <a:effectLst/>
        <a:scene3d>
          <a:camera prst="orthographicFront">
            <a:rot lat="0" lon="0" rev="0"/>
          </a:camera>
          <a:lightRig rig="contrasting" dir="t">
            <a:rot lat="0" lon="0" rev="1200000"/>
          </a:lightRig>
        </a:scene3d>
        <a:sp3d contourW="50800" prstMaterial="metal">
          <a:bevelT w="88900" h="203200"/>
          <a:bevelB w="165100" h="254000"/>
          <a:contourClr>
            <a:schemeClr val="accent3">
              <a:lumMod val="75000"/>
            </a:schemeClr>
          </a:contourClr>
        </a:sp3d>
      </dsp:spPr>
      <dsp:style>
        <a:lnRef idx="0">
          <a:scrgbClr r="0" g="0" b="0"/>
        </a:lnRef>
        <a:fillRef idx="1">
          <a:scrgbClr r="0" g="0" b="0"/>
        </a:fillRef>
        <a:effectRef idx="2">
          <a:scrgbClr r="0" g="0" b="0"/>
        </a:effectRef>
        <a:fontRef idx="minor">
          <a:schemeClr val="lt1"/>
        </a:fontRef>
      </dsp:style>
    </dsp:sp>
    <dsp:sp modelId="{315A1627-1A2D-4BFE-9E0E-6D3A1D0CEDDC}">
      <dsp:nvSpPr>
        <dsp:cNvPr id="0" name=""/>
        <dsp:cNvSpPr/>
      </dsp:nvSpPr>
      <dsp:spPr>
        <a:xfrm>
          <a:off x="9834276" y="1837310"/>
          <a:ext cx="1787314" cy="663093"/>
        </a:xfrm>
        <a:prstGeom prst="rect">
          <a:avLst/>
        </a:prstGeom>
        <a:noFill/>
        <a:ln w="1270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scene3d>
            <a:camera prst="orthographicFront"/>
            <a:lightRig rig="threePt" dir="t"/>
          </a:scene3d>
          <a:sp3d extrusionH="57150">
            <a:bevelT w="38100" h="38100"/>
          </a:sp3d>
        </a:bodyPr>
        <a:lstStyle/>
        <a:p>
          <a:pPr marL="0" lvl="0" indent="0" algn="ctr" defTabSz="800100">
            <a:lnSpc>
              <a:spcPct val="90000"/>
            </a:lnSpc>
            <a:spcBef>
              <a:spcPct val="0"/>
            </a:spcBef>
            <a:spcAft>
              <a:spcPct val="35000"/>
            </a:spcAft>
            <a:buNone/>
          </a:pPr>
          <a:r>
            <a:rPr lang="es-ES" sz="1800" b="1" kern="1200" dirty="0" err="1">
              <a:solidFill>
                <a:schemeClr val="accent3">
                  <a:lumMod val="75000"/>
                </a:schemeClr>
              </a:solidFill>
            </a:rPr>
            <a:t>Neemia</a:t>
          </a:r>
          <a:r>
            <a:rPr lang="es-ES" sz="1800" b="1" kern="1200" dirty="0">
              <a:solidFill>
                <a:schemeClr val="accent3">
                  <a:lumMod val="75000"/>
                </a:schemeClr>
              </a:solidFill>
            </a:rPr>
            <a:t> pregò in piedi, in silenzio, davanti al re     (Ne 2:1-4)</a:t>
          </a:r>
        </a:p>
      </dsp:txBody>
      <dsp:txXfrm>
        <a:off x="9834276" y="1837310"/>
        <a:ext cx="1787314" cy="6630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C4B1B0-CC77-4A76-943F-0BFC35DAC21E}">
      <dsp:nvSpPr>
        <dsp:cNvPr id="0" name=""/>
        <dsp:cNvSpPr/>
      </dsp:nvSpPr>
      <dsp:spPr>
        <a:xfrm>
          <a:off x="7806414" y="392121"/>
          <a:ext cx="2524230" cy="366862"/>
        </a:xfrm>
        <a:custGeom>
          <a:avLst/>
          <a:gdLst/>
          <a:ahLst/>
          <a:cxnLst/>
          <a:rect l="0" t="0" r="0" b="0"/>
          <a:pathLst>
            <a:path>
              <a:moveTo>
                <a:pt x="0" y="0"/>
              </a:moveTo>
              <a:lnTo>
                <a:pt x="0" y="308320"/>
              </a:lnTo>
              <a:lnTo>
                <a:pt x="2524230" y="308320"/>
              </a:lnTo>
              <a:lnTo>
                <a:pt x="2524230" y="366862"/>
              </a:lnTo>
            </a:path>
          </a:pathLst>
        </a:custGeom>
        <a:noFill/>
        <a:ln w="19050" cap="flat" cmpd="sng" algn="ctr">
          <a:solidFill>
            <a:srgbClr val="7030A0"/>
          </a:solidFill>
          <a:prstDash val="solid"/>
          <a:miter lim="800000"/>
        </a:ln>
        <a:effectLst/>
      </dsp:spPr>
      <dsp:style>
        <a:lnRef idx="2">
          <a:scrgbClr r="0" g="0" b="0"/>
        </a:lnRef>
        <a:fillRef idx="0">
          <a:scrgbClr r="0" g="0" b="0"/>
        </a:fillRef>
        <a:effectRef idx="0">
          <a:scrgbClr r="0" g="0" b="0"/>
        </a:effectRef>
        <a:fontRef idx="minor"/>
      </dsp:style>
    </dsp:sp>
    <dsp:sp modelId="{54A8189E-74F9-4733-BFC6-09EE6F741993}">
      <dsp:nvSpPr>
        <dsp:cNvPr id="0" name=""/>
        <dsp:cNvSpPr/>
      </dsp:nvSpPr>
      <dsp:spPr>
        <a:xfrm>
          <a:off x="7760694" y="392121"/>
          <a:ext cx="91440" cy="366862"/>
        </a:xfrm>
        <a:custGeom>
          <a:avLst/>
          <a:gdLst/>
          <a:ahLst/>
          <a:cxnLst/>
          <a:rect l="0" t="0" r="0" b="0"/>
          <a:pathLst>
            <a:path>
              <a:moveTo>
                <a:pt x="45720" y="0"/>
              </a:moveTo>
              <a:lnTo>
                <a:pt x="45720" y="308320"/>
              </a:lnTo>
              <a:lnTo>
                <a:pt x="121181" y="308320"/>
              </a:lnTo>
              <a:lnTo>
                <a:pt x="121181" y="366862"/>
              </a:lnTo>
            </a:path>
          </a:pathLst>
        </a:custGeom>
        <a:noFill/>
        <a:ln w="19050" cap="flat" cmpd="sng" algn="ctr">
          <a:solidFill>
            <a:srgbClr val="7030A0"/>
          </a:solidFill>
          <a:prstDash val="solid"/>
          <a:miter lim="800000"/>
        </a:ln>
        <a:effectLst/>
      </dsp:spPr>
      <dsp:style>
        <a:lnRef idx="2">
          <a:scrgbClr r="0" g="0" b="0"/>
        </a:lnRef>
        <a:fillRef idx="0">
          <a:scrgbClr r="0" g="0" b="0"/>
        </a:fillRef>
        <a:effectRef idx="0">
          <a:scrgbClr r="0" g="0" b="0"/>
        </a:effectRef>
        <a:fontRef idx="minor"/>
      </dsp:style>
    </dsp:sp>
    <dsp:sp modelId="{C50AE4C6-2D67-44E3-93B0-9CD360D8888E}">
      <dsp:nvSpPr>
        <dsp:cNvPr id="0" name=""/>
        <dsp:cNvSpPr/>
      </dsp:nvSpPr>
      <dsp:spPr>
        <a:xfrm>
          <a:off x="5407650" y="392121"/>
          <a:ext cx="2398763" cy="366862"/>
        </a:xfrm>
        <a:custGeom>
          <a:avLst/>
          <a:gdLst/>
          <a:ahLst/>
          <a:cxnLst/>
          <a:rect l="0" t="0" r="0" b="0"/>
          <a:pathLst>
            <a:path>
              <a:moveTo>
                <a:pt x="2398763" y="0"/>
              </a:moveTo>
              <a:lnTo>
                <a:pt x="2398763" y="308320"/>
              </a:lnTo>
              <a:lnTo>
                <a:pt x="0" y="308320"/>
              </a:lnTo>
              <a:lnTo>
                <a:pt x="0" y="366862"/>
              </a:lnTo>
            </a:path>
          </a:pathLst>
        </a:custGeom>
        <a:noFill/>
        <a:ln w="19050" cap="flat" cmpd="sng" algn="ctr">
          <a:solidFill>
            <a:srgbClr val="7030A0"/>
          </a:solidFill>
          <a:prstDash val="solid"/>
          <a:miter lim="800000"/>
        </a:ln>
        <a:effectLst/>
      </dsp:spPr>
      <dsp:style>
        <a:lnRef idx="2">
          <a:scrgbClr r="0" g="0" b="0"/>
        </a:lnRef>
        <a:fillRef idx="0">
          <a:scrgbClr r="0" g="0" b="0"/>
        </a:fillRef>
        <a:effectRef idx="0">
          <a:scrgbClr r="0" g="0" b="0"/>
        </a:effectRef>
        <a:fontRef idx="minor"/>
      </dsp:style>
    </dsp:sp>
    <dsp:sp modelId="{41AF6472-0683-4E5F-8779-185940828832}">
      <dsp:nvSpPr>
        <dsp:cNvPr id="0" name=""/>
        <dsp:cNvSpPr/>
      </dsp:nvSpPr>
      <dsp:spPr>
        <a:xfrm>
          <a:off x="1777513" y="392121"/>
          <a:ext cx="1101881" cy="366862"/>
        </a:xfrm>
        <a:custGeom>
          <a:avLst/>
          <a:gdLst/>
          <a:ahLst/>
          <a:cxnLst/>
          <a:rect l="0" t="0" r="0" b="0"/>
          <a:pathLst>
            <a:path>
              <a:moveTo>
                <a:pt x="0" y="0"/>
              </a:moveTo>
              <a:lnTo>
                <a:pt x="0" y="308320"/>
              </a:lnTo>
              <a:lnTo>
                <a:pt x="1101881" y="308320"/>
              </a:lnTo>
              <a:lnTo>
                <a:pt x="1101881" y="366862"/>
              </a:lnTo>
            </a:path>
          </a:pathLst>
        </a:custGeom>
        <a:noFill/>
        <a:ln w="19050" cap="flat" cmpd="sng" algn="ctr">
          <a:solidFill>
            <a:schemeClr val="accent3"/>
          </a:solidFill>
          <a:prstDash val="solid"/>
          <a:miter lim="800000"/>
        </a:ln>
        <a:effectLst/>
      </dsp:spPr>
      <dsp:style>
        <a:lnRef idx="2">
          <a:scrgbClr r="0" g="0" b="0"/>
        </a:lnRef>
        <a:fillRef idx="0">
          <a:scrgbClr r="0" g="0" b="0"/>
        </a:fillRef>
        <a:effectRef idx="0">
          <a:scrgbClr r="0" g="0" b="0"/>
        </a:effectRef>
        <a:fontRef idx="minor"/>
      </dsp:style>
    </dsp:sp>
    <dsp:sp modelId="{59616663-DE44-4B22-8ABF-3394A5518568}">
      <dsp:nvSpPr>
        <dsp:cNvPr id="0" name=""/>
        <dsp:cNvSpPr/>
      </dsp:nvSpPr>
      <dsp:spPr>
        <a:xfrm>
          <a:off x="828777" y="392121"/>
          <a:ext cx="948735" cy="366862"/>
        </a:xfrm>
        <a:custGeom>
          <a:avLst/>
          <a:gdLst/>
          <a:ahLst/>
          <a:cxnLst/>
          <a:rect l="0" t="0" r="0" b="0"/>
          <a:pathLst>
            <a:path>
              <a:moveTo>
                <a:pt x="948735" y="0"/>
              </a:moveTo>
              <a:lnTo>
                <a:pt x="948735" y="308320"/>
              </a:lnTo>
              <a:lnTo>
                <a:pt x="0" y="308320"/>
              </a:lnTo>
              <a:lnTo>
                <a:pt x="0" y="366862"/>
              </a:lnTo>
            </a:path>
          </a:pathLst>
        </a:custGeom>
        <a:noFill/>
        <a:ln w="19050" cap="flat" cmpd="sng" algn="ctr">
          <a:solidFill>
            <a:schemeClr val="accent3"/>
          </a:solidFill>
          <a:prstDash val="solid"/>
          <a:miter lim="800000"/>
        </a:ln>
        <a:effectLst/>
      </dsp:spPr>
      <dsp:style>
        <a:lnRef idx="2">
          <a:scrgbClr r="0" g="0" b="0"/>
        </a:lnRef>
        <a:fillRef idx="0">
          <a:scrgbClr r="0" g="0" b="0"/>
        </a:fillRef>
        <a:effectRef idx="0">
          <a:scrgbClr r="0" g="0" b="0"/>
        </a:effectRef>
        <a:fontRef idx="minor"/>
      </dsp:style>
    </dsp:sp>
    <dsp:sp modelId="{143FC85D-4F78-4CAD-9109-3C2C2B37CAB9}">
      <dsp:nvSpPr>
        <dsp:cNvPr id="0" name=""/>
        <dsp:cNvSpPr/>
      </dsp:nvSpPr>
      <dsp:spPr>
        <a:xfrm>
          <a:off x="1590180" y="17454"/>
          <a:ext cx="374666" cy="374666"/>
        </a:xfrm>
        <a:prstGeom prst="star5">
          <a:avLst/>
        </a:prstGeom>
        <a:solidFill>
          <a:schemeClr val="accent3"/>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4CBC93CC-9EE9-4680-9D34-AF4A3AD78538}">
      <dsp:nvSpPr>
        <dsp:cNvPr id="0" name=""/>
        <dsp:cNvSpPr/>
      </dsp:nvSpPr>
      <dsp:spPr>
        <a:xfrm>
          <a:off x="1996973" y="231482"/>
          <a:ext cx="3108077" cy="37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scene3d>
            <a:camera prst="orthographicFront"/>
            <a:lightRig rig="threePt" dir="t"/>
          </a:scene3d>
          <a:sp3d extrusionH="57150">
            <a:bevelT w="38100" h="38100"/>
          </a:sp3d>
        </a:bodyPr>
        <a:lstStyle/>
        <a:p>
          <a:pPr marL="0" lvl="0" indent="0" algn="l" defTabSz="889000">
            <a:lnSpc>
              <a:spcPct val="90000"/>
            </a:lnSpc>
            <a:spcBef>
              <a:spcPct val="0"/>
            </a:spcBef>
            <a:spcAft>
              <a:spcPct val="35000"/>
            </a:spcAft>
            <a:buNone/>
          </a:pPr>
          <a:r>
            <a:rPr lang="es-ES" sz="2000" b="1" kern="1200" dirty="0">
              <a:solidFill>
                <a:schemeClr val="accent3"/>
              </a:solidFill>
            </a:rPr>
            <a:t>PER I SUOI FAMILIARI</a:t>
          </a:r>
        </a:p>
      </dsp:txBody>
      <dsp:txXfrm>
        <a:off x="1996973" y="231482"/>
        <a:ext cx="3108077" cy="374666"/>
      </dsp:txXfrm>
    </dsp:sp>
    <dsp:sp modelId="{9D111C27-E043-480C-8A20-BEB0A7F7A350}">
      <dsp:nvSpPr>
        <dsp:cNvPr id="0" name=""/>
        <dsp:cNvSpPr/>
      </dsp:nvSpPr>
      <dsp:spPr>
        <a:xfrm>
          <a:off x="3243" y="758983"/>
          <a:ext cx="1651068" cy="1045469"/>
        </a:xfrm>
        <a:prstGeom prst="roundRect">
          <a:avLst/>
        </a:prstGeom>
        <a:blipFill rotWithShape="1">
          <a:blip xmlns:r="http://schemas.openxmlformats.org/officeDocument/2006/relationships" r:embed="rId1" cstate="hqprint">
            <a:extLst>
              <a:ext uri="{28A0092B-C50C-407E-A947-70E740481C1C}">
                <a14:useLocalDpi xmlns:a14="http://schemas.microsoft.com/office/drawing/2010/main"/>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CBECB27E-FA87-4942-8610-3B94203FD45E}">
      <dsp:nvSpPr>
        <dsp:cNvPr id="0" name=""/>
        <dsp:cNvSpPr/>
      </dsp:nvSpPr>
      <dsp:spPr>
        <a:xfrm>
          <a:off x="278461" y="2199279"/>
          <a:ext cx="1326167" cy="37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FontTx/>
            <a:buNone/>
          </a:pPr>
          <a:r>
            <a:rPr lang="es-ES" sz="1800" b="1" kern="1200" dirty="0">
              <a:solidFill>
                <a:schemeClr val="accent1">
                  <a:lumMod val="75000"/>
                </a:schemeClr>
              </a:solidFill>
            </a:rPr>
            <a:t>⁕</a:t>
          </a:r>
          <a:r>
            <a:rPr lang="es-ES" sz="1800" b="1" kern="1200" dirty="0"/>
            <a:t> Per il peccato di Aronne</a:t>
          </a:r>
          <a:br>
            <a:rPr lang="es-ES" sz="1800" b="1" kern="1200" dirty="0"/>
          </a:br>
          <a:r>
            <a:rPr lang="es-ES" sz="1800" b="1" kern="1200" dirty="0"/>
            <a:t>(De 9:2)</a:t>
          </a:r>
        </a:p>
      </dsp:txBody>
      <dsp:txXfrm>
        <a:off x="278461" y="2199279"/>
        <a:ext cx="1326167" cy="374666"/>
      </dsp:txXfrm>
    </dsp:sp>
    <dsp:sp modelId="{88F1BAE8-136E-42BF-9207-09B358BAB561}">
      <dsp:nvSpPr>
        <dsp:cNvPr id="0" name=""/>
        <dsp:cNvSpPr/>
      </dsp:nvSpPr>
      <dsp:spPr>
        <a:xfrm>
          <a:off x="2053860" y="758983"/>
          <a:ext cx="1651068" cy="1045469"/>
        </a:xfrm>
        <a:prstGeom prst="roundRect">
          <a:avLst/>
        </a:prstGeom>
        <a:blipFill rotWithShape="1">
          <a:blip xmlns:r="http://schemas.openxmlformats.org/officeDocument/2006/relationships" r:embed="rId2" cstate="hq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E4B860D4-2513-4294-B132-02E1E6F96A8A}">
      <dsp:nvSpPr>
        <dsp:cNvPr id="0" name=""/>
        <dsp:cNvSpPr/>
      </dsp:nvSpPr>
      <dsp:spPr>
        <a:xfrm>
          <a:off x="1851440" y="2199279"/>
          <a:ext cx="2281443" cy="37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solidFill>
                <a:schemeClr val="accent3">
                  <a:lumMod val="75000"/>
                </a:schemeClr>
              </a:solidFill>
            </a:rPr>
            <a:t>⁕</a:t>
          </a:r>
          <a:r>
            <a:rPr lang="es-ES" sz="1800" b="1" kern="1200" dirty="0"/>
            <a:t> Per la mormorazione  di Maria</a:t>
          </a:r>
          <a:br>
            <a:rPr lang="es-ES" sz="1800" b="1" kern="1200" dirty="0"/>
          </a:br>
          <a:r>
            <a:rPr lang="es-ES" sz="1800" b="1" kern="1200" dirty="0"/>
            <a:t>(</a:t>
          </a:r>
          <a:r>
            <a:rPr lang="es-ES" sz="1800" b="1" kern="1200" dirty="0" err="1"/>
            <a:t>Nu</a:t>
          </a:r>
          <a:r>
            <a:rPr lang="es-ES" sz="1800" b="1" kern="1200" dirty="0"/>
            <a:t> 12:10-13)</a:t>
          </a:r>
        </a:p>
      </dsp:txBody>
      <dsp:txXfrm>
        <a:off x="1851440" y="2199279"/>
        <a:ext cx="2281443" cy="374666"/>
      </dsp:txXfrm>
    </dsp:sp>
    <dsp:sp modelId="{2FB7C8D9-58F1-4B12-A15B-42E3B531EF11}">
      <dsp:nvSpPr>
        <dsp:cNvPr id="0" name=""/>
        <dsp:cNvSpPr/>
      </dsp:nvSpPr>
      <dsp:spPr>
        <a:xfrm>
          <a:off x="7619080" y="17454"/>
          <a:ext cx="374666" cy="374666"/>
        </a:xfrm>
        <a:prstGeom prst="star5">
          <a:avLst/>
        </a:prstGeom>
        <a:solidFill>
          <a:srgbClr val="7030A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705F7FF5-6C93-4BDE-B1A1-BB89E423B70A}">
      <dsp:nvSpPr>
        <dsp:cNvPr id="0" name=""/>
        <dsp:cNvSpPr/>
      </dsp:nvSpPr>
      <dsp:spPr>
        <a:xfrm>
          <a:off x="8118820" y="231482"/>
          <a:ext cx="1826217" cy="37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scene3d>
            <a:camera prst="orthographicFront"/>
            <a:lightRig rig="threePt" dir="t"/>
          </a:scene3d>
          <a:sp3d extrusionH="57150">
            <a:bevelT w="38100" h="38100"/>
          </a:sp3d>
        </a:bodyPr>
        <a:lstStyle/>
        <a:p>
          <a:pPr marL="0" lvl="0" indent="0" algn="l" defTabSz="889000">
            <a:lnSpc>
              <a:spcPct val="90000"/>
            </a:lnSpc>
            <a:spcBef>
              <a:spcPct val="0"/>
            </a:spcBef>
            <a:spcAft>
              <a:spcPct val="35000"/>
            </a:spcAft>
            <a:buNone/>
          </a:pPr>
          <a:r>
            <a:rPr lang="es-ES" sz="2000" b="1" kern="1200" dirty="0">
              <a:solidFill>
                <a:srgbClr val="7030A0"/>
              </a:solidFill>
            </a:rPr>
            <a:t>PER IL POPOLO</a:t>
          </a:r>
        </a:p>
      </dsp:txBody>
      <dsp:txXfrm>
        <a:off x="8118820" y="231482"/>
        <a:ext cx="1826217" cy="374666"/>
      </dsp:txXfrm>
    </dsp:sp>
    <dsp:sp modelId="{E15C53C2-DCBA-4343-9AC7-09FB8C81C12F}">
      <dsp:nvSpPr>
        <dsp:cNvPr id="0" name=""/>
        <dsp:cNvSpPr/>
      </dsp:nvSpPr>
      <dsp:spPr>
        <a:xfrm>
          <a:off x="4582116" y="758983"/>
          <a:ext cx="1651068" cy="1045469"/>
        </a:xfrm>
        <a:prstGeom prst="roundRect">
          <a:avLst/>
        </a:prstGeom>
        <a:blipFill rotWithShape="1">
          <a:blip xmlns:r="http://schemas.openxmlformats.org/officeDocument/2006/relationships" r:embed="rId4" cstate="hqprint">
            <a:extLst>
              <a:ext uri="{28A0092B-C50C-407E-A947-70E740481C1C}">
                <a14:useLocalDpi xmlns:a14="http://schemas.microsoft.com/office/drawing/2010/main"/>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C6AD6231-7A6D-4E82-8166-F54F7E6836A6}">
      <dsp:nvSpPr>
        <dsp:cNvPr id="0" name=""/>
        <dsp:cNvSpPr/>
      </dsp:nvSpPr>
      <dsp:spPr>
        <a:xfrm>
          <a:off x="4433726" y="2199279"/>
          <a:ext cx="2173381" cy="37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chemeClr val="accent5">
                  <a:lumMod val="75000"/>
                </a:schemeClr>
              </a:solidFill>
            </a:rPr>
            <a:t>⁕</a:t>
          </a:r>
          <a:r>
            <a:rPr lang="es-ES" sz="2000" b="1" kern="1200" dirty="0"/>
            <a:t> </a:t>
          </a:r>
          <a:r>
            <a:rPr lang="es-ES" sz="1800" b="1" kern="1200" dirty="0"/>
            <a:t>Quando ebbero sete (Es 15:24,25)</a:t>
          </a:r>
        </a:p>
      </dsp:txBody>
      <dsp:txXfrm>
        <a:off x="4433726" y="2199279"/>
        <a:ext cx="2173381" cy="374666"/>
      </dsp:txXfrm>
    </dsp:sp>
    <dsp:sp modelId="{DB6B9390-5F47-4F37-A57D-3476786C6143}">
      <dsp:nvSpPr>
        <dsp:cNvPr id="0" name=""/>
        <dsp:cNvSpPr/>
      </dsp:nvSpPr>
      <dsp:spPr>
        <a:xfrm>
          <a:off x="7056341" y="758983"/>
          <a:ext cx="1651068" cy="1045469"/>
        </a:xfrm>
        <a:prstGeom prst="roundRect">
          <a:avLst/>
        </a:prstGeom>
        <a:blipFill rotWithShape="1">
          <a:blip xmlns:r="http://schemas.openxmlformats.org/officeDocument/2006/relationships" r:embed="rId5" cstate="hqprint">
            <a:extLst>
              <a:ext uri="{28A0092B-C50C-407E-A947-70E740481C1C}">
                <a14:useLocalDpi xmlns:a14="http://schemas.microsoft.com/office/drawing/2010/main"/>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45A53110-E4BF-4ED1-BD2B-113E0606164F}">
      <dsp:nvSpPr>
        <dsp:cNvPr id="0" name=""/>
        <dsp:cNvSpPr/>
      </dsp:nvSpPr>
      <dsp:spPr>
        <a:xfrm>
          <a:off x="6933407" y="2199279"/>
          <a:ext cx="2122470" cy="37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chemeClr val="accent6">
                  <a:lumMod val="50000"/>
                </a:schemeClr>
              </a:solidFill>
            </a:rPr>
            <a:t>⁕</a:t>
          </a:r>
          <a:r>
            <a:rPr lang="es-ES" sz="2000" b="1" kern="1200" dirty="0"/>
            <a:t> </a:t>
          </a:r>
          <a:r>
            <a:rPr lang="es-ES" sz="1800" b="1" kern="1200" dirty="0"/>
            <a:t>Quando ebbero fame (</a:t>
          </a:r>
          <a:r>
            <a:rPr lang="es-ES" sz="1800" b="1" kern="1200" dirty="0" err="1"/>
            <a:t>Nu</a:t>
          </a:r>
          <a:r>
            <a:rPr lang="es-ES" sz="1800" b="1" kern="1200" dirty="0"/>
            <a:t> 11:11-13)</a:t>
          </a:r>
        </a:p>
      </dsp:txBody>
      <dsp:txXfrm>
        <a:off x="6933407" y="2199279"/>
        <a:ext cx="2122470" cy="374666"/>
      </dsp:txXfrm>
    </dsp:sp>
    <dsp:sp modelId="{CD389D96-F776-43A9-A232-CA0484CC1C83}">
      <dsp:nvSpPr>
        <dsp:cNvPr id="0" name=""/>
        <dsp:cNvSpPr/>
      </dsp:nvSpPr>
      <dsp:spPr>
        <a:xfrm>
          <a:off x="9505110" y="758983"/>
          <a:ext cx="1651068" cy="1045469"/>
        </a:xfrm>
        <a:prstGeom prst="roundRect">
          <a:avLst/>
        </a:prstGeom>
        <a:blipFill dpi="0" rotWithShape="1">
          <a:blip xmlns:r="http://schemas.openxmlformats.org/officeDocument/2006/relationships" r:embed="rId6" cstate="hqprint">
            <a:extLst>
              <a:ext uri="{28A0092B-C50C-407E-A947-70E740481C1C}">
                <a14:useLocalDpi xmlns:a14="http://schemas.microsoft.com/office/drawing/2010/main"/>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C67457EE-ADDB-42CA-BFD0-CB184BC31DB4}">
      <dsp:nvSpPr>
        <dsp:cNvPr id="0" name=""/>
        <dsp:cNvSpPr/>
      </dsp:nvSpPr>
      <dsp:spPr>
        <a:xfrm>
          <a:off x="9275011" y="2199279"/>
          <a:ext cx="2336800" cy="37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chemeClr val="tx2"/>
              </a:solidFill>
            </a:rPr>
            <a:t>⁕</a:t>
          </a:r>
          <a:r>
            <a:rPr lang="es-ES" sz="2000" b="1" kern="1200" dirty="0"/>
            <a:t> </a:t>
          </a:r>
          <a:r>
            <a:rPr lang="es-ES" sz="1800" b="1" kern="1200" dirty="0" err="1"/>
            <a:t>Quando</a:t>
          </a:r>
          <a:r>
            <a:rPr lang="es-ES" sz="1800" b="1" kern="1200" dirty="0"/>
            <a:t> </a:t>
          </a:r>
          <a:r>
            <a:rPr lang="es-ES" sz="1800" b="1" kern="1200" dirty="0" err="1"/>
            <a:t>peccarono</a:t>
          </a:r>
          <a:r>
            <a:rPr lang="es-ES" sz="1800" b="1" kern="1200" dirty="0"/>
            <a:t> (Es 32:30-32)</a:t>
          </a:r>
        </a:p>
      </dsp:txBody>
      <dsp:txXfrm>
        <a:off x="9275011" y="2199279"/>
        <a:ext cx="2336800" cy="374666"/>
      </dsp:txXfrm>
    </dsp:sp>
  </dsp:spTree>
</dsp:drawing>
</file>

<file path=ppt/diagrams/layout1.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List1#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047B3E-C9F3-4B05-A05A-4DD99DD0906B}" type="datetimeFigureOut">
              <a:rPr lang="es-ES_tradnl" smtClean="0"/>
              <a:pPr/>
              <a:t>8/4/26</a:t>
            </a:fld>
            <a:endParaRPr lang="es-ES_tradnl"/>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s-ES_tradnl"/>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9BD82C-DE2B-4CC6-9AA9-C2B5B4C587D0}" type="slidenum">
              <a:rPr lang="es-ES_tradnl" smtClean="0"/>
              <a:pPr/>
              <a:t>‹N›</a:t>
            </a:fld>
            <a:endParaRPr lang="es-ES_tradnl"/>
          </a:p>
        </p:txBody>
      </p:sp>
    </p:spTree>
    <p:extLst>
      <p:ext uri="{BB962C8B-B14F-4D97-AF65-F5344CB8AC3E}">
        <p14:creationId xmlns:p14="http://schemas.microsoft.com/office/powerpoint/2010/main" val="4147192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s-ES_tradnl" dirty="0"/>
          </a:p>
        </p:txBody>
      </p:sp>
      <p:sp>
        <p:nvSpPr>
          <p:cNvPr id="4" name="Segnaposto numero diapositiva 3"/>
          <p:cNvSpPr>
            <a:spLocks noGrp="1"/>
          </p:cNvSpPr>
          <p:nvPr>
            <p:ph type="sldNum" sz="quarter" idx="10"/>
          </p:nvPr>
        </p:nvSpPr>
        <p:spPr/>
        <p:txBody>
          <a:bodyPr/>
          <a:lstStyle/>
          <a:p>
            <a:fld id="{FF9BD82C-DE2B-4CC6-9AA9-C2B5B4C587D0}" type="slidenum">
              <a:rPr lang="es-ES_tradnl" smtClean="0"/>
              <a:pPr/>
              <a:t>8</a:t>
            </a:fld>
            <a:endParaRPr lang="es-ES_tradnl"/>
          </a:p>
        </p:txBody>
      </p:sp>
    </p:spTree>
    <p:extLst>
      <p:ext uri="{BB962C8B-B14F-4D97-AF65-F5344CB8AC3E}">
        <p14:creationId xmlns:p14="http://schemas.microsoft.com/office/powerpoint/2010/main" val="1933669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268C9D-73BE-BE0B-7231-462BD50F868A}"/>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E2DA6F86-1329-6DBB-0871-CFBBD733AA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56743671-1A55-5688-74D2-AC2C120F040A}"/>
              </a:ext>
            </a:extLst>
          </p:cNvPr>
          <p:cNvSpPr>
            <a:spLocks noGrp="1"/>
          </p:cNvSpPr>
          <p:nvPr>
            <p:ph type="dt" sz="half" idx="10"/>
          </p:nvPr>
        </p:nvSpPr>
        <p:spPr/>
        <p:txBody>
          <a:bodyPr/>
          <a:lstStyle/>
          <a:p>
            <a:fld id="{5C23A6D6-9001-4AA4-BF7C-45791A0EE9D8}" type="datetimeFigureOut">
              <a:rPr lang="es-ES" smtClean="0"/>
              <a:pPr/>
              <a:t>8/4/26</a:t>
            </a:fld>
            <a:endParaRPr lang="es-ES"/>
          </a:p>
        </p:txBody>
      </p:sp>
      <p:sp>
        <p:nvSpPr>
          <p:cNvPr id="5" name="Marcador de pie de página 4">
            <a:extLst>
              <a:ext uri="{FF2B5EF4-FFF2-40B4-BE49-F238E27FC236}">
                <a16:creationId xmlns:a16="http://schemas.microsoft.com/office/drawing/2014/main" id="{42A9968E-14D0-6098-006A-879FAED4991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B9F5C56-3CA2-7395-285C-09EEEBA8F35B}"/>
              </a:ext>
            </a:extLst>
          </p:cNvPr>
          <p:cNvSpPr>
            <a:spLocks noGrp="1"/>
          </p:cNvSpPr>
          <p:nvPr>
            <p:ph type="sldNum" sz="quarter" idx="12"/>
          </p:nvPr>
        </p:nvSpPr>
        <p:spPr/>
        <p:txBody>
          <a:bodyPr/>
          <a:lstStyle/>
          <a:p>
            <a:fld id="{E0FDAD55-3756-4159-B3A4-8F9D9F5CCBCF}" type="slidenum">
              <a:rPr lang="es-ES" smtClean="0"/>
              <a:pPr/>
              <a:t>‹N›</a:t>
            </a:fld>
            <a:endParaRPr lang="es-ES"/>
          </a:p>
        </p:txBody>
      </p:sp>
    </p:spTree>
    <p:extLst>
      <p:ext uri="{BB962C8B-B14F-4D97-AF65-F5344CB8AC3E}">
        <p14:creationId xmlns:p14="http://schemas.microsoft.com/office/powerpoint/2010/main" val="2943615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61D04F-EBAD-C928-8D50-F0568E0C97B9}"/>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10EE2E8A-6113-E9D3-1F95-67AE7715CA5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4A2D693-2314-73C0-ABD9-04FFB5DD146E}"/>
              </a:ext>
            </a:extLst>
          </p:cNvPr>
          <p:cNvSpPr>
            <a:spLocks noGrp="1"/>
          </p:cNvSpPr>
          <p:nvPr>
            <p:ph type="dt" sz="half" idx="10"/>
          </p:nvPr>
        </p:nvSpPr>
        <p:spPr/>
        <p:txBody>
          <a:bodyPr/>
          <a:lstStyle/>
          <a:p>
            <a:fld id="{5C23A6D6-9001-4AA4-BF7C-45791A0EE9D8}" type="datetimeFigureOut">
              <a:rPr lang="es-ES" smtClean="0"/>
              <a:pPr/>
              <a:t>8/4/26</a:t>
            </a:fld>
            <a:endParaRPr lang="es-ES"/>
          </a:p>
        </p:txBody>
      </p:sp>
      <p:sp>
        <p:nvSpPr>
          <p:cNvPr id="5" name="Marcador de pie de página 4">
            <a:extLst>
              <a:ext uri="{FF2B5EF4-FFF2-40B4-BE49-F238E27FC236}">
                <a16:creationId xmlns:a16="http://schemas.microsoft.com/office/drawing/2014/main" id="{6B5BB9F8-02FE-316C-27B6-4CF6346C6C6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209728C-111D-8C6D-ECC4-90213129E246}"/>
              </a:ext>
            </a:extLst>
          </p:cNvPr>
          <p:cNvSpPr>
            <a:spLocks noGrp="1"/>
          </p:cNvSpPr>
          <p:nvPr>
            <p:ph type="sldNum" sz="quarter" idx="12"/>
          </p:nvPr>
        </p:nvSpPr>
        <p:spPr/>
        <p:txBody>
          <a:bodyPr/>
          <a:lstStyle/>
          <a:p>
            <a:fld id="{E0FDAD55-3756-4159-B3A4-8F9D9F5CCBCF}" type="slidenum">
              <a:rPr lang="es-ES" smtClean="0"/>
              <a:pPr/>
              <a:t>‹N›</a:t>
            </a:fld>
            <a:endParaRPr lang="es-ES"/>
          </a:p>
        </p:txBody>
      </p:sp>
    </p:spTree>
    <p:extLst>
      <p:ext uri="{BB962C8B-B14F-4D97-AF65-F5344CB8AC3E}">
        <p14:creationId xmlns:p14="http://schemas.microsoft.com/office/powerpoint/2010/main" val="1418666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A5C4E22-AAF9-A27A-1E75-0EAED38C030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9C5161B0-5C92-0AAD-C8A4-57FC053D611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CB967CCF-08F4-23B9-66D3-586E47BF0F87}"/>
              </a:ext>
            </a:extLst>
          </p:cNvPr>
          <p:cNvSpPr>
            <a:spLocks noGrp="1"/>
          </p:cNvSpPr>
          <p:nvPr>
            <p:ph type="dt" sz="half" idx="10"/>
          </p:nvPr>
        </p:nvSpPr>
        <p:spPr/>
        <p:txBody>
          <a:bodyPr/>
          <a:lstStyle/>
          <a:p>
            <a:fld id="{5C23A6D6-9001-4AA4-BF7C-45791A0EE9D8}" type="datetimeFigureOut">
              <a:rPr lang="es-ES" smtClean="0"/>
              <a:pPr/>
              <a:t>8/4/26</a:t>
            </a:fld>
            <a:endParaRPr lang="es-ES"/>
          </a:p>
        </p:txBody>
      </p:sp>
      <p:sp>
        <p:nvSpPr>
          <p:cNvPr id="5" name="Marcador de pie de página 4">
            <a:extLst>
              <a:ext uri="{FF2B5EF4-FFF2-40B4-BE49-F238E27FC236}">
                <a16:creationId xmlns:a16="http://schemas.microsoft.com/office/drawing/2014/main" id="{A31DB5E9-B5B7-D9F4-0449-7E7EA6BC728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BD1C0DC2-9058-AAE2-0A4A-C0A9CF2952C4}"/>
              </a:ext>
            </a:extLst>
          </p:cNvPr>
          <p:cNvSpPr>
            <a:spLocks noGrp="1"/>
          </p:cNvSpPr>
          <p:nvPr>
            <p:ph type="sldNum" sz="quarter" idx="12"/>
          </p:nvPr>
        </p:nvSpPr>
        <p:spPr/>
        <p:txBody>
          <a:bodyPr/>
          <a:lstStyle/>
          <a:p>
            <a:fld id="{E0FDAD55-3756-4159-B3A4-8F9D9F5CCBCF}" type="slidenum">
              <a:rPr lang="es-ES" smtClean="0"/>
              <a:pPr/>
              <a:t>‹N›</a:t>
            </a:fld>
            <a:endParaRPr lang="es-ES"/>
          </a:p>
        </p:txBody>
      </p:sp>
    </p:spTree>
    <p:extLst>
      <p:ext uri="{BB962C8B-B14F-4D97-AF65-F5344CB8AC3E}">
        <p14:creationId xmlns:p14="http://schemas.microsoft.com/office/powerpoint/2010/main" val="183913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53DC96-861E-EAFC-A6FE-5E4C4349AA79}"/>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A6592B5-64A2-FD13-940F-D83CAF63C2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AED3C9A7-18DE-0A42-9851-3CC8B63663B2}"/>
              </a:ext>
            </a:extLst>
          </p:cNvPr>
          <p:cNvSpPr>
            <a:spLocks noGrp="1"/>
          </p:cNvSpPr>
          <p:nvPr>
            <p:ph type="dt" sz="half" idx="10"/>
          </p:nvPr>
        </p:nvSpPr>
        <p:spPr/>
        <p:txBody>
          <a:bodyPr/>
          <a:lstStyle/>
          <a:p>
            <a:fld id="{BE139673-ECD7-4BF1-AC7C-8B4D017DF658}" type="datetimeFigureOut">
              <a:rPr lang="es-ES" smtClean="0"/>
              <a:pPr/>
              <a:t>8/4/26</a:t>
            </a:fld>
            <a:endParaRPr lang="es-ES"/>
          </a:p>
        </p:txBody>
      </p:sp>
      <p:sp>
        <p:nvSpPr>
          <p:cNvPr id="5" name="Marcador de pie de página 4">
            <a:extLst>
              <a:ext uri="{FF2B5EF4-FFF2-40B4-BE49-F238E27FC236}">
                <a16:creationId xmlns:a16="http://schemas.microsoft.com/office/drawing/2014/main" id="{6D3DAF88-CB78-6EA4-FE90-332E2BB9F5D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11E28FC-6F04-293B-345F-D26AFB19612E}"/>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99371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9E6AB9-CFD9-DE7E-5CBA-542B00D4460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4DBB04CE-3B28-513F-1891-446F2BF8E04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C511A9B-26FE-1E88-D206-5B7D66694BB3}"/>
              </a:ext>
            </a:extLst>
          </p:cNvPr>
          <p:cNvSpPr>
            <a:spLocks noGrp="1"/>
          </p:cNvSpPr>
          <p:nvPr>
            <p:ph type="dt" sz="half" idx="10"/>
          </p:nvPr>
        </p:nvSpPr>
        <p:spPr/>
        <p:txBody>
          <a:bodyPr/>
          <a:lstStyle/>
          <a:p>
            <a:fld id="{BE139673-ECD7-4BF1-AC7C-8B4D017DF658}" type="datetimeFigureOut">
              <a:rPr lang="es-ES" smtClean="0"/>
              <a:pPr/>
              <a:t>8/4/26</a:t>
            </a:fld>
            <a:endParaRPr lang="es-ES"/>
          </a:p>
        </p:txBody>
      </p:sp>
      <p:sp>
        <p:nvSpPr>
          <p:cNvPr id="5" name="Marcador de pie de página 4">
            <a:extLst>
              <a:ext uri="{FF2B5EF4-FFF2-40B4-BE49-F238E27FC236}">
                <a16:creationId xmlns:a16="http://schemas.microsoft.com/office/drawing/2014/main" id="{2A60FDA7-CD45-A168-9418-DE5C47DC09E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5670315-268D-2AAB-7BB7-C18B608BAC33}"/>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811078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D9D603-CA38-9E52-9F22-9BC106F8605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1F878D79-E500-29EB-429F-5035D416888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75B9C36-9C3A-71E7-8ED1-C1EC7CC6272E}"/>
              </a:ext>
            </a:extLst>
          </p:cNvPr>
          <p:cNvSpPr>
            <a:spLocks noGrp="1"/>
          </p:cNvSpPr>
          <p:nvPr>
            <p:ph type="dt" sz="half" idx="10"/>
          </p:nvPr>
        </p:nvSpPr>
        <p:spPr/>
        <p:txBody>
          <a:bodyPr/>
          <a:lstStyle/>
          <a:p>
            <a:fld id="{BE139673-ECD7-4BF1-AC7C-8B4D017DF658}" type="datetimeFigureOut">
              <a:rPr lang="es-ES" smtClean="0"/>
              <a:pPr/>
              <a:t>8/4/26</a:t>
            </a:fld>
            <a:endParaRPr lang="es-ES"/>
          </a:p>
        </p:txBody>
      </p:sp>
      <p:sp>
        <p:nvSpPr>
          <p:cNvPr id="5" name="Marcador de pie de página 4">
            <a:extLst>
              <a:ext uri="{FF2B5EF4-FFF2-40B4-BE49-F238E27FC236}">
                <a16:creationId xmlns:a16="http://schemas.microsoft.com/office/drawing/2014/main" id="{BB52951D-4B68-29F9-3F0D-E72360B9028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A404A86-EE0C-FE7A-3EA2-9DF84A45B77A}"/>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943695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AF65C7-3BB7-9668-766B-8C62DBBD0DEE}"/>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A9C893B7-E18B-D22F-ED1C-13D562CA6E9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5A3E4CFB-76D0-B089-5859-13475B54B38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CA5933F5-2FD6-CE23-21A8-C960A1A34359}"/>
              </a:ext>
            </a:extLst>
          </p:cNvPr>
          <p:cNvSpPr>
            <a:spLocks noGrp="1"/>
          </p:cNvSpPr>
          <p:nvPr>
            <p:ph type="dt" sz="half" idx="10"/>
          </p:nvPr>
        </p:nvSpPr>
        <p:spPr/>
        <p:txBody>
          <a:bodyPr/>
          <a:lstStyle/>
          <a:p>
            <a:fld id="{BE139673-ECD7-4BF1-AC7C-8B4D017DF658}" type="datetimeFigureOut">
              <a:rPr lang="es-ES" smtClean="0"/>
              <a:pPr/>
              <a:t>8/4/26</a:t>
            </a:fld>
            <a:endParaRPr lang="es-ES"/>
          </a:p>
        </p:txBody>
      </p:sp>
      <p:sp>
        <p:nvSpPr>
          <p:cNvPr id="6" name="Marcador de pie de página 5">
            <a:extLst>
              <a:ext uri="{FF2B5EF4-FFF2-40B4-BE49-F238E27FC236}">
                <a16:creationId xmlns:a16="http://schemas.microsoft.com/office/drawing/2014/main" id="{85A02CBB-EC16-5673-3A8A-00395BC5369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41032823-91A7-58C0-D24D-CE76E2A3E287}"/>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613309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69F325-151A-FAD0-69A8-A119704BB1F5}"/>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CD435AA2-89FB-4923-F1AA-7FF7CE1BA4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A084A725-24D9-7D36-0B10-23F632B1D7E7}"/>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8AB454B4-9770-0AA8-2CDA-5619BEDD13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DE7C62E-5D92-883C-858B-CC8991D8BA9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5CDD2942-C89A-0E90-4386-F741BDB25F3E}"/>
              </a:ext>
            </a:extLst>
          </p:cNvPr>
          <p:cNvSpPr>
            <a:spLocks noGrp="1"/>
          </p:cNvSpPr>
          <p:nvPr>
            <p:ph type="dt" sz="half" idx="10"/>
          </p:nvPr>
        </p:nvSpPr>
        <p:spPr/>
        <p:txBody>
          <a:bodyPr/>
          <a:lstStyle/>
          <a:p>
            <a:fld id="{BE139673-ECD7-4BF1-AC7C-8B4D017DF658}" type="datetimeFigureOut">
              <a:rPr lang="es-ES" smtClean="0"/>
              <a:pPr/>
              <a:t>8/4/26</a:t>
            </a:fld>
            <a:endParaRPr lang="es-ES"/>
          </a:p>
        </p:txBody>
      </p:sp>
      <p:sp>
        <p:nvSpPr>
          <p:cNvPr id="8" name="Marcador de pie de página 7">
            <a:extLst>
              <a:ext uri="{FF2B5EF4-FFF2-40B4-BE49-F238E27FC236}">
                <a16:creationId xmlns:a16="http://schemas.microsoft.com/office/drawing/2014/main" id="{222A4694-A4FC-924C-E402-50EF97DD8473}"/>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207E207B-BEF2-E7FB-1AC3-FEA55A50D6B5}"/>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038123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5FA846-2B75-9094-AC52-F3FB7C446EF4}"/>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942DEE5A-FA18-DB43-2776-4EA8B93BD5BC}"/>
              </a:ext>
            </a:extLst>
          </p:cNvPr>
          <p:cNvSpPr>
            <a:spLocks noGrp="1"/>
          </p:cNvSpPr>
          <p:nvPr>
            <p:ph type="dt" sz="half" idx="10"/>
          </p:nvPr>
        </p:nvSpPr>
        <p:spPr/>
        <p:txBody>
          <a:bodyPr/>
          <a:lstStyle/>
          <a:p>
            <a:fld id="{BE139673-ECD7-4BF1-AC7C-8B4D017DF658}" type="datetimeFigureOut">
              <a:rPr lang="es-ES" smtClean="0"/>
              <a:pPr/>
              <a:t>8/4/26</a:t>
            </a:fld>
            <a:endParaRPr lang="es-ES"/>
          </a:p>
        </p:txBody>
      </p:sp>
      <p:sp>
        <p:nvSpPr>
          <p:cNvPr id="4" name="Marcador de pie de página 3">
            <a:extLst>
              <a:ext uri="{FF2B5EF4-FFF2-40B4-BE49-F238E27FC236}">
                <a16:creationId xmlns:a16="http://schemas.microsoft.com/office/drawing/2014/main" id="{DEB87905-3C83-86B5-33A4-A1522CC9788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150F2AE0-A42E-7BB3-A5E5-12D4A93DB36B}"/>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986362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C6B2839-181D-4B7A-1011-E744AB314583}"/>
              </a:ext>
            </a:extLst>
          </p:cNvPr>
          <p:cNvSpPr>
            <a:spLocks noGrp="1"/>
          </p:cNvSpPr>
          <p:nvPr>
            <p:ph type="dt" sz="half" idx="10"/>
          </p:nvPr>
        </p:nvSpPr>
        <p:spPr/>
        <p:txBody>
          <a:bodyPr/>
          <a:lstStyle/>
          <a:p>
            <a:fld id="{BE139673-ECD7-4BF1-AC7C-8B4D017DF658}" type="datetimeFigureOut">
              <a:rPr lang="es-ES" smtClean="0"/>
              <a:pPr/>
              <a:t>8/4/26</a:t>
            </a:fld>
            <a:endParaRPr lang="es-ES"/>
          </a:p>
        </p:txBody>
      </p:sp>
      <p:sp>
        <p:nvSpPr>
          <p:cNvPr id="3" name="Marcador de pie de página 2">
            <a:extLst>
              <a:ext uri="{FF2B5EF4-FFF2-40B4-BE49-F238E27FC236}">
                <a16:creationId xmlns:a16="http://schemas.microsoft.com/office/drawing/2014/main" id="{CEEACE09-0AA0-5985-F87E-659DCF6490AD}"/>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C0A06A27-BFBB-CB60-B819-E39301FBF406}"/>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685894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9D771F-21C9-A8D4-4F67-FFD36E4C80B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6769D7A-0D81-9639-07E4-01263F83B1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226E2A6E-7B0C-C4EF-6C73-CD40698A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84F91C0-46A6-B528-84BA-9D40F1F7C223}"/>
              </a:ext>
            </a:extLst>
          </p:cNvPr>
          <p:cNvSpPr>
            <a:spLocks noGrp="1"/>
          </p:cNvSpPr>
          <p:nvPr>
            <p:ph type="dt" sz="half" idx="10"/>
          </p:nvPr>
        </p:nvSpPr>
        <p:spPr/>
        <p:txBody>
          <a:bodyPr/>
          <a:lstStyle/>
          <a:p>
            <a:fld id="{BE139673-ECD7-4BF1-AC7C-8B4D017DF658}" type="datetimeFigureOut">
              <a:rPr lang="es-ES" smtClean="0"/>
              <a:pPr/>
              <a:t>8/4/26</a:t>
            </a:fld>
            <a:endParaRPr lang="es-ES"/>
          </a:p>
        </p:txBody>
      </p:sp>
      <p:sp>
        <p:nvSpPr>
          <p:cNvPr id="6" name="Marcador de pie de página 5">
            <a:extLst>
              <a:ext uri="{FF2B5EF4-FFF2-40B4-BE49-F238E27FC236}">
                <a16:creationId xmlns:a16="http://schemas.microsoft.com/office/drawing/2014/main" id="{2F5DC6EA-7143-DFB0-CBD9-187BABF9759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38EC48A-ED86-1BFB-47BB-4A52C6511216}"/>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327575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B8D38B-8944-8F3F-F11D-B6C700CE640E}"/>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BBD61AF1-326C-A4E0-9724-865AA58E9724}"/>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CD1E77A-F8FE-6BEF-A70A-8FBCF55655B3}"/>
              </a:ext>
            </a:extLst>
          </p:cNvPr>
          <p:cNvSpPr>
            <a:spLocks noGrp="1"/>
          </p:cNvSpPr>
          <p:nvPr>
            <p:ph type="dt" sz="half" idx="10"/>
          </p:nvPr>
        </p:nvSpPr>
        <p:spPr/>
        <p:txBody>
          <a:bodyPr/>
          <a:lstStyle/>
          <a:p>
            <a:fld id="{5C23A6D6-9001-4AA4-BF7C-45791A0EE9D8}" type="datetimeFigureOut">
              <a:rPr lang="es-ES" smtClean="0"/>
              <a:pPr/>
              <a:t>8/4/26</a:t>
            </a:fld>
            <a:endParaRPr lang="es-ES"/>
          </a:p>
        </p:txBody>
      </p:sp>
      <p:sp>
        <p:nvSpPr>
          <p:cNvPr id="5" name="Marcador de pie de página 4">
            <a:extLst>
              <a:ext uri="{FF2B5EF4-FFF2-40B4-BE49-F238E27FC236}">
                <a16:creationId xmlns:a16="http://schemas.microsoft.com/office/drawing/2014/main" id="{5A978717-0E80-9742-5021-8F0E44C2D0B3}"/>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F7F0816-3E34-C398-D449-52C20CED1A6F}"/>
              </a:ext>
            </a:extLst>
          </p:cNvPr>
          <p:cNvSpPr>
            <a:spLocks noGrp="1"/>
          </p:cNvSpPr>
          <p:nvPr>
            <p:ph type="sldNum" sz="quarter" idx="12"/>
          </p:nvPr>
        </p:nvSpPr>
        <p:spPr/>
        <p:txBody>
          <a:bodyPr/>
          <a:lstStyle/>
          <a:p>
            <a:fld id="{E0FDAD55-3756-4159-B3A4-8F9D9F5CCBCF}" type="slidenum">
              <a:rPr lang="es-ES" smtClean="0"/>
              <a:pPr/>
              <a:t>‹N›</a:t>
            </a:fld>
            <a:endParaRPr lang="es-ES"/>
          </a:p>
        </p:txBody>
      </p:sp>
    </p:spTree>
    <p:extLst>
      <p:ext uri="{BB962C8B-B14F-4D97-AF65-F5344CB8AC3E}">
        <p14:creationId xmlns:p14="http://schemas.microsoft.com/office/powerpoint/2010/main" val="938482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A386E6-46A3-B24D-077E-ACC0D44032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6E3E6DFC-AB08-651C-3F9C-1AA0BFEDEE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C6E8E61A-E620-56B5-FBEA-267F4BEC2E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2CF401D-0F47-7850-08F2-D3E82C7CF4A0}"/>
              </a:ext>
            </a:extLst>
          </p:cNvPr>
          <p:cNvSpPr>
            <a:spLocks noGrp="1"/>
          </p:cNvSpPr>
          <p:nvPr>
            <p:ph type="dt" sz="half" idx="10"/>
          </p:nvPr>
        </p:nvSpPr>
        <p:spPr/>
        <p:txBody>
          <a:bodyPr/>
          <a:lstStyle/>
          <a:p>
            <a:fld id="{BE139673-ECD7-4BF1-AC7C-8B4D017DF658}" type="datetimeFigureOut">
              <a:rPr lang="es-ES" smtClean="0"/>
              <a:pPr/>
              <a:t>8/4/26</a:t>
            </a:fld>
            <a:endParaRPr lang="es-ES"/>
          </a:p>
        </p:txBody>
      </p:sp>
      <p:sp>
        <p:nvSpPr>
          <p:cNvPr id="6" name="Marcador de pie de página 5">
            <a:extLst>
              <a:ext uri="{FF2B5EF4-FFF2-40B4-BE49-F238E27FC236}">
                <a16:creationId xmlns:a16="http://schemas.microsoft.com/office/drawing/2014/main" id="{DBB75DB7-7967-2113-CFCB-D66258C3512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3183E29-9EC4-70D2-D820-72C6B2AA0AD7}"/>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426315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E13954-2CA7-0523-F113-8ACD1D9B47E1}"/>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C362E2CF-DA40-CCA7-B0A2-C703A68996B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719AE6C-590B-CCD9-5311-E9072E40AC5C}"/>
              </a:ext>
            </a:extLst>
          </p:cNvPr>
          <p:cNvSpPr>
            <a:spLocks noGrp="1"/>
          </p:cNvSpPr>
          <p:nvPr>
            <p:ph type="dt" sz="half" idx="10"/>
          </p:nvPr>
        </p:nvSpPr>
        <p:spPr/>
        <p:txBody>
          <a:bodyPr/>
          <a:lstStyle/>
          <a:p>
            <a:fld id="{BE139673-ECD7-4BF1-AC7C-8B4D017DF658}" type="datetimeFigureOut">
              <a:rPr lang="es-ES" smtClean="0"/>
              <a:pPr/>
              <a:t>8/4/26</a:t>
            </a:fld>
            <a:endParaRPr lang="es-ES"/>
          </a:p>
        </p:txBody>
      </p:sp>
      <p:sp>
        <p:nvSpPr>
          <p:cNvPr id="5" name="Marcador de pie de página 4">
            <a:extLst>
              <a:ext uri="{FF2B5EF4-FFF2-40B4-BE49-F238E27FC236}">
                <a16:creationId xmlns:a16="http://schemas.microsoft.com/office/drawing/2014/main" id="{C71B9951-7BB1-5FEF-9BE6-A7176822164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EFAE6A9-B8F2-F31F-561F-CC977DC6C38B}"/>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4039686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5B17370-ED32-98FE-57EB-B244798A6A7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D948F44E-1006-E2EE-15A0-B3E610DFDE2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4ACAFB0-E9EC-CADE-3498-3DAD7B0BF607}"/>
              </a:ext>
            </a:extLst>
          </p:cNvPr>
          <p:cNvSpPr>
            <a:spLocks noGrp="1"/>
          </p:cNvSpPr>
          <p:nvPr>
            <p:ph type="dt" sz="half" idx="10"/>
          </p:nvPr>
        </p:nvSpPr>
        <p:spPr/>
        <p:txBody>
          <a:bodyPr/>
          <a:lstStyle/>
          <a:p>
            <a:fld id="{BE139673-ECD7-4BF1-AC7C-8B4D017DF658}" type="datetimeFigureOut">
              <a:rPr lang="es-ES" smtClean="0"/>
              <a:pPr/>
              <a:t>8/4/26</a:t>
            </a:fld>
            <a:endParaRPr lang="es-ES"/>
          </a:p>
        </p:txBody>
      </p:sp>
      <p:sp>
        <p:nvSpPr>
          <p:cNvPr id="5" name="Marcador de pie de página 4">
            <a:extLst>
              <a:ext uri="{FF2B5EF4-FFF2-40B4-BE49-F238E27FC236}">
                <a16:creationId xmlns:a16="http://schemas.microsoft.com/office/drawing/2014/main" id="{BE6E31BF-D584-0BBD-9ADF-F69545A8FC1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1878C8E-01C2-8FD1-04F0-4B8115AE8075}"/>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156140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77D7FF-D9B9-EA37-EC28-AF0CA28549DE}"/>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9D4FE0D2-0B6C-7DB7-DDA7-4AA0D1D4CD4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1A3A20A-284E-C0AC-BBC6-BAA4269F15CB}"/>
              </a:ext>
            </a:extLst>
          </p:cNvPr>
          <p:cNvSpPr>
            <a:spLocks noGrp="1"/>
          </p:cNvSpPr>
          <p:nvPr>
            <p:ph type="dt" sz="half" idx="10"/>
          </p:nvPr>
        </p:nvSpPr>
        <p:spPr/>
        <p:txBody>
          <a:bodyPr/>
          <a:lstStyle/>
          <a:p>
            <a:fld id="{5C23A6D6-9001-4AA4-BF7C-45791A0EE9D8}" type="datetimeFigureOut">
              <a:rPr lang="es-ES" smtClean="0"/>
              <a:pPr/>
              <a:t>8/4/26</a:t>
            </a:fld>
            <a:endParaRPr lang="es-ES"/>
          </a:p>
        </p:txBody>
      </p:sp>
      <p:sp>
        <p:nvSpPr>
          <p:cNvPr id="5" name="Marcador de pie de página 4">
            <a:extLst>
              <a:ext uri="{FF2B5EF4-FFF2-40B4-BE49-F238E27FC236}">
                <a16:creationId xmlns:a16="http://schemas.microsoft.com/office/drawing/2014/main" id="{F5B1DED4-7926-3FE2-D55C-6E8FF6386928}"/>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4AFF1FE-BCD0-776B-636E-7DD3B512B04E}"/>
              </a:ext>
            </a:extLst>
          </p:cNvPr>
          <p:cNvSpPr>
            <a:spLocks noGrp="1"/>
          </p:cNvSpPr>
          <p:nvPr>
            <p:ph type="sldNum" sz="quarter" idx="12"/>
          </p:nvPr>
        </p:nvSpPr>
        <p:spPr/>
        <p:txBody>
          <a:bodyPr/>
          <a:lstStyle/>
          <a:p>
            <a:fld id="{E0FDAD55-3756-4159-B3A4-8F9D9F5CCBCF}" type="slidenum">
              <a:rPr lang="es-ES" smtClean="0"/>
              <a:pPr/>
              <a:t>‹N›</a:t>
            </a:fld>
            <a:endParaRPr lang="es-ES"/>
          </a:p>
        </p:txBody>
      </p:sp>
    </p:spTree>
    <p:extLst>
      <p:ext uri="{BB962C8B-B14F-4D97-AF65-F5344CB8AC3E}">
        <p14:creationId xmlns:p14="http://schemas.microsoft.com/office/powerpoint/2010/main" val="2949365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5E4E51-7224-DBDE-A892-F32B3782D8F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DFDB1ED-08BB-1393-DFBF-38919899586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3EE8428F-4DB1-C17D-3FC5-D8D23DCC2143}"/>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4D8C3896-6BBD-7A15-E79B-5D45BDE18DDC}"/>
              </a:ext>
            </a:extLst>
          </p:cNvPr>
          <p:cNvSpPr>
            <a:spLocks noGrp="1"/>
          </p:cNvSpPr>
          <p:nvPr>
            <p:ph type="dt" sz="half" idx="10"/>
          </p:nvPr>
        </p:nvSpPr>
        <p:spPr/>
        <p:txBody>
          <a:bodyPr/>
          <a:lstStyle/>
          <a:p>
            <a:fld id="{5C23A6D6-9001-4AA4-BF7C-45791A0EE9D8}" type="datetimeFigureOut">
              <a:rPr lang="es-ES" smtClean="0"/>
              <a:pPr/>
              <a:t>8/4/26</a:t>
            </a:fld>
            <a:endParaRPr lang="es-ES"/>
          </a:p>
        </p:txBody>
      </p:sp>
      <p:sp>
        <p:nvSpPr>
          <p:cNvPr id="6" name="Marcador de pie de página 5">
            <a:extLst>
              <a:ext uri="{FF2B5EF4-FFF2-40B4-BE49-F238E27FC236}">
                <a16:creationId xmlns:a16="http://schemas.microsoft.com/office/drawing/2014/main" id="{AE0B911F-18AC-A61B-76F1-750BC6AF1550}"/>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4002C60B-B3E5-A846-78E5-E7EFE0A8F32E}"/>
              </a:ext>
            </a:extLst>
          </p:cNvPr>
          <p:cNvSpPr>
            <a:spLocks noGrp="1"/>
          </p:cNvSpPr>
          <p:nvPr>
            <p:ph type="sldNum" sz="quarter" idx="12"/>
          </p:nvPr>
        </p:nvSpPr>
        <p:spPr/>
        <p:txBody>
          <a:bodyPr/>
          <a:lstStyle/>
          <a:p>
            <a:fld id="{E0FDAD55-3756-4159-B3A4-8F9D9F5CCBCF}" type="slidenum">
              <a:rPr lang="es-ES" smtClean="0"/>
              <a:pPr/>
              <a:t>‹N›</a:t>
            </a:fld>
            <a:endParaRPr lang="es-ES"/>
          </a:p>
        </p:txBody>
      </p:sp>
    </p:spTree>
    <p:extLst>
      <p:ext uri="{BB962C8B-B14F-4D97-AF65-F5344CB8AC3E}">
        <p14:creationId xmlns:p14="http://schemas.microsoft.com/office/powerpoint/2010/main" val="99977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3F6AE0-1150-E4F7-942A-3C41BCC1F0BE}"/>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D4F4AA8F-2480-A016-B5EE-D070B96F9E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10496B1C-DDDC-ECF4-52C6-2FA7AFF51DF5}"/>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196B44C5-C9D8-2921-D981-F6D5027FC3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36A29B7-0165-E0C2-DD21-0830B32D6C9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C0B5DE9E-652C-04DF-B393-95A07CE95A70}"/>
              </a:ext>
            </a:extLst>
          </p:cNvPr>
          <p:cNvSpPr>
            <a:spLocks noGrp="1"/>
          </p:cNvSpPr>
          <p:nvPr>
            <p:ph type="dt" sz="half" idx="10"/>
          </p:nvPr>
        </p:nvSpPr>
        <p:spPr/>
        <p:txBody>
          <a:bodyPr/>
          <a:lstStyle/>
          <a:p>
            <a:fld id="{5C23A6D6-9001-4AA4-BF7C-45791A0EE9D8}" type="datetimeFigureOut">
              <a:rPr lang="es-ES" smtClean="0"/>
              <a:pPr/>
              <a:t>8/4/26</a:t>
            </a:fld>
            <a:endParaRPr lang="es-ES"/>
          </a:p>
        </p:txBody>
      </p:sp>
      <p:sp>
        <p:nvSpPr>
          <p:cNvPr id="8" name="Marcador de pie de página 7">
            <a:extLst>
              <a:ext uri="{FF2B5EF4-FFF2-40B4-BE49-F238E27FC236}">
                <a16:creationId xmlns:a16="http://schemas.microsoft.com/office/drawing/2014/main" id="{1A44BFCC-AA22-BB06-E6B2-C70943E47C1E}"/>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D6B881BC-E7F0-D3B9-D263-01DA27E6E1E5}"/>
              </a:ext>
            </a:extLst>
          </p:cNvPr>
          <p:cNvSpPr>
            <a:spLocks noGrp="1"/>
          </p:cNvSpPr>
          <p:nvPr>
            <p:ph type="sldNum" sz="quarter" idx="12"/>
          </p:nvPr>
        </p:nvSpPr>
        <p:spPr/>
        <p:txBody>
          <a:bodyPr/>
          <a:lstStyle/>
          <a:p>
            <a:fld id="{E0FDAD55-3756-4159-B3A4-8F9D9F5CCBCF}" type="slidenum">
              <a:rPr lang="es-ES" smtClean="0"/>
              <a:pPr/>
              <a:t>‹N›</a:t>
            </a:fld>
            <a:endParaRPr lang="es-ES"/>
          </a:p>
        </p:txBody>
      </p:sp>
    </p:spTree>
    <p:extLst>
      <p:ext uri="{BB962C8B-B14F-4D97-AF65-F5344CB8AC3E}">
        <p14:creationId xmlns:p14="http://schemas.microsoft.com/office/powerpoint/2010/main" val="3996259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0F8471-A00B-288B-73A9-7228F04ECCD1}"/>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9787D67E-10A6-8722-AF08-4D315B9464B6}"/>
              </a:ext>
            </a:extLst>
          </p:cNvPr>
          <p:cNvSpPr>
            <a:spLocks noGrp="1"/>
          </p:cNvSpPr>
          <p:nvPr>
            <p:ph type="dt" sz="half" idx="10"/>
          </p:nvPr>
        </p:nvSpPr>
        <p:spPr/>
        <p:txBody>
          <a:bodyPr/>
          <a:lstStyle/>
          <a:p>
            <a:fld id="{5C23A6D6-9001-4AA4-BF7C-45791A0EE9D8}" type="datetimeFigureOut">
              <a:rPr lang="es-ES" smtClean="0"/>
              <a:pPr/>
              <a:t>8/4/26</a:t>
            </a:fld>
            <a:endParaRPr lang="es-ES"/>
          </a:p>
        </p:txBody>
      </p:sp>
      <p:sp>
        <p:nvSpPr>
          <p:cNvPr id="4" name="Marcador de pie de página 3">
            <a:extLst>
              <a:ext uri="{FF2B5EF4-FFF2-40B4-BE49-F238E27FC236}">
                <a16:creationId xmlns:a16="http://schemas.microsoft.com/office/drawing/2014/main" id="{23C0E408-0C7C-1F3B-D9D6-B96F476B6F12}"/>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D3C6F475-06EF-6E84-F70F-101DE53E9F91}"/>
              </a:ext>
            </a:extLst>
          </p:cNvPr>
          <p:cNvSpPr>
            <a:spLocks noGrp="1"/>
          </p:cNvSpPr>
          <p:nvPr>
            <p:ph type="sldNum" sz="quarter" idx="12"/>
          </p:nvPr>
        </p:nvSpPr>
        <p:spPr/>
        <p:txBody>
          <a:bodyPr/>
          <a:lstStyle/>
          <a:p>
            <a:fld id="{E0FDAD55-3756-4159-B3A4-8F9D9F5CCBCF}" type="slidenum">
              <a:rPr lang="es-ES" smtClean="0"/>
              <a:pPr/>
              <a:t>‹N›</a:t>
            </a:fld>
            <a:endParaRPr lang="es-ES"/>
          </a:p>
        </p:txBody>
      </p:sp>
    </p:spTree>
    <p:extLst>
      <p:ext uri="{BB962C8B-B14F-4D97-AF65-F5344CB8AC3E}">
        <p14:creationId xmlns:p14="http://schemas.microsoft.com/office/powerpoint/2010/main" val="2295054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C7D2FF3-B773-B235-C617-3A24F82737BC}"/>
              </a:ext>
            </a:extLst>
          </p:cNvPr>
          <p:cNvSpPr>
            <a:spLocks noGrp="1"/>
          </p:cNvSpPr>
          <p:nvPr>
            <p:ph type="dt" sz="half" idx="10"/>
          </p:nvPr>
        </p:nvSpPr>
        <p:spPr/>
        <p:txBody>
          <a:bodyPr/>
          <a:lstStyle/>
          <a:p>
            <a:fld id="{5C23A6D6-9001-4AA4-BF7C-45791A0EE9D8}" type="datetimeFigureOut">
              <a:rPr lang="es-ES" smtClean="0"/>
              <a:pPr/>
              <a:t>8/4/26</a:t>
            </a:fld>
            <a:endParaRPr lang="es-ES"/>
          </a:p>
        </p:txBody>
      </p:sp>
      <p:sp>
        <p:nvSpPr>
          <p:cNvPr id="3" name="Marcador de pie de página 2">
            <a:extLst>
              <a:ext uri="{FF2B5EF4-FFF2-40B4-BE49-F238E27FC236}">
                <a16:creationId xmlns:a16="http://schemas.microsoft.com/office/drawing/2014/main" id="{93BF5563-5E98-11C9-F0DE-C9A5EE430701}"/>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186199EE-24CD-BF80-7072-7A1B249939E3}"/>
              </a:ext>
            </a:extLst>
          </p:cNvPr>
          <p:cNvSpPr>
            <a:spLocks noGrp="1"/>
          </p:cNvSpPr>
          <p:nvPr>
            <p:ph type="sldNum" sz="quarter" idx="12"/>
          </p:nvPr>
        </p:nvSpPr>
        <p:spPr/>
        <p:txBody>
          <a:bodyPr/>
          <a:lstStyle/>
          <a:p>
            <a:fld id="{E0FDAD55-3756-4159-B3A4-8F9D9F5CCBCF}" type="slidenum">
              <a:rPr lang="es-ES" smtClean="0"/>
              <a:pPr/>
              <a:t>‹N›</a:t>
            </a:fld>
            <a:endParaRPr lang="es-ES"/>
          </a:p>
        </p:txBody>
      </p:sp>
    </p:spTree>
    <p:extLst>
      <p:ext uri="{BB962C8B-B14F-4D97-AF65-F5344CB8AC3E}">
        <p14:creationId xmlns:p14="http://schemas.microsoft.com/office/powerpoint/2010/main" val="2518847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F8D0FB-055B-B26B-FF94-98D488436BC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172248D-6359-5D99-4427-50D7263EBB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0EAB06C1-683E-BA52-4D18-9B0794EE1C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957AA41-0F1C-6919-396E-751CE7024B68}"/>
              </a:ext>
            </a:extLst>
          </p:cNvPr>
          <p:cNvSpPr>
            <a:spLocks noGrp="1"/>
          </p:cNvSpPr>
          <p:nvPr>
            <p:ph type="dt" sz="half" idx="10"/>
          </p:nvPr>
        </p:nvSpPr>
        <p:spPr/>
        <p:txBody>
          <a:bodyPr/>
          <a:lstStyle/>
          <a:p>
            <a:fld id="{5C23A6D6-9001-4AA4-BF7C-45791A0EE9D8}" type="datetimeFigureOut">
              <a:rPr lang="es-ES" smtClean="0"/>
              <a:pPr/>
              <a:t>8/4/26</a:t>
            </a:fld>
            <a:endParaRPr lang="es-ES"/>
          </a:p>
        </p:txBody>
      </p:sp>
      <p:sp>
        <p:nvSpPr>
          <p:cNvPr id="6" name="Marcador de pie de página 5">
            <a:extLst>
              <a:ext uri="{FF2B5EF4-FFF2-40B4-BE49-F238E27FC236}">
                <a16:creationId xmlns:a16="http://schemas.microsoft.com/office/drawing/2014/main" id="{9AD5C2E8-32BF-4A19-3190-F0F1256DE4CF}"/>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D098196E-0B1E-AAF9-3864-443E5981E114}"/>
              </a:ext>
            </a:extLst>
          </p:cNvPr>
          <p:cNvSpPr>
            <a:spLocks noGrp="1"/>
          </p:cNvSpPr>
          <p:nvPr>
            <p:ph type="sldNum" sz="quarter" idx="12"/>
          </p:nvPr>
        </p:nvSpPr>
        <p:spPr/>
        <p:txBody>
          <a:bodyPr/>
          <a:lstStyle/>
          <a:p>
            <a:fld id="{E0FDAD55-3756-4159-B3A4-8F9D9F5CCBCF}" type="slidenum">
              <a:rPr lang="es-ES" smtClean="0"/>
              <a:pPr/>
              <a:t>‹N›</a:t>
            </a:fld>
            <a:endParaRPr lang="es-ES"/>
          </a:p>
        </p:txBody>
      </p:sp>
    </p:spTree>
    <p:extLst>
      <p:ext uri="{BB962C8B-B14F-4D97-AF65-F5344CB8AC3E}">
        <p14:creationId xmlns:p14="http://schemas.microsoft.com/office/powerpoint/2010/main" val="1213286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E87876-92F7-C063-889B-DEF8C6937BA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A3D1FBCE-D612-E371-CFB1-9C35C8011D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6255969F-B306-0FF2-9E4C-632A053FD7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3AD3B94-ED0A-AB0D-C3E7-98BA399C965A}"/>
              </a:ext>
            </a:extLst>
          </p:cNvPr>
          <p:cNvSpPr>
            <a:spLocks noGrp="1"/>
          </p:cNvSpPr>
          <p:nvPr>
            <p:ph type="dt" sz="half" idx="10"/>
          </p:nvPr>
        </p:nvSpPr>
        <p:spPr/>
        <p:txBody>
          <a:bodyPr/>
          <a:lstStyle/>
          <a:p>
            <a:fld id="{5C23A6D6-9001-4AA4-BF7C-45791A0EE9D8}" type="datetimeFigureOut">
              <a:rPr lang="es-ES" smtClean="0"/>
              <a:pPr/>
              <a:t>8/4/26</a:t>
            </a:fld>
            <a:endParaRPr lang="es-ES"/>
          </a:p>
        </p:txBody>
      </p:sp>
      <p:sp>
        <p:nvSpPr>
          <p:cNvPr id="6" name="Marcador de pie de página 5">
            <a:extLst>
              <a:ext uri="{FF2B5EF4-FFF2-40B4-BE49-F238E27FC236}">
                <a16:creationId xmlns:a16="http://schemas.microsoft.com/office/drawing/2014/main" id="{B1A6F9D9-B761-4D73-039F-C4C1831FCD6D}"/>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BB0F4B97-4D3B-35F5-E5DF-E41AB36FC494}"/>
              </a:ext>
            </a:extLst>
          </p:cNvPr>
          <p:cNvSpPr>
            <a:spLocks noGrp="1"/>
          </p:cNvSpPr>
          <p:nvPr>
            <p:ph type="sldNum" sz="quarter" idx="12"/>
          </p:nvPr>
        </p:nvSpPr>
        <p:spPr/>
        <p:txBody>
          <a:bodyPr/>
          <a:lstStyle/>
          <a:p>
            <a:fld id="{E0FDAD55-3756-4159-B3A4-8F9D9F5CCBCF}" type="slidenum">
              <a:rPr lang="es-ES" smtClean="0"/>
              <a:pPr/>
              <a:t>‹N›</a:t>
            </a:fld>
            <a:endParaRPr lang="es-ES"/>
          </a:p>
        </p:txBody>
      </p:sp>
    </p:spTree>
    <p:extLst>
      <p:ext uri="{BB962C8B-B14F-4D97-AF65-F5344CB8AC3E}">
        <p14:creationId xmlns:p14="http://schemas.microsoft.com/office/powerpoint/2010/main" val="4816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19B4842-4F25-B915-C7B6-CB74D60C46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0D21EA98-0A4C-D97C-BF29-3B7135EA70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C4EE2F2-BFEA-3637-B00D-6CBFAB2AEF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C23A6D6-9001-4AA4-BF7C-45791A0EE9D8}" type="datetimeFigureOut">
              <a:rPr lang="es-ES" smtClean="0"/>
              <a:pPr/>
              <a:t>8/4/26</a:t>
            </a:fld>
            <a:endParaRPr lang="es-ES"/>
          </a:p>
        </p:txBody>
      </p:sp>
      <p:sp>
        <p:nvSpPr>
          <p:cNvPr id="5" name="Marcador de pie de página 4">
            <a:extLst>
              <a:ext uri="{FF2B5EF4-FFF2-40B4-BE49-F238E27FC236}">
                <a16:creationId xmlns:a16="http://schemas.microsoft.com/office/drawing/2014/main" id="{47AF4634-777E-BC17-51CF-757EC6B8BF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E1703DC0-70B8-F566-1D11-E024AC36BE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0FDAD55-3756-4159-B3A4-8F9D9F5CCBCF}" type="slidenum">
              <a:rPr lang="es-ES" smtClean="0"/>
              <a:pPr/>
              <a:t>‹N›</a:t>
            </a:fld>
            <a:endParaRPr lang="es-ES"/>
          </a:p>
        </p:txBody>
      </p:sp>
    </p:spTree>
    <p:extLst>
      <p:ext uri="{BB962C8B-B14F-4D97-AF65-F5344CB8AC3E}">
        <p14:creationId xmlns:p14="http://schemas.microsoft.com/office/powerpoint/2010/main" val="42761256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0C83F97-BB5E-43CA-276B-8F30CF1F9A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B98DBF3-F3F8-0EBA-3C7C-714467C787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B0F3B04-1C5A-19FE-4DAA-EABC69863E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139673-ECD7-4BF1-AC7C-8B4D017DF658}" type="datetimeFigureOut">
              <a:rPr lang="es-ES" smtClean="0"/>
              <a:pPr/>
              <a:t>8/4/26</a:t>
            </a:fld>
            <a:endParaRPr lang="es-ES"/>
          </a:p>
        </p:txBody>
      </p:sp>
      <p:sp>
        <p:nvSpPr>
          <p:cNvPr id="5" name="Marcador de pie de página 4">
            <a:extLst>
              <a:ext uri="{FF2B5EF4-FFF2-40B4-BE49-F238E27FC236}">
                <a16:creationId xmlns:a16="http://schemas.microsoft.com/office/drawing/2014/main" id="{C59160C2-31DD-FA06-73A6-340D645FA2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DAE5238F-A3BD-04FB-C51D-C145BE225E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987937F-365F-46CF-BE0D-0F13921BA23F}" type="slidenum">
              <a:rPr lang="es-ES" smtClean="0"/>
              <a:pPr/>
              <a:t>‹N›</a:t>
            </a:fld>
            <a:endParaRPr lang="es-ES"/>
          </a:p>
        </p:txBody>
      </p:sp>
    </p:spTree>
    <p:extLst>
      <p:ext uri="{BB962C8B-B14F-4D97-AF65-F5344CB8AC3E}">
        <p14:creationId xmlns:p14="http://schemas.microsoft.com/office/powerpoint/2010/main" val="8098743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61.jpeg"/><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1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0.jpeg"/><Relationship Id="rId7" Type="http://schemas.openxmlformats.org/officeDocument/2006/relationships/image" Target="../media/image74.jpeg"/><Relationship Id="rId2" Type="http://schemas.openxmlformats.org/officeDocument/2006/relationships/image" Target="../media/image69.jpeg"/><Relationship Id="rId1" Type="http://schemas.openxmlformats.org/officeDocument/2006/relationships/slideLayout" Target="../slideLayouts/slideLayout7.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13.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76.jpeg"/><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83.jpeg"/></Relationships>
</file>

<file path=ppt/slides/_rels/slide14.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pn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3" Type="http://schemas.openxmlformats.org/officeDocument/2006/relationships/image" Target="../media/image21.jpe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image" Target="../media/image20.jpeg"/><Relationship Id="rId16" Type="http://schemas.openxmlformats.org/officeDocument/2006/relationships/image" Target="../media/image34.png"/><Relationship Id="rId20"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19" Type="http://schemas.openxmlformats.org/officeDocument/2006/relationships/image" Target="../media/image37.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6.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46.jpeg"/><Relationship Id="rId4" Type="http://schemas.openxmlformats.org/officeDocument/2006/relationships/diagramLayout" Target="../diagrams/layout1.xml"/><Relationship Id="rId9" Type="http://schemas.openxmlformats.org/officeDocument/2006/relationships/image" Target="../media/image45.jpeg"/></Relationships>
</file>

<file path=ppt/slides/_rels/slide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2.jpeg"/><Relationship Id="rId7" Type="http://schemas.openxmlformats.org/officeDocument/2006/relationships/diagramColors" Target="../diagrams/colors2.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ATOS PC CLAUDIO\IGLESIA\Escuela Sabatica - ppt lecciones\2026\1 TRIMESTRE\leccion 2\1766880336839.jpg"/>
          <p:cNvPicPr>
            <a:picLocks noChangeAspect="1" noChangeArrowheads="1"/>
          </p:cNvPicPr>
          <p:nvPr/>
        </p:nvPicPr>
        <p:blipFill>
          <a:blip r:embed="rId2" cstate="email"/>
          <a:srcRect/>
          <a:stretch>
            <a:fillRect/>
          </a:stretch>
        </p:blipFill>
        <p:spPr bwMode="auto">
          <a:xfrm>
            <a:off x="-8074" y="11564"/>
            <a:ext cx="12200074" cy="6846435"/>
          </a:xfrm>
          <a:prstGeom prst="rect">
            <a:avLst/>
          </a:prstGeom>
          <a:noFill/>
        </p:spPr>
      </p:pic>
      <p:sp>
        <p:nvSpPr>
          <p:cNvPr id="3" name="Rettangolo arrotondato 2"/>
          <p:cNvSpPr/>
          <p:nvPr/>
        </p:nvSpPr>
        <p:spPr>
          <a:xfrm>
            <a:off x="304801" y="132641"/>
            <a:ext cx="11549742" cy="1151873"/>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4" name="CasellaDiTesto 3"/>
          <p:cNvSpPr txBox="1"/>
          <p:nvPr/>
        </p:nvSpPr>
        <p:spPr>
          <a:xfrm>
            <a:off x="10118271" y="1316157"/>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2 TRIMESTRE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
        <p:nvSpPr>
          <p:cNvPr id="5" name="Text Box 5">
            <a:extLst>
              <a:ext uri="{FF2B5EF4-FFF2-40B4-BE49-F238E27FC236}">
                <a16:creationId xmlns:a16="http://schemas.microsoft.com/office/drawing/2014/main" id="{E88B29BE-9242-473D-A56B-64D155C91C84}"/>
              </a:ext>
            </a:extLst>
          </p:cNvPr>
          <p:cNvSpPr txBox="1">
            <a:spLocks noChangeArrowheads="1"/>
          </p:cNvSpPr>
          <p:nvPr/>
        </p:nvSpPr>
        <p:spPr bwMode="auto">
          <a:xfrm>
            <a:off x="365761" y="355348"/>
            <a:ext cx="11443062" cy="707880"/>
          </a:xfrm>
          <a:prstGeom prst="rect">
            <a:avLst/>
          </a:prstGeom>
          <a:noFill/>
          <a:ln w="9525">
            <a:noFill/>
            <a:miter lim="800000"/>
            <a:headEnd/>
            <a:tailEnd/>
          </a:ln>
          <a:effectLst/>
        </p:spPr>
        <p:txBody>
          <a:bodyPr wrap="square" lIns="121914" tIns="60957" rIns="121914" bIns="60957">
            <a:spAutoFit/>
          </a:bodyPr>
          <a:lstStyle/>
          <a:p>
            <a:pPr algn="ctr">
              <a:spcBef>
                <a:spcPct val="50000"/>
              </a:spcBef>
              <a:defRPr/>
            </a:pPr>
            <a:r>
              <a:rPr lang="it-IT" sz="3800" b="1" dirty="0">
                <a:solidFill>
                  <a:srgbClr val="002060"/>
                </a:solidFill>
                <a:effectLst>
                  <a:outerShdw blurRad="38100" dist="38100" dir="2700000" algn="tl">
                    <a:srgbClr val="C0C0C0"/>
                  </a:outerShdw>
                </a:effectLst>
                <a:latin typeface="Verdana" pitchFamily="34" charset="0"/>
                <a:ea typeface="Verdana" pitchFamily="34" charset="0"/>
                <a:cs typeface="Arial" charset="0"/>
              </a:rPr>
              <a:t>LEZIONE 6 DELLA SCUOLA DEL SABATO</a:t>
            </a:r>
          </a:p>
        </p:txBody>
      </p:sp>
      <p:sp>
        <p:nvSpPr>
          <p:cNvPr id="6" name="Rettangolo arrotondato 5"/>
          <p:cNvSpPr/>
          <p:nvPr/>
        </p:nvSpPr>
        <p:spPr>
          <a:xfrm>
            <a:off x="457200" y="5693229"/>
            <a:ext cx="11549743" cy="1077815"/>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9" name="CuadroTexto 4">
            <a:extLst>
              <a:ext uri="{FF2B5EF4-FFF2-40B4-BE49-F238E27FC236}">
                <a16:creationId xmlns:a16="http://schemas.microsoft.com/office/drawing/2014/main" id="{4CB3EE98-247C-4F61-BF86-8B6275695A74}"/>
              </a:ext>
            </a:extLst>
          </p:cNvPr>
          <p:cNvSpPr txBox="1"/>
          <p:nvPr/>
        </p:nvSpPr>
        <p:spPr>
          <a:xfrm>
            <a:off x="527143" y="5787891"/>
            <a:ext cx="11353800" cy="954101"/>
          </a:xfrm>
          <a:prstGeom prst="rect">
            <a:avLst/>
          </a:prstGeom>
          <a:noFill/>
        </p:spPr>
        <p:txBody>
          <a:bodyPr wrap="square" lIns="121914" tIns="60957" rIns="121914" bIns="60957" rtlCol="0">
            <a:spAutoFit/>
            <a:scene3d>
              <a:camera prst="orthographicFront"/>
              <a:lightRig rig="flat" dir="tl">
                <a:rot lat="0" lon="0" rev="6600000"/>
              </a:lightRig>
            </a:scene3d>
            <a:sp3d extrusionH="25400" contourW="8890">
              <a:bevelT w="38100" h="31750" prst="convex"/>
              <a:contourClr>
                <a:schemeClr val="accent6">
                  <a:lumMod val="50000"/>
                </a:schemeClr>
              </a:contourClr>
            </a:sp3d>
          </a:bodyPr>
          <a:lstStyle>
            <a:defPPr>
              <a:defRPr lang="es-ES"/>
            </a:defPPr>
            <a:lvl1pPr algn="ctr" defTabSz="914400">
              <a:defRPr sz="4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vl2pPr defTabSz="914400"/>
            <a:lvl3pPr defTabSz="914400"/>
            <a:lvl4pPr defTabSz="914400"/>
            <a:lvl5pPr defTabSz="914400"/>
            <a:lvl6pPr defTabSz="914400"/>
            <a:lvl7pPr defTabSz="914400"/>
            <a:lvl8pPr defTabSz="914400"/>
            <a:lvl9pPr defTabSz="914400"/>
          </a:lstStyle>
          <a:p>
            <a:r>
              <a:rPr lang="es-ES" sz="5400" dirty="0">
                <a:ln w="10160">
                  <a:solidFill>
                    <a:schemeClr val="accent5"/>
                  </a:solidFill>
                  <a:prstDash val="solid"/>
                </a:ln>
                <a:solidFill>
                  <a:srgbClr val="002060"/>
                </a:solidFill>
                <a:effectLst>
                  <a:outerShdw blurRad="38100" dist="22860" dir="5400000" algn="tl" rotWithShape="0">
                    <a:srgbClr val="000000">
                      <a:alpha val="98000"/>
                    </a:srgbClr>
                  </a:outerShdw>
                </a:effectLst>
                <a:latin typeface="Calibri" pitchFamily="34" charset="0"/>
                <a:cs typeface="Calibri" pitchFamily="34" charset="0"/>
              </a:rPr>
              <a:t>VITE DI PREGHIERA</a:t>
            </a:r>
          </a:p>
        </p:txBody>
      </p:sp>
      <p:pic>
        <p:nvPicPr>
          <p:cNvPr id="10" name="Picture 2"/>
          <p:cNvPicPr>
            <a:picLocks noChangeAspect="1" noChangeArrowheads="1"/>
          </p:cNvPicPr>
          <p:nvPr/>
        </p:nvPicPr>
        <p:blipFill>
          <a:blip r:embed="rId3" cstate="email"/>
          <a:srcRect/>
          <a:stretch>
            <a:fillRect/>
          </a:stretch>
        </p:blipFill>
        <p:spPr bwMode="auto">
          <a:xfrm>
            <a:off x="292312" y="1168693"/>
            <a:ext cx="6315317" cy="4584770"/>
          </a:xfrm>
          <a:prstGeom prst="rect">
            <a:avLst/>
          </a:prstGeom>
          <a:ln>
            <a:noFill/>
          </a:ln>
          <a:effectLst>
            <a:softEdge rad="112500"/>
          </a:effectLst>
        </p:spPr>
      </p:pic>
      <p:sp>
        <p:nvSpPr>
          <p:cNvPr id="11" name="CasellaDiTesto 10"/>
          <p:cNvSpPr txBox="1"/>
          <p:nvPr/>
        </p:nvSpPr>
        <p:spPr>
          <a:xfrm>
            <a:off x="10166168" y="5113093"/>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9 MAGGIO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230B812-F89F-0DDA-7DCD-13444165841C}"/>
              </a:ext>
            </a:extLst>
          </p:cNvPr>
          <p:cNvSpPr txBox="1"/>
          <p:nvPr/>
        </p:nvSpPr>
        <p:spPr>
          <a:xfrm>
            <a:off x="3319025" y="0"/>
            <a:ext cx="6607251" cy="707886"/>
          </a:xfrm>
          <a:prstGeom prst="rect">
            <a:avLst/>
          </a:prstGeom>
          <a:noFill/>
        </p:spPr>
        <p:txBody>
          <a:bodyPr wrap="square">
            <a:spAutoFit/>
          </a:bodyPr>
          <a:lstStyle/>
          <a:p>
            <a:pPr algn="ctr"/>
            <a:r>
              <a:rPr lang="es-ES" sz="4000" b="1" dirty="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UNA VITA DI PREGHIERA</a:t>
            </a:r>
          </a:p>
        </p:txBody>
      </p:sp>
      <p:sp>
        <p:nvSpPr>
          <p:cNvPr id="5" name="CuadroTexto 4">
            <a:extLst>
              <a:ext uri="{FF2B5EF4-FFF2-40B4-BE49-F238E27FC236}">
                <a16:creationId xmlns:a16="http://schemas.microsoft.com/office/drawing/2014/main" id="{46EEE488-C2AA-C8B5-1547-AEAC6B594D2A}"/>
              </a:ext>
            </a:extLst>
          </p:cNvPr>
          <p:cNvSpPr txBox="1"/>
          <p:nvPr/>
        </p:nvSpPr>
        <p:spPr>
          <a:xfrm>
            <a:off x="3386926" y="609600"/>
            <a:ext cx="6539351" cy="646331"/>
          </a:xfrm>
          <a:prstGeom prst="rect">
            <a:avLst/>
          </a:prstGeom>
          <a:noFill/>
        </p:spPr>
        <p:txBody>
          <a:bodyPr wrap="square">
            <a:spAutoFit/>
          </a:bodyPr>
          <a:lstStyle/>
          <a:p>
            <a:pPr algn="ctr"/>
            <a:r>
              <a:rPr lang="es-ES" b="1" dirty="0">
                <a:solidFill>
                  <a:schemeClr val="accent3">
                    <a:lumMod val="50000"/>
                  </a:schemeClr>
                </a:solidFill>
                <a:latin typeface="Comic Sans MS" panose="030F0702030302020204" pitchFamily="66" charset="0"/>
              </a:rPr>
              <a:t>“</a:t>
            </a:r>
            <a:r>
              <a:rPr lang="it-IT" b="1" dirty="0">
                <a:solidFill>
                  <a:schemeClr val="accent3">
                    <a:lumMod val="50000"/>
                  </a:schemeClr>
                </a:solidFill>
                <a:latin typeface="Comic Sans MS" panose="030F0702030302020204" pitchFamily="66" charset="0"/>
              </a:rPr>
              <a:t>Enoc camminò con Dio; poi scomparve, perché Dio lo prese.</a:t>
            </a:r>
            <a:r>
              <a:rPr lang="es-ES" b="1" dirty="0">
                <a:solidFill>
                  <a:schemeClr val="accent3">
                    <a:lumMod val="50000"/>
                  </a:schemeClr>
                </a:solidFill>
                <a:latin typeface="Comic Sans MS" panose="030F0702030302020204" pitchFamily="66" charset="0"/>
              </a:rPr>
              <a:t>” </a:t>
            </a:r>
            <a:r>
              <a:rPr lang="es-ES" sz="1400" b="1" dirty="0">
                <a:solidFill>
                  <a:schemeClr val="accent3">
                    <a:lumMod val="50000"/>
                  </a:schemeClr>
                </a:solidFill>
                <a:latin typeface="Comic Sans MS" panose="030F0702030302020204" pitchFamily="66" charset="0"/>
              </a:rPr>
              <a:t>(Genesi 5:24)</a:t>
            </a:r>
          </a:p>
        </p:txBody>
      </p:sp>
      <p:sp>
        <p:nvSpPr>
          <p:cNvPr id="6" name="CuadroTexto 5">
            <a:extLst>
              <a:ext uri="{FF2B5EF4-FFF2-40B4-BE49-F238E27FC236}">
                <a16:creationId xmlns:a16="http://schemas.microsoft.com/office/drawing/2014/main" id="{6E3A5502-4661-27F9-3F7B-B5BA5A3883C3}"/>
              </a:ext>
            </a:extLst>
          </p:cNvPr>
          <p:cNvSpPr txBox="1"/>
          <p:nvPr/>
        </p:nvSpPr>
        <p:spPr>
          <a:xfrm>
            <a:off x="3386926" y="1468041"/>
            <a:ext cx="6718519" cy="1200329"/>
          </a:xfrm>
          <a:prstGeom prst="rect">
            <a:avLst/>
          </a:prstGeom>
          <a:noFill/>
        </p:spPr>
        <p:txBody>
          <a:bodyPr wrap="square" rtlCol="0">
            <a:spAutoFit/>
          </a:bodyPr>
          <a:lstStyle/>
          <a:p>
            <a:pPr>
              <a:spcBef>
                <a:spcPts val="600"/>
              </a:spcBef>
            </a:pPr>
            <a:r>
              <a:rPr lang="it-IT" b="1" dirty="0"/>
              <a:t>Enoc visse in tempi difficili, quando la malvagità degli uomini dell'antico mondo andava crescendo. Con la nascita di suo figlio, la sua comprensione di Dio si ampliò e la sua comunione con lui si intensificò</a:t>
            </a:r>
            <a:r>
              <a:rPr lang="es-ES" b="1" dirty="0"/>
              <a:t> </a:t>
            </a:r>
            <a:r>
              <a:rPr lang="es-ES" sz="1600" b="1" dirty="0"/>
              <a:t>(Ge 5:21-24).</a:t>
            </a:r>
          </a:p>
        </p:txBody>
      </p:sp>
      <p:pic>
        <p:nvPicPr>
          <p:cNvPr id="8" name="Imagen 7">
            <a:extLst>
              <a:ext uri="{FF2B5EF4-FFF2-40B4-BE49-F238E27FC236}">
                <a16:creationId xmlns:a16="http://schemas.microsoft.com/office/drawing/2014/main" id="{B3B2F631-0A78-F2FC-B596-7C0A2DF2F72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10390909" y="4034432"/>
            <a:ext cx="1676332" cy="2686192"/>
          </a:xfrm>
          <a:prstGeom prst="round2DiagRect">
            <a:avLst>
              <a:gd name="adj1" fmla="val 0"/>
              <a:gd name="adj2" fmla="val 18153"/>
            </a:avLst>
          </a:prstGeom>
          <a:ln w="57150" cap="sq">
            <a:solidFill>
              <a:schemeClr val="accent6">
                <a:lumMod val="60000"/>
                <a:lumOff val="40000"/>
              </a:schemeClr>
            </a:solidFill>
            <a:miter lim="800000"/>
          </a:ln>
          <a:effectLst>
            <a:outerShdw blurRad="50800" dist="38100" dir="2700000" algn="tl" rotWithShape="0">
              <a:prstClr val="black">
                <a:alpha val="40000"/>
              </a:prstClr>
            </a:outerShdw>
          </a:effectLst>
        </p:spPr>
      </p:pic>
      <p:pic>
        <p:nvPicPr>
          <p:cNvPr id="10" name="Imagen 9">
            <a:extLst>
              <a:ext uri="{FF2B5EF4-FFF2-40B4-BE49-F238E27FC236}">
                <a16:creationId xmlns:a16="http://schemas.microsoft.com/office/drawing/2014/main" id="{B2744816-7761-D118-6959-19051A76AE6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141648" y="137376"/>
            <a:ext cx="3177378" cy="2305489"/>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12" name="Imagen 11">
            <a:extLst>
              <a:ext uri="{FF2B5EF4-FFF2-40B4-BE49-F238E27FC236}">
                <a16:creationId xmlns:a16="http://schemas.microsoft.com/office/drawing/2014/main" id="{523BC1E2-CC94-7230-7E9A-D1C54DA2DE4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10105445" y="137376"/>
            <a:ext cx="2019545" cy="3717229"/>
          </a:xfrm>
          <a:prstGeom prst="roundRect">
            <a:avLst>
              <a:gd name="adj" fmla="val 4167"/>
            </a:avLst>
          </a:prstGeom>
          <a:solidFill>
            <a:srgbClr val="FFFFFF"/>
          </a:solidFill>
          <a:ln w="76200" cap="sq">
            <a:solidFill>
              <a:schemeClr val="tx2">
                <a:lumMod val="75000"/>
              </a:schemeClr>
            </a:solidFill>
            <a:miter lim="800000"/>
          </a:ln>
          <a:effectLst/>
          <a:scene3d>
            <a:camera prst="orthographicFront"/>
            <a:lightRig rig="threePt" dir="t">
              <a:rot lat="0" lon="0" rev="2700000"/>
            </a:lightRig>
          </a:scene3d>
          <a:sp3d>
            <a:bevelT h="38100"/>
            <a:contourClr>
              <a:srgbClr val="C0C0C0"/>
            </a:contourClr>
          </a:sp3d>
        </p:spPr>
      </p:pic>
      <p:pic>
        <p:nvPicPr>
          <p:cNvPr id="16" name="Imagen 15">
            <a:extLst>
              <a:ext uri="{FF2B5EF4-FFF2-40B4-BE49-F238E27FC236}">
                <a16:creationId xmlns:a16="http://schemas.microsoft.com/office/drawing/2014/main" id="{38424B50-B238-5A51-0E49-F7ABCA3113A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562108" y="4055245"/>
            <a:ext cx="1597279" cy="2665378"/>
          </a:xfrm>
          <a:prstGeom prst="round2DiagRect">
            <a:avLst>
              <a:gd name="adj1" fmla="val 16667"/>
              <a:gd name="adj2" fmla="val 0"/>
            </a:avLst>
          </a:prstGeom>
          <a:ln w="57150" cap="sq">
            <a:solidFill>
              <a:schemeClr val="accent6">
                <a:lumMod val="60000"/>
                <a:lumOff val="40000"/>
              </a:schemeClr>
            </a:solidFill>
            <a:miter lim="800000"/>
          </a:ln>
          <a:effectLst>
            <a:outerShdw blurRad="50800" dist="38100" dir="2700000" algn="tl" rotWithShape="0">
              <a:prstClr val="black">
                <a:alpha val="40000"/>
              </a:prstClr>
            </a:outerShdw>
          </a:effectLst>
        </p:spPr>
      </p:pic>
      <p:pic>
        <p:nvPicPr>
          <p:cNvPr id="18" name="Imagen 17">
            <a:extLst>
              <a:ext uri="{FF2B5EF4-FFF2-40B4-BE49-F238E27FC236}">
                <a16:creationId xmlns:a16="http://schemas.microsoft.com/office/drawing/2014/main" id="{24290720-E587-33A1-E2D0-116261CA0CA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41648" y="4176221"/>
            <a:ext cx="2324461" cy="2544402"/>
          </a:xfrm>
          <a:prstGeom prst="roundRect">
            <a:avLst>
              <a:gd name="adj" fmla="val 12549"/>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0" name="CuadroTexto 19">
            <a:extLst>
              <a:ext uri="{FF2B5EF4-FFF2-40B4-BE49-F238E27FC236}">
                <a16:creationId xmlns:a16="http://schemas.microsoft.com/office/drawing/2014/main" id="{5E063FF8-DED8-F1F7-7350-DDF27883A31E}"/>
              </a:ext>
            </a:extLst>
          </p:cNvPr>
          <p:cNvSpPr txBox="1"/>
          <p:nvPr/>
        </p:nvSpPr>
        <p:spPr>
          <a:xfrm>
            <a:off x="141648" y="2848258"/>
            <a:ext cx="9640527" cy="1477328"/>
          </a:xfrm>
          <a:prstGeom prst="rect">
            <a:avLst/>
          </a:prstGeom>
          <a:noFill/>
        </p:spPr>
        <p:txBody>
          <a:bodyPr wrap="square">
            <a:spAutoFit/>
          </a:bodyPr>
          <a:lstStyle/>
          <a:p>
            <a:pPr>
              <a:spcBef>
                <a:spcPts val="600"/>
              </a:spcBef>
            </a:pPr>
            <a:r>
              <a:rPr lang="it-IT" b="1" dirty="0"/>
              <a:t>La preghiera era un elemento fondamentale in quel rapporto. Più i suoi impegni erano intensi e urgenti, più le sue preghiere erano costanti e fervide. A volte si ritirava in luoghi appartati per poter stare più in comunione con Dio. Tuttavia, tornava sempre tra la gente per trasmettere loro la sua conoscenza di Dio.</a:t>
            </a:r>
            <a:endParaRPr lang="es-ES" b="1" dirty="0"/>
          </a:p>
        </p:txBody>
      </p:sp>
      <p:sp>
        <p:nvSpPr>
          <p:cNvPr id="22" name="CuadroTexto 21">
            <a:extLst>
              <a:ext uri="{FF2B5EF4-FFF2-40B4-BE49-F238E27FC236}">
                <a16:creationId xmlns:a16="http://schemas.microsoft.com/office/drawing/2014/main" id="{DE477E4F-FEE9-6F08-0ADC-F9EB5F5A9F24}"/>
              </a:ext>
            </a:extLst>
          </p:cNvPr>
          <p:cNvSpPr txBox="1"/>
          <p:nvPr/>
        </p:nvSpPr>
        <p:spPr>
          <a:xfrm>
            <a:off x="2466110" y="4360895"/>
            <a:ext cx="6095998" cy="2862322"/>
          </a:xfrm>
          <a:prstGeom prst="rect">
            <a:avLst/>
          </a:prstGeom>
          <a:noFill/>
        </p:spPr>
        <p:txBody>
          <a:bodyPr wrap="square">
            <a:spAutoFit/>
          </a:bodyPr>
          <a:lstStyle/>
          <a:p>
            <a:pPr>
              <a:spcBef>
                <a:spcPts val="600"/>
              </a:spcBef>
            </a:pPr>
            <a:r>
              <a:rPr lang="it-IT" b="1" dirty="0"/>
              <a:t>Dio ci ascolta sia nella frenesia della vita quotidiana che nella quiete del ritiro. Non c'è luogo sulla Terra dove Egli non possa vederci e sentirci. Possiamo esprimere la nostra preghiera con le parole (ciò aiuta la nostra concentrazione), oppure possiamo farlo in silenzio (ciò ci aiuta a esprimere i nostri pensieri). L'importante è non smettere mai di comunicare con Dio attraverso la preghiera.</a:t>
            </a:r>
            <a:endParaRPr lang="es-ES" b="1" dirty="0"/>
          </a:p>
        </p:txBody>
      </p:sp>
    </p:spTree>
    <p:extLst>
      <p:ext uri="{BB962C8B-B14F-4D97-AF65-F5344CB8AC3E}">
        <p14:creationId xmlns:p14="http://schemas.microsoft.com/office/powerpoint/2010/main" val="3803267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0" presetClass="entr" presetSubtype="0"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strVal val="#ppt_w+.3"/>
                                          </p:val>
                                        </p:tav>
                                        <p:tav tm="100000">
                                          <p:val>
                                            <p:strVal val="#ppt_w"/>
                                          </p:val>
                                        </p:tav>
                                      </p:tavLst>
                                    </p:anim>
                                    <p:anim calcmode="lin" valueType="num">
                                      <p:cBhvr>
                                        <p:cTn id="17" dur="500" fill="hold"/>
                                        <p:tgtEl>
                                          <p:spTgt spid="5"/>
                                        </p:tgtEl>
                                        <p:attrNameLst>
                                          <p:attrName>ppt_h</p:attrName>
                                        </p:attrNameLst>
                                      </p:cBhvr>
                                      <p:tavLst>
                                        <p:tav tm="0">
                                          <p:val>
                                            <p:strVal val="#ppt_h"/>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14" presetClass="entr" presetSubtype="5"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3"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strips(upRight)">
                                      <p:cBhvr>
                                        <p:cTn id="37" dur="500"/>
                                        <p:tgtEl>
                                          <p:spTgt spid="16"/>
                                        </p:tgtEl>
                                      </p:cBhvr>
                                    </p:animEffect>
                                  </p:childTnLst>
                                </p:cTn>
                              </p:par>
                              <p:par>
                                <p:cTn id="38" presetID="18" presetClass="entr" presetSubtype="9"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strips(upLeft)">
                                      <p:cBhvr>
                                        <p:cTn id="40" dur="500"/>
                                        <p:tgtEl>
                                          <p:spTgt spid="8"/>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12"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0-#ppt_w/2"/>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0-#ppt_w/2"/>
                                          </p:val>
                                        </p:tav>
                                        <p:tav tm="100000">
                                          <p:val>
                                            <p:strVal val="#ppt_x"/>
                                          </p:val>
                                        </p:tav>
                                      </p:tavLst>
                                    </p:anim>
                                    <p:anim calcmode="lin" valueType="num">
                                      <p:cBhvr additive="base">
                                        <p:cTn id="5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20"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37B8943F-729C-5675-8EA7-4AE6C2DD7198}"/>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63283568-114B-1D46-191D-D82C696D7B49}"/>
              </a:ext>
            </a:extLst>
          </p:cNvPr>
          <p:cNvSpPr txBox="1"/>
          <p:nvPr/>
        </p:nvSpPr>
        <p:spPr>
          <a:xfrm>
            <a:off x="7772398" y="3644354"/>
            <a:ext cx="4419601" cy="1200329"/>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7200" b="1" spc="300" dirty="0">
                <a:ln/>
                <a:solidFill>
                  <a:srgbClr val="9A23BC"/>
                </a:solidFill>
                <a:effectLst>
                  <a:outerShdw blurRad="38100" dist="12700" dir="2700000" algn="tl">
                    <a:srgbClr val="000000"/>
                  </a:outerShdw>
                  <a:reflection blurRad="6350" stA="60000" endA="900" endPos="58000" dir="5400000" sy="-100000" algn="bl" rotWithShape="0"/>
                </a:effectLst>
              </a:rPr>
              <a:t>MOS</a:t>
            </a:r>
            <a:r>
              <a:rPr lang="es-ES" sz="7200" b="1" spc="300" dirty="0">
                <a:ln/>
                <a:solidFill>
                  <a:srgbClr val="9A23BC"/>
                </a:solidFill>
                <a:effectLst>
                  <a:outerShdw blurRad="38100" dist="12700" dir="2700000" algn="tl">
                    <a:srgbClr val="000000"/>
                  </a:outerShdw>
                  <a:reflection blurRad="6350" stA="60000" endA="900" endPos="58000" dir="5400000" sy="-100000" algn="bl" rotWithShape="0"/>
                </a:effectLst>
                <a:latin typeface="Calibri" panose="020F0502020204030204" pitchFamily="34" charset="0"/>
                <a:ea typeface="Calibri" panose="020F0502020204030204" pitchFamily="34" charset="0"/>
                <a:cs typeface="Calibri" panose="020F0502020204030204" pitchFamily="34" charset="0"/>
              </a:rPr>
              <a:t>È</a:t>
            </a:r>
            <a:endParaRPr lang="es-ES" sz="7200" b="1" spc="300" dirty="0">
              <a:ln/>
              <a:solidFill>
                <a:srgbClr val="9A23BC"/>
              </a:solidFill>
              <a:effectLst>
                <a:outerShdw blurRad="38100" dist="12700" dir="2700000" algn="tl">
                  <a:srgbClr val="000000"/>
                </a:outerShdw>
                <a:reflection blurRad="6350" stA="60000" endA="900" endPos="58000" dir="5400000" sy="-100000" algn="bl" rotWithShape="0"/>
              </a:effectLst>
            </a:endParaRPr>
          </a:p>
        </p:txBody>
      </p:sp>
      <p:pic>
        <p:nvPicPr>
          <p:cNvPr id="5122" name="Picture 2" descr="C:\DATOS PC CLAUDIO\IGLESIA\Escuela Sabatica - ppt lecciones\2026\2 TRIMESTRE\leccion 6\Immagine6.jpg"/>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336096" y="283254"/>
            <a:ext cx="7448550" cy="6272213"/>
          </a:xfrm>
          <a:prstGeom prst="rect">
            <a:avLst/>
          </a:prstGeom>
          <a:noFill/>
        </p:spPr>
      </p:pic>
    </p:spTree>
    <p:extLst>
      <p:ext uri="{BB962C8B-B14F-4D97-AF65-F5344CB8AC3E}">
        <p14:creationId xmlns:p14="http://schemas.microsoft.com/office/powerpoint/2010/main" val="1546650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5" name="Rectángulo 34">
            <a:extLst>
              <a:ext uri="{FF2B5EF4-FFF2-40B4-BE49-F238E27FC236}">
                <a16:creationId xmlns:a16="http://schemas.microsoft.com/office/drawing/2014/main" id="{834CDA56-D445-E7E9-4CB7-D9FAB4F5873D}"/>
              </a:ext>
            </a:extLst>
          </p:cNvPr>
          <p:cNvSpPr>
            <a:spLocks noGrp="1" noRot="1" noMove="1" noResize="1" noEditPoints="1" noAdjustHandles="1" noChangeArrowheads="1" noChangeShapeType="1"/>
          </p:cNvSpPr>
          <p:nvPr/>
        </p:nvSpPr>
        <p:spPr>
          <a:xfrm>
            <a:off x="0" y="-14886"/>
            <a:ext cx="12192000" cy="1418908"/>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1968DA86-83F1-7D58-938D-5D0FBD0AEC6F}"/>
              </a:ext>
            </a:extLst>
          </p:cNvPr>
          <p:cNvSpPr txBox="1"/>
          <p:nvPr/>
        </p:nvSpPr>
        <p:spPr>
          <a:xfrm>
            <a:off x="0" y="-38100"/>
            <a:ext cx="12191999" cy="830997"/>
          </a:xfrm>
          <a:prstGeom prst="rect">
            <a:avLst/>
          </a:prstGeom>
          <a:noFill/>
        </p:spPr>
        <p:txBody>
          <a:bodyPr wrap="square">
            <a:spAutoFit/>
          </a:bodyPr>
          <a:lstStyle/>
          <a:p>
            <a:pPr algn="ctr"/>
            <a:r>
              <a:rPr lang="es-ES" sz="4800" b="1" spc="600" dirty="0">
                <a:ln w="6600">
                  <a:solidFill>
                    <a:schemeClr val="accent2"/>
                  </a:solidFill>
                  <a:prstDash val="solid"/>
                </a:ln>
                <a:solidFill>
                  <a:schemeClr val="accent2">
                    <a:lumMod val="20000"/>
                    <a:lumOff val="80000"/>
                  </a:schemeClr>
                </a:solidFill>
                <a:effectLst>
                  <a:outerShdw dist="38100" dir="2700000" algn="tl" rotWithShape="0">
                    <a:schemeClr val="accent2"/>
                  </a:outerShdw>
                </a:effectLst>
              </a:rPr>
              <a:t>PARLARE CON DIO</a:t>
            </a:r>
          </a:p>
        </p:txBody>
      </p:sp>
      <p:sp>
        <p:nvSpPr>
          <p:cNvPr id="5" name="CuadroTexto 4">
            <a:extLst>
              <a:ext uri="{FF2B5EF4-FFF2-40B4-BE49-F238E27FC236}">
                <a16:creationId xmlns:a16="http://schemas.microsoft.com/office/drawing/2014/main" id="{BFBCBE06-7EA0-F2C8-3DB1-0511A81F474F}"/>
              </a:ext>
            </a:extLst>
          </p:cNvPr>
          <p:cNvSpPr txBox="1"/>
          <p:nvPr/>
        </p:nvSpPr>
        <p:spPr>
          <a:xfrm>
            <a:off x="209549" y="725009"/>
            <a:ext cx="11733070" cy="646331"/>
          </a:xfrm>
          <a:prstGeom prst="rect">
            <a:avLst/>
          </a:prstGeom>
          <a:noFill/>
        </p:spPr>
        <p:txBody>
          <a:bodyPr wrap="square">
            <a:spAutoFit/>
          </a:bodyPr>
          <a:lstStyle/>
          <a:p>
            <a:pPr algn="ctr"/>
            <a:r>
              <a:rPr lang="es-ES" b="1" dirty="0">
                <a:solidFill>
                  <a:srgbClr val="FECC75"/>
                </a:solidFill>
                <a:effectLst>
                  <a:outerShdw blurRad="38100" dist="38100" dir="2700000" algn="tl">
                    <a:srgbClr val="000000">
                      <a:alpha val="43137"/>
                    </a:srgbClr>
                  </a:outerShdw>
                </a:effectLst>
                <a:latin typeface="Comic Sans MS" panose="030F0702030302020204" pitchFamily="66" charset="0"/>
              </a:rPr>
              <a:t>“</a:t>
            </a:r>
            <a:r>
              <a:rPr lang="it-IT" b="1" dirty="0">
                <a:solidFill>
                  <a:srgbClr val="FECC75"/>
                </a:solidFill>
                <a:effectLst>
                  <a:outerShdw blurRad="38100" dist="38100" dir="2700000" algn="tl">
                    <a:srgbClr val="000000">
                      <a:alpha val="43137"/>
                    </a:srgbClr>
                  </a:outerShdw>
                </a:effectLst>
                <a:latin typeface="Comic Sans MS" panose="030F0702030302020204" pitchFamily="66" charset="0"/>
              </a:rPr>
              <a:t>Non c'è mai più stato in Israele un profeta simile a Mosè, con il quale il SIGNORE abbia trattato faccia a faccia.</a:t>
            </a:r>
            <a:r>
              <a:rPr lang="es-ES" b="1" dirty="0">
                <a:solidFill>
                  <a:srgbClr val="FECC75"/>
                </a:solidFill>
                <a:effectLst>
                  <a:outerShdw blurRad="38100" dist="38100" dir="2700000" algn="tl">
                    <a:srgbClr val="000000">
                      <a:alpha val="43137"/>
                    </a:srgbClr>
                  </a:outerShdw>
                </a:effectLst>
                <a:latin typeface="Comic Sans MS" panose="030F0702030302020204" pitchFamily="66" charset="0"/>
              </a:rPr>
              <a:t>” </a:t>
            </a:r>
            <a:r>
              <a:rPr lang="es-ES" sz="1400" b="1" dirty="0">
                <a:solidFill>
                  <a:srgbClr val="FECC75"/>
                </a:solidFill>
                <a:effectLst>
                  <a:outerShdw blurRad="38100" dist="38100" dir="2700000" algn="tl">
                    <a:srgbClr val="000000">
                      <a:alpha val="43137"/>
                    </a:srgbClr>
                  </a:outerShdw>
                </a:effectLst>
                <a:latin typeface="Comic Sans MS" panose="030F0702030302020204" pitchFamily="66" charset="0"/>
              </a:rPr>
              <a:t>(Deuteronomio 34:10)</a:t>
            </a:r>
          </a:p>
        </p:txBody>
      </p:sp>
      <p:sp>
        <p:nvSpPr>
          <p:cNvPr id="2" name="CuadroTexto 1">
            <a:extLst>
              <a:ext uri="{FF2B5EF4-FFF2-40B4-BE49-F238E27FC236}">
                <a16:creationId xmlns:a16="http://schemas.microsoft.com/office/drawing/2014/main" id="{3D44DF05-91D5-E534-6B05-85B39076CCCC}"/>
              </a:ext>
            </a:extLst>
          </p:cNvPr>
          <p:cNvSpPr txBox="1"/>
          <p:nvPr/>
        </p:nvSpPr>
        <p:spPr>
          <a:xfrm>
            <a:off x="209549" y="1512688"/>
            <a:ext cx="9716649" cy="646331"/>
          </a:xfrm>
          <a:prstGeom prst="rect">
            <a:avLst/>
          </a:prstGeom>
          <a:noFill/>
        </p:spPr>
        <p:txBody>
          <a:bodyPr wrap="square" rtlCol="0">
            <a:spAutoFit/>
          </a:bodyPr>
          <a:lstStyle/>
          <a:p>
            <a:pPr>
              <a:spcBef>
                <a:spcPts val="600"/>
              </a:spcBef>
            </a:pPr>
            <a:r>
              <a:rPr lang="it-IT" b="1" dirty="0"/>
              <a:t>Quando udì la voce di Dio che parlava dal Sinai, il popolo d'Israele chiese che non parlasse più direttamente loro, perché temeva di morire  a causa della Sua voce (Es </a:t>
            </a:r>
            <a:r>
              <a:rPr lang="es-ES" b="1" dirty="0"/>
              <a:t>20:18,19).</a:t>
            </a:r>
          </a:p>
        </p:txBody>
      </p:sp>
      <p:pic>
        <p:nvPicPr>
          <p:cNvPr id="6" name="Imagen 5">
            <a:extLst>
              <a:ext uri="{FF2B5EF4-FFF2-40B4-BE49-F238E27FC236}">
                <a16:creationId xmlns:a16="http://schemas.microsoft.com/office/drawing/2014/main" id="{A9DCFFFA-58CD-E885-11A7-2268887E343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23543" y="3471751"/>
            <a:ext cx="1763221" cy="2582460"/>
          </a:xfrm>
          <a:prstGeom prst="rect">
            <a:avLst/>
          </a:prstGeom>
          <a:ln w="38100" cap="sq">
            <a:solidFill>
              <a:srgbClr val="992E00"/>
            </a:solidFill>
            <a:prstDash val="solid"/>
            <a:miter lim="800000"/>
          </a:ln>
          <a:effectLst>
            <a:outerShdw blurRad="50800" dist="38100" dir="2700000" algn="tl" rotWithShape="0">
              <a:srgbClr val="000000">
                <a:alpha val="43000"/>
              </a:srgbClr>
            </a:outerShdw>
          </a:effectLst>
        </p:spPr>
      </p:pic>
      <p:pic>
        <p:nvPicPr>
          <p:cNvPr id="10" name="Imagen 9">
            <a:extLst>
              <a:ext uri="{FF2B5EF4-FFF2-40B4-BE49-F238E27FC236}">
                <a16:creationId xmlns:a16="http://schemas.microsoft.com/office/drawing/2014/main" id="{4EC72F6C-1294-9FCA-269F-F60207273350}"/>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10086109" y="1619249"/>
            <a:ext cx="1998139" cy="1650424"/>
          </a:xfrm>
          <a:prstGeom prst="rect">
            <a:avLst/>
          </a:prstGeom>
          <a:effectLst>
            <a:innerShdw blurRad="114300">
              <a:prstClr val="black"/>
            </a:innerShdw>
          </a:effectLst>
        </p:spPr>
      </p:pic>
      <p:pic>
        <p:nvPicPr>
          <p:cNvPr id="22" name="Imagen 21">
            <a:extLst>
              <a:ext uri="{FF2B5EF4-FFF2-40B4-BE49-F238E27FC236}">
                <a16:creationId xmlns:a16="http://schemas.microsoft.com/office/drawing/2014/main" id="{F57BC33A-68CF-91BF-1C7C-F3182B0B072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09639" y="2282083"/>
            <a:ext cx="2400300" cy="1630591"/>
          </a:xfrm>
          <a:prstGeom prst="snip2DiagRect">
            <a:avLst>
              <a:gd name="adj1" fmla="val 14970"/>
              <a:gd name="adj2" fmla="val 0"/>
            </a:avLst>
          </a:prstGeom>
          <a:solidFill>
            <a:srgbClr val="FFFFFF">
              <a:shade val="85000"/>
            </a:srgbClr>
          </a:solidFill>
          <a:ln w="57150" cap="sq">
            <a:solidFill>
              <a:schemeClr val="accent2">
                <a:lumMod val="20000"/>
                <a:lumOff val="8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26" name="Imagen 25">
            <a:extLst>
              <a:ext uri="{FF2B5EF4-FFF2-40B4-BE49-F238E27FC236}">
                <a16:creationId xmlns:a16="http://schemas.microsoft.com/office/drawing/2014/main" id="{629677B4-06A9-831B-A77D-8AE26470A6A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06879" y="4035738"/>
            <a:ext cx="2398357" cy="1781987"/>
          </a:xfrm>
          <a:prstGeom prst="snip2DiagRect">
            <a:avLst/>
          </a:prstGeom>
          <a:solidFill>
            <a:srgbClr val="FFFFFF">
              <a:shade val="85000"/>
            </a:srgbClr>
          </a:solidFill>
          <a:ln w="57150" cap="sq">
            <a:solidFill>
              <a:schemeClr val="accent2">
                <a:lumMod val="20000"/>
                <a:lumOff val="8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28" name="Imagen 27">
            <a:extLst>
              <a:ext uri="{FF2B5EF4-FFF2-40B4-BE49-F238E27FC236}">
                <a16:creationId xmlns:a16="http://schemas.microsoft.com/office/drawing/2014/main" id="{E0CA21E9-4E00-8D12-216E-62330864B81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753601" y="3471751"/>
            <a:ext cx="2330648" cy="3289833"/>
          </a:xfrm>
          <a:prstGeom prst="rect">
            <a:avLst/>
          </a:prstGeom>
          <a:ln w="38100" cap="sq">
            <a:solidFill>
              <a:srgbClr val="992E00"/>
            </a:solidFill>
            <a:prstDash val="solid"/>
            <a:miter lim="800000"/>
          </a:ln>
          <a:effectLst>
            <a:outerShdw blurRad="50800" dist="38100" dir="2700000" algn="tl" rotWithShape="0">
              <a:srgbClr val="000000">
                <a:alpha val="43000"/>
              </a:srgbClr>
            </a:outerShdw>
          </a:effectLst>
        </p:spPr>
      </p:pic>
      <p:sp>
        <p:nvSpPr>
          <p:cNvPr id="30" name="CuadroTexto 29">
            <a:extLst>
              <a:ext uri="{FF2B5EF4-FFF2-40B4-BE49-F238E27FC236}">
                <a16:creationId xmlns:a16="http://schemas.microsoft.com/office/drawing/2014/main" id="{F7507C22-11EC-D1BE-986D-8C2F2BFBD437}"/>
              </a:ext>
            </a:extLst>
          </p:cNvPr>
          <p:cNvSpPr txBox="1"/>
          <p:nvPr/>
        </p:nvSpPr>
        <p:spPr>
          <a:xfrm>
            <a:off x="2659670" y="2388313"/>
            <a:ext cx="7494521" cy="923330"/>
          </a:xfrm>
          <a:prstGeom prst="rect">
            <a:avLst/>
          </a:prstGeom>
          <a:noFill/>
        </p:spPr>
        <p:txBody>
          <a:bodyPr wrap="square">
            <a:spAutoFit/>
          </a:bodyPr>
          <a:lstStyle/>
          <a:p>
            <a:pPr>
              <a:spcBef>
                <a:spcPts val="600"/>
              </a:spcBef>
            </a:pPr>
            <a:r>
              <a:rPr lang="it-IT" b="1" dirty="0"/>
              <a:t>Non fu così per Mosè, che parlava con Dio faccia a faccia (De 34:10). Per quarant’anni (dal roveto ardente fino alla sua morte), Mosè e Dio intrattennero regolarmente dialoghi personali (E</a:t>
            </a:r>
            <a:r>
              <a:rPr lang="es-ES" b="1" dirty="0"/>
              <a:t>s 33:9-11)</a:t>
            </a:r>
          </a:p>
        </p:txBody>
      </p:sp>
      <p:sp>
        <p:nvSpPr>
          <p:cNvPr id="32" name="CuadroTexto 31">
            <a:extLst>
              <a:ext uri="{FF2B5EF4-FFF2-40B4-BE49-F238E27FC236}">
                <a16:creationId xmlns:a16="http://schemas.microsoft.com/office/drawing/2014/main" id="{24A62686-ADF1-71B7-0808-9CCF35A4A770}"/>
              </a:ext>
            </a:extLst>
          </p:cNvPr>
          <p:cNvSpPr txBox="1"/>
          <p:nvPr/>
        </p:nvSpPr>
        <p:spPr>
          <a:xfrm>
            <a:off x="107751" y="5940789"/>
            <a:ext cx="7548955" cy="923330"/>
          </a:xfrm>
          <a:prstGeom prst="rect">
            <a:avLst/>
          </a:prstGeom>
          <a:noFill/>
        </p:spPr>
        <p:txBody>
          <a:bodyPr wrap="square">
            <a:spAutoFit/>
          </a:bodyPr>
          <a:lstStyle/>
          <a:p>
            <a:pPr>
              <a:spcBef>
                <a:spcPts val="600"/>
              </a:spcBef>
            </a:pPr>
            <a:r>
              <a:rPr lang="it-IT" b="1" dirty="0"/>
              <a:t>Noi non abbiamo il privilegio di parlare con Dio faccia a faccia, ma la preghiera colma questa mancanza permettendoci di comunicare direttamente con Lui</a:t>
            </a:r>
            <a:r>
              <a:rPr lang="es-ES" b="1" dirty="0"/>
              <a:t>.</a:t>
            </a:r>
          </a:p>
        </p:txBody>
      </p:sp>
      <p:sp>
        <p:nvSpPr>
          <p:cNvPr id="34" name="CuadroTexto 33">
            <a:extLst>
              <a:ext uri="{FF2B5EF4-FFF2-40B4-BE49-F238E27FC236}">
                <a16:creationId xmlns:a16="http://schemas.microsoft.com/office/drawing/2014/main" id="{E5F34A14-3944-824B-28F3-4966A07FCA5A}"/>
              </a:ext>
            </a:extLst>
          </p:cNvPr>
          <p:cNvSpPr txBox="1"/>
          <p:nvPr/>
        </p:nvSpPr>
        <p:spPr>
          <a:xfrm>
            <a:off x="2659670" y="3768436"/>
            <a:ext cx="4883853" cy="2308324"/>
          </a:xfrm>
          <a:prstGeom prst="rect">
            <a:avLst/>
          </a:prstGeom>
          <a:noFill/>
        </p:spPr>
        <p:txBody>
          <a:bodyPr wrap="square">
            <a:spAutoFit/>
          </a:bodyPr>
          <a:lstStyle/>
          <a:p>
            <a:pPr>
              <a:spcBef>
                <a:spcPts val="600"/>
              </a:spcBef>
            </a:pPr>
            <a:r>
              <a:rPr lang="it-IT" b="1" dirty="0"/>
              <a:t>La Bibbia riporta diversi periodi di quaranta giorni durante i quali Dio diede a Mosè istruzioni precise sulla costruzione del tabernacolo e gli comunicò varie leggi. Nel corso di questi dialoghi, Mosè intercedette anche per il popolo</a:t>
            </a:r>
            <a:r>
              <a:rPr lang="es-ES" b="1" dirty="0"/>
              <a:t>.</a:t>
            </a:r>
          </a:p>
        </p:txBody>
      </p:sp>
    </p:spTree>
    <p:extLst>
      <p:ext uri="{BB962C8B-B14F-4D97-AF65-F5344CB8AC3E}">
        <p14:creationId xmlns:p14="http://schemas.microsoft.com/office/powerpoint/2010/main" val="234579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style.rotation</p:attrName>
                                        </p:attrNameLst>
                                      </p:cBhvr>
                                      <p:tavLst>
                                        <p:tav tm="0">
                                          <p:val>
                                            <p:fltVal val="90"/>
                                          </p:val>
                                        </p:tav>
                                        <p:tav tm="100000">
                                          <p:val>
                                            <p:fltVal val="0"/>
                                          </p:val>
                                        </p:tav>
                                      </p:tavLst>
                                    </p:anim>
                                    <p:animEffect transition="in" filter="fade">
                                      <p:cBhvr>
                                        <p:cTn id="19" dur="1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17" presetClass="entr" presetSubtype="4"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ppt_x</p:attrName>
                                        </p:attrNameLst>
                                      </p:cBhvr>
                                      <p:tavLst>
                                        <p:tav tm="0">
                                          <p:val>
                                            <p:strVal val="#ppt_x"/>
                                          </p:val>
                                        </p:tav>
                                        <p:tav tm="100000">
                                          <p:val>
                                            <p:strVal val="#ppt_x"/>
                                          </p:val>
                                        </p:tav>
                                      </p:tavLst>
                                    </p:anim>
                                    <p:anim calcmode="lin" valueType="num">
                                      <p:cBhvr>
                                        <p:cTn id="36" dur="500" fill="hold"/>
                                        <p:tgtEl>
                                          <p:spTgt spid="22"/>
                                        </p:tgtEl>
                                        <p:attrNameLst>
                                          <p:attrName>ppt_y</p:attrName>
                                        </p:attrNameLst>
                                      </p:cBhvr>
                                      <p:tavLst>
                                        <p:tav tm="0">
                                          <p:val>
                                            <p:strVal val="#ppt_y+#ppt_h/2"/>
                                          </p:val>
                                        </p:tav>
                                        <p:tav tm="100000">
                                          <p:val>
                                            <p:strVal val="#ppt_y"/>
                                          </p:val>
                                        </p:tav>
                                      </p:tavLst>
                                    </p:anim>
                                    <p:anim calcmode="lin" valueType="num">
                                      <p:cBhvr>
                                        <p:cTn id="37" dur="500" fill="hold"/>
                                        <p:tgtEl>
                                          <p:spTgt spid="22"/>
                                        </p:tgtEl>
                                        <p:attrNameLst>
                                          <p:attrName>ppt_w</p:attrName>
                                        </p:attrNameLst>
                                      </p:cBhvr>
                                      <p:tavLst>
                                        <p:tav tm="0">
                                          <p:val>
                                            <p:strVal val="#ppt_w"/>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childTnLst>
                                </p:cTn>
                              </p:par>
                              <p:par>
                                <p:cTn id="39" presetID="17" presetClass="entr" presetSubtype="1"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ppt_x</p:attrName>
                                        </p:attrNameLst>
                                      </p:cBhvr>
                                      <p:tavLst>
                                        <p:tav tm="0">
                                          <p:val>
                                            <p:strVal val="#ppt_x"/>
                                          </p:val>
                                        </p:tav>
                                        <p:tav tm="100000">
                                          <p:val>
                                            <p:strVal val="#ppt_x"/>
                                          </p:val>
                                        </p:tav>
                                      </p:tavLst>
                                    </p:anim>
                                    <p:anim calcmode="lin" valueType="num">
                                      <p:cBhvr>
                                        <p:cTn id="42" dur="500" fill="hold"/>
                                        <p:tgtEl>
                                          <p:spTgt spid="26"/>
                                        </p:tgtEl>
                                        <p:attrNameLst>
                                          <p:attrName>ppt_y</p:attrName>
                                        </p:attrNameLst>
                                      </p:cBhvr>
                                      <p:tavLst>
                                        <p:tav tm="0">
                                          <p:val>
                                            <p:strVal val="#ppt_y-#ppt_h/2"/>
                                          </p:val>
                                        </p:tav>
                                        <p:tav tm="100000">
                                          <p:val>
                                            <p:strVal val="#ppt_y"/>
                                          </p:val>
                                        </p:tav>
                                      </p:tavLst>
                                    </p:anim>
                                    <p:anim calcmode="lin" valueType="num">
                                      <p:cBhvr>
                                        <p:cTn id="43" dur="500" fill="hold"/>
                                        <p:tgtEl>
                                          <p:spTgt spid="26"/>
                                        </p:tgtEl>
                                        <p:attrNameLst>
                                          <p:attrName>ppt_w</p:attrName>
                                        </p:attrNameLst>
                                      </p:cBhvr>
                                      <p:tavLst>
                                        <p:tav tm="0">
                                          <p:val>
                                            <p:strVal val="#ppt_w"/>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5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55" presetClass="entr" presetSubtype="0"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750" fill="hold"/>
                                        <p:tgtEl>
                                          <p:spTgt spid="6"/>
                                        </p:tgtEl>
                                        <p:attrNameLst>
                                          <p:attrName>ppt_w</p:attrName>
                                        </p:attrNameLst>
                                      </p:cBhvr>
                                      <p:tavLst>
                                        <p:tav tm="0">
                                          <p:val>
                                            <p:strVal val="#ppt_w*0.70"/>
                                          </p:val>
                                        </p:tav>
                                        <p:tav tm="100000">
                                          <p:val>
                                            <p:strVal val="#ppt_w"/>
                                          </p:val>
                                        </p:tav>
                                      </p:tavLst>
                                    </p:anim>
                                    <p:anim calcmode="lin" valueType="num">
                                      <p:cBhvr>
                                        <p:cTn id="54" dur="750" fill="hold"/>
                                        <p:tgtEl>
                                          <p:spTgt spid="6"/>
                                        </p:tgtEl>
                                        <p:attrNameLst>
                                          <p:attrName>ppt_h</p:attrName>
                                        </p:attrNameLst>
                                      </p:cBhvr>
                                      <p:tavLst>
                                        <p:tav tm="0">
                                          <p:val>
                                            <p:strVal val="#ppt_h"/>
                                          </p:val>
                                        </p:tav>
                                        <p:tav tm="100000">
                                          <p:val>
                                            <p:strVal val="#ppt_h"/>
                                          </p:val>
                                        </p:tav>
                                      </p:tavLst>
                                    </p:anim>
                                    <p:animEffect transition="in" filter="fade">
                                      <p:cBhvr>
                                        <p:cTn id="55" dur="750"/>
                                        <p:tgtEl>
                                          <p:spTgt spid="6"/>
                                        </p:tgtEl>
                                      </p:cBhvr>
                                    </p:animEffect>
                                  </p:childTnLst>
                                </p:cTn>
                              </p:par>
                            </p:childTnLst>
                          </p:cTn>
                        </p:par>
                        <p:par>
                          <p:cTn id="56" fill="hold">
                            <p:stCondLst>
                              <p:cond delay="750"/>
                            </p:stCondLst>
                            <p:childTnLst>
                              <p:par>
                                <p:cTn id="57" presetID="22" presetClass="entr" presetSubtype="8"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left)">
                                      <p:cBhvr>
                                        <p:cTn id="59" dur="500"/>
                                        <p:tgtEl>
                                          <p:spTgt spid="34"/>
                                        </p:tgtEl>
                                      </p:cBhvr>
                                    </p:animEffect>
                                  </p:childTnLst>
                                </p:cTn>
                              </p:par>
                            </p:childTnLst>
                          </p:cTn>
                        </p:par>
                      </p:childTnLst>
                    </p:cTn>
                  </p:par>
                  <p:par>
                    <p:cTn id="60" fill="hold">
                      <p:stCondLst>
                        <p:cond delay="indefinite"/>
                      </p:stCondLst>
                      <p:childTnLst>
                        <p:par>
                          <p:cTn id="61" fill="hold">
                            <p:stCondLst>
                              <p:cond delay="0"/>
                            </p:stCondLst>
                            <p:childTnLst>
                              <p:par>
                                <p:cTn id="62" presetID="25" presetClass="entr" presetSubtype="0" fill="hold" nodeType="click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65"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66"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67" dur="1000" fill="hold"/>
                                        <p:tgtEl>
                                          <p:spTgt spid="28"/>
                                        </p:tgtEl>
                                        <p:attrNameLst>
                                          <p:attrName>ppt_h</p:attrName>
                                        </p:attrNameLst>
                                      </p:cBhvr>
                                      <p:tavLst>
                                        <p:tav tm="0">
                                          <p:val>
                                            <p:strVal val="#ppt_h"/>
                                          </p:val>
                                        </p:tav>
                                        <p:tav tm="100000">
                                          <p:val>
                                            <p:strVal val="#ppt_h"/>
                                          </p:val>
                                        </p:tav>
                                      </p:tavLst>
                                    </p:anim>
                                    <p:anim calcmode="lin" valueType="num">
                                      <p:cBhvr>
                                        <p:cTn id="68"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69"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70"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71" dur="1000" decel="50000">
                                          <p:stCondLst>
                                            <p:cond delay="0"/>
                                          </p:stCondLst>
                                        </p:cTn>
                                        <p:tgtEl>
                                          <p:spTgt spid="28"/>
                                        </p:tgtEl>
                                      </p:cBhvr>
                                    </p:animEffect>
                                  </p:childTnLst>
                                </p:cTn>
                              </p:par>
                            </p:childTnLst>
                          </p:cTn>
                        </p:par>
                        <p:par>
                          <p:cTn id="72" fill="hold">
                            <p:stCondLst>
                              <p:cond delay="1000"/>
                            </p:stCondLst>
                            <p:childTnLst>
                              <p:par>
                                <p:cTn id="73" presetID="22" presetClass="entr" presetSubtype="8"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wipe(left)">
                                      <p:cBhvr>
                                        <p:cTn id="7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p:bldP spid="30" grpId="0"/>
      <p:bldP spid="32"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C62D0E9-AD4C-498E-16EB-40729C48037D}"/>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143DEDFE-9FC6-F3F8-B85F-A06AB54A7FB7}"/>
              </a:ext>
            </a:extLst>
          </p:cNvPr>
          <p:cNvSpPr txBox="1"/>
          <p:nvPr/>
        </p:nvSpPr>
        <p:spPr>
          <a:xfrm>
            <a:off x="2789420" y="0"/>
            <a:ext cx="7352107" cy="584775"/>
          </a:xfrm>
          <a:prstGeom prst="rect">
            <a:avLst/>
          </a:prstGeom>
          <a:noFill/>
        </p:spPr>
        <p:txBody>
          <a:bodyPr wrap="square">
            <a:spAutoFit/>
          </a:bodyPr>
          <a:lstStyle/>
          <a:p>
            <a:pPr algn="ctr"/>
            <a:r>
              <a:rPr lang="es-ES" sz="32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LA PREGHIERA DI INTERCESSIONE</a:t>
            </a:r>
          </a:p>
        </p:txBody>
      </p:sp>
      <p:sp>
        <p:nvSpPr>
          <p:cNvPr id="5" name="CuadroTexto 4">
            <a:extLst>
              <a:ext uri="{FF2B5EF4-FFF2-40B4-BE49-F238E27FC236}">
                <a16:creationId xmlns:a16="http://schemas.microsoft.com/office/drawing/2014/main" id="{23429032-56CB-8546-66F5-67D6BE9A3602}"/>
              </a:ext>
            </a:extLst>
          </p:cNvPr>
          <p:cNvSpPr txBox="1"/>
          <p:nvPr/>
        </p:nvSpPr>
        <p:spPr>
          <a:xfrm>
            <a:off x="2789420" y="617305"/>
            <a:ext cx="7127871" cy="923330"/>
          </a:xfrm>
          <a:prstGeom prst="rect">
            <a:avLst/>
          </a:prstGeom>
          <a:noFill/>
        </p:spPr>
        <p:txBody>
          <a:bodyPr wrap="square">
            <a:spAutoFit/>
            <a:scene3d>
              <a:camera prst="orthographicFront"/>
              <a:lightRig rig="threePt" dir="t"/>
            </a:scene3d>
            <a:sp3d extrusionH="57150">
              <a:bevelT w="38100" h="38100"/>
            </a:sp3d>
          </a:bodyPr>
          <a:lstStyle/>
          <a:p>
            <a:pPr algn="ctr"/>
            <a:r>
              <a:rPr lang="es-ES" b="1" dirty="0">
                <a:solidFill>
                  <a:srgbClr val="7030A0"/>
                </a:solidFill>
                <a:latin typeface="Comic Sans MS" panose="030F0702030302020204" pitchFamily="66" charset="0"/>
              </a:rPr>
              <a:t>“</a:t>
            </a:r>
            <a:r>
              <a:rPr lang="it-IT" b="1" dirty="0">
                <a:solidFill>
                  <a:srgbClr val="7030A0"/>
                </a:solidFill>
                <a:latin typeface="Comic Sans MS" panose="030F0702030302020204" pitchFamily="66" charset="0"/>
              </a:rPr>
              <a:t>Il SIGNORE si adirò fortemente anche contro Aaronne, al punto di volerlo far perire; io pregai in quell'occasione anche per Aaronne.</a:t>
            </a:r>
            <a:r>
              <a:rPr lang="es-ES" b="1" dirty="0">
                <a:solidFill>
                  <a:srgbClr val="7030A0"/>
                </a:solidFill>
                <a:latin typeface="Comic Sans MS" panose="030F0702030302020204" pitchFamily="66" charset="0"/>
              </a:rPr>
              <a:t>” </a:t>
            </a:r>
            <a:r>
              <a:rPr lang="es-ES" sz="1400" b="1" dirty="0">
                <a:solidFill>
                  <a:srgbClr val="7030A0"/>
                </a:solidFill>
                <a:latin typeface="Comic Sans MS" panose="030F0702030302020204" pitchFamily="66" charset="0"/>
              </a:rPr>
              <a:t>(Deuteronomio 9:20)</a:t>
            </a:r>
          </a:p>
        </p:txBody>
      </p:sp>
      <p:sp>
        <p:nvSpPr>
          <p:cNvPr id="2" name="CuadroTexto 1">
            <a:extLst>
              <a:ext uri="{FF2B5EF4-FFF2-40B4-BE49-F238E27FC236}">
                <a16:creationId xmlns:a16="http://schemas.microsoft.com/office/drawing/2014/main" id="{CB522E17-CB54-27C6-91AC-8CA7D9C8CCA3}"/>
              </a:ext>
            </a:extLst>
          </p:cNvPr>
          <p:cNvSpPr txBox="1"/>
          <p:nvPr/>
        </p:nvSpPr>
        <p:spPr>
          <a:xfrm>
            <a:off x="2890958" y="1613633"/>
            <a:ext cx="7127871" cy="646331"/>
          </a:xfrm>
          <a:prstGeom prst="rect">
            <a:avLst/>
          </a:prstGeom>
          <a:noFill/>
        </p:spPr>
        <p:txBody>
          <a:bodyPr wrap="square" rtlCol="0">
            <a:spAutoFit/>
          </a:bodyPr>
          <a:lstStyle/>
          <a:p>
            <a:pPr>
              <a:spcBef>
                <a:spcPts val="600"/>
              </a:spcBef>
            </a:pPr>
            <a:r>
              <a:rPr lang="it-IT" b="1" dirty="0"/>
              <a:t>La preghiera di intercessione è quella in cui preghiamo per altre persone </a:t>
            </a:r>
            <a:r>
              <a:rPr lang="es-ES" b="1" dirty="0"/>
              <a:t>(</a:t>
            </a:r>
            <a:r>
              <a:rPr lang="es-ES" b="1" dirty="0" err="1"/>
              <a:t>Gm</a:t>
            </a:r>
            <a:r>
              <a:rPr lang="es-ES" b="1" dirty="0"/>
              <a:t> 5:16; Mt 5:44; 1 Ti 2:1-4).</a:t>
            </a:r>
          </a:p>
        </p:txBody>
      </p:sp>
      <p:graphicFrame>
        <p:nvGraphicFramePr>
          <p:cNvPr id="7" name="Diagrama 6">
            <a:extLst>
              <a:ext uri="{FF2B5EF4-FFF2-40B4-BE49-F238E27FC236}">
                <a16:creationId xmlns:a16="http://schemas.microsoft.com/office/drawing/2014/main" id="{B5D7BF5B-CF4D-EA9F-C6E5-3FF6AA0D1FC1}"/>
              </a:ext>
            </a:extLst>
          </p:cNvPr>
          <p:cNvGraphicFramePr/>
          <p:nvPr>
            <p:extLst>
              <p:ext uri="{D42A27DB-BD31-4B8C-83A1-F6EECF244321}">
                <p14:modId xmlns:p14="http://schemas.microsoft.com/office/powerpoint/2010/main" val="2283291836"/>
              </p:ext>
            </p:extLst>
          </p:nvPr>
        </p:nvGraphicFramePr>
        <p:xfrm>
          <a:off x="200221" y="2862699"/>
          <a:ext cx="11970621" cy="32683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Imagen 8">
            <a:extLst>
              <a:ext uri="{FF2B5EF4-FFF2-40B4-BE49-F238E27FC236}">
                <a16:creationId xmlns:a16="http://schemas.microsoft.com/office/drawing/2014/main" id="{459BEBAD-4631-A19F-97C1-C0517E0C321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141527" y="118142"/>
            <a:ext cx="1917626" cy="2656573"/>
          </a:xfrm>
          <a:prstGeom prst="round2DiagRect">
            <a:avLst>
              <a:gd name="adj1" fmla="val 16667"/>
              <a:gd name="adj2" fmla="val 13182"/>
            </a:avLst>
          </a:prstGeom>
          <a:ln w="38100" cap="sq">
            <a:solidFill>
              <a:schemeClr val="accent3"/>
            </a:solidFill>
            <a:miter lim="800000"/>
          </a:ln>
          <a:effectLst>
            <a:outerShdw blurRad="50800" dist="38100" dir="2700000" algn="tl" rotWithShape="0">
              <a:prstClr val="black">
                <a:alpha val="40000"/>
              </a:prstClr>
            </a:outerShdw>
          </a:effectLst>
        </p:spPr>
      </p:pic>
      <p:pic>
        <p:nvPicPr>
          <p:cNvPr id="11" name="Imagen 10">
            <a:extLst>
              <a:ext uri="{FF2B5EF4-FFF2-40B4-BE49-F238E27FC236}">
                <a16:creationId xmlns:a16="http://schemas.microsoft.com/office/drawing/2014/main" id="{2B0D635F-7678-C82A-05AA-1E109601995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32847" y="129729"/>
            <a:ext cx="2656573" cy="2656573"/>
          </a:xfrm>
          <a:prstGeom prst="round2DiagRect">
            <a:avLst>
              <a:gd name="adj1" fmla="val 16667"/>
              <a:gd name="adj2" fmla="val 13182"/>
            </a:avLst>
          </a:prstGeom>
          <a:ln w="38100" cap="sq">
            <a:solidFill>
              <a:srgbClr val="7030A0"/>
            </a:solidFill>
            <a:miter lim="800000"/>
          </a:ln>
          <a:effectLst>
            <a:outerShdw blurRad="50800" dist="38100" dir="8100000" algn="tr" rotWithShape="0">
              <a:prstClr val="black">
                <a:alpha val="40000"/>
              </a:prstClr>
            </a:outerShdw>
          </a:effectLst>
        </p:spPr>
      </p:pic>
      <p:sp>
        <p:nvSpPr>
          <p:cNvPr id="6" name="CuadroTexto 5">
            <a:extLst>
              <a:ext uri="{FF2B5EF4-FFF2-40B4-BE49-F238E27FC236}">
                <a16:creationId xmlns:a16="http://schemas.microsoft.com/office/drawing/2014/main" id="{008D985C-E03F-4155-02FE-991CFDC19F50}"/>
              </a:ext>
            </a:extLst>
          </p:cNvPr>
          <p:cNvSpPr txBox="1"/>
          <p:nvPr/>
        </p:nvSpPr>
        <p:spPr>
          <a:xfrm>
            <a:off x="21158" y="5921559"/>
            <a:ext cx="12192000" cy="369332"/>
          </a:xfrm>
          <a:prstGeom prst="rect">
            <a:avLst/>
          </a:prstGeom>
          <a:noFill/>
        </p:spPr>
        <p:txBody>
          <a:bodyPr wrap="square" rtlCol="0">
            <a:spAutoFit/>
          </a:bodyPr>
          <a:lstStyle/>
          <a:p>
            <a:pPr algn="ctr">
              <a:spcBef>
                <a:spcPts val="600"/>
              </a:spcBef>
            </a:pPr>
            <a:r>
              <a:rPr lang="it-IT" b="1" dirty="0"/>
              <a:t>Cosa spinse Mosè a pregare per gli altri?</a:t>
            </a:r>
            <a:endParaRPr lang="es-ES" b="1" dirty="0"/>
          </a:p>
        </p:txBody>
      </p:sp>
      <p:sp>
        <p:nvSpPr>
          <p:cNvPr id="8" name="CuadroTexto 7">
            <a:extLst>
              <a:ext uri="{FF2B5EF4-FFF2-40B4-BE49-F238E27FC236}">
                <a16:creationId xmlns:a16="http://schemas.microsoft.com/office/drawing/2014/main" id="{7AA50C12-946C-BEF8-C998-571367A81D4E}"/>
              </a:ext>
            </a:extLst>
          </p:cNvPr>
          <p:cNvSpPr txBox="1"/>
          <p:nvPr/>
        </p:nvSpPr>
        <p:spPr>
          <a:xfrm>
            <a:off x="2789420" y="2310744"/>
            <a:ext cx="7106712"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Mosè intercedette davanti a Dio per altri in diverse occasioni e per altri motivi:</a:t>
            </a:r>
          </a:p>
        </p:txBody>
      </p:sp>
      <p:sp>
        <p:nvSpPr>
          <p:cNvPr id="12" name="CuadroTexto 11">
            <a:extLst>
              <a:ext uri="{FF2B5EF4-FFF2-40B4-BE49-F238E27FC236}">
                <a16:creationId xmlns:a16="http://schemas.microsoft.com/office/drawing/2014/main" id="{15AF7662-53E9-612F-85EA-3252C9DEB2B1}"/>
              </a:ext>
            </a:extLst>
          </p:cNvPr>
          <p:cNvSpPr txBox="1"/>
          <p:nvPr/>
        </p:nvSpPr>
        <p:spPr>
          <a:xfrm>
            <a:off x="0" y="6358939"/>
            <a:ext cx="12192000" cy="369332"/>
          </a:xfrm>
          <a:prstGeom prst="rect">
            <a:avLst/>
          </a:prstGeom>
          <a:noFill/>
        </p:spPr>
        <p:txBody>
          <a:bodyPr wrap="square">
            <a:spAutoFit/>
          </a:bodyPr>
          <a:lstStyle/>
          <a:p>
            <a:pPr lvl="0" algn="ctr">
              <a:spcBef>
                <a:spcPts val="600"/>
              </a:spcBef>
              <a:defRPr/>
            </a:pPr>
            <a:r>
              <a:rPr lang="it-IT" b="1" dirty="0">
                <a:solidFill>
                  <a:prstClr val="black"/>
                </a:solidFill>
              </a:rPr>
              <a:t>Proprio ciò che dovrebbe motivare anche noi: l'amore verso coloro per cui preghiamo.</a:t>
            </a:r>
            <a:endParaRPr kumimoji="0" lang="es-ES" b="1" i="0" u="none" strike="noStrike" kern="1200" cap="none" spc="0" normalizeH="0" baseline="0" noProof="0" dirty="0">
              <a:ln>
                <a:noFill/>
              </a:ln>
              <a:solidFill>
                <a:prstClr val="black"/>
              </a:solidFill>
              <a:effectLst/>
              <a:uLnTx/>
              <a:uFillTx/>
              <a:latin typeface="Aptos" panose="02110004020202020204"/>
            </a:endParaRPr>
          </a:p>
        </p:txBody>
      </p:sp>
    </p:spTree>
    <p:extLst>
      <p:ext uri="{BB962C8B-B14F-4D97-AF65-F5344CB8AC3E}">
        <p14:creationId xmlns:p14="http://schemas.microsoft.com/office/powerpoint/2010/main" val="2599586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217">
                                          <p:stCondLst>
                                            <p:cond delay="0"/>
                                          </p:stCondLst>
                                        </p:cTn>
                                        <p:tgtEl>
                                          <p:spTgt spid="5"/>
                                        </p:tgtEl>
                                      </p:cBhvr>
                                    </p:animEffect>
                                    <p:anim calcmode="lin" valueType="num">
                                      <p:cBhvr>
                                        <p:cTn id="17" dur="683"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8" dur="249"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9" dur="249" tmFilter="0, 0; 0.125,0.2665; 0.25,0.4; 0.375,0.465; 0.5,0.5;  0.625,0.535; 0.75,0.6; 0.875,0.7335; 1,1">
                                          <p:stCondLst>
                                            <p:cond delay="249"/>
                                          </p:stCondLst>
                                        </p:cTn>
                                        <p:tgtEl>
                                          <p:spTgt spid="5"/>
                                        </p:tgtEl>
                                        <p:attrNameLst>
                                          <p:attrName>ppt_y</p:attrName>
                                        </p:attrNameLst>
                                      </p:cBhvr>
                                      <p:tavLst>
                                        <p:tav tm="0" fmla="#ppt_y-sin(pi*$)/9">
                                          <p:val>
                                            <p:fltVal val="0"/>
                                          </p:val>
                                        </p:tav>
                                        <p:tav tm="100000">
                                          <p:val>
                                            <p:fltVal val="1"/>
                                          </p:val>
                                        </p:tav>
                                      </p:tavLst>
                                    </p:anim>
                                    <p:anim calcmode="lin" valueType="num">
                                      <p:cBhvr>
                                        <p:cTn id="20" dur="124" tmFilter="0, 0; 0.125,0.2665; 0.25,0.4; 0.375,0.465; 0.5,0.5;  0.625,0.535; 0.75,0.6; 0.875,0.7335; 1,1">
                                          <p:stCondLst>
                                            <p:cond delay="497"/>
                                          </p:stCondLst>
                                        </p:cTn>
                                        <p:tgtEl>
                                          <p:spTgt spid="5"/>
                                        </p:tgtEl>
                                        <p:attrNameLst>
                                          <p:attrName>ppt_y</p:attrName>
                                        </p:attrNameLst>
                                      </p:cBhvr>
                                      <p:tavLst>
                                        <p:tav tm="0" fmla="#ppt_y-sin(pi*$)/27">
                                          <p:val>
                                            <p:fltVal val="0"/>
                                          </p:val>
                                        </p:tav>
                                        <p:tav tm="100000">
                                          <p:val>
                                            <p:fltVal val="1"/>
                                          </p:val>
                                        </p:tav>
                                      </p:tavLst>
                                    </p:anim>
                                    <p:anim calcmode="lin" valueType="num">
                                      <p:cBhvr>
                                        <p:cTn id="21" dur="62" tmFilter="0, 0; 0.125,0.2665; 0.25,0.4; 0.375,0.465; 0.5,0.5;  0.625,0.535; 0.75,0.6; 0.875,0.7335; 1,1">
                                          <p:stCondLst>
                                            <p:cond delay="621"/>
                                          </p:stCondLst>
                                        </p:cTn>
                                        <p:tgtEl>
                                          <p:spTgt spid="5"/>
                                        </p:tgtEl>
                                        <p:attrNameLst>
                                          <p:attrName>ppt_y</p:attrName>
                                        </p:attrNameLst>
                                      </p:cBhvr>
                                      <p:tavLst>
                                        <p:tav tm="0" fmla="#ppt_y-sin(pi*$)/81">
                                          <p:val>
                                            <p:fltVal val="0"/>
                                          </p:val>
                                        </p:tav>
                                        <p:tav tm="100000">
                                          <p:val>
                                            <p:fltVal val="1"/>
                                          </p:val>
                                        </p:tav>
                                      </p:tavLst>
                                    </p:anim>
                                    <p:animScale>
                                      <p:cBhvr>
                                        <p:cTn id="22" dur="10">
                                          <p:stCondLst>
                                            <p:cond delay="244"/>
                                          </p:stCondLst>
                                        </p:cTn>
                                        <p:tgtEl>
                                          <p:spTgt spid="5"/>
                                        </p:tgtEl>
                                      </p:cBhvr>
                                      <p:to x="100000" y="60000"/>
                                    </p:animScale>
                                    <p:animScale>
                                      <p:cBhvr>
                                        <p:cTn id="23" dur="62" decel="50000">
                                          <p:stCondLst>
                                            <p:cond delay="254"/>
                                          </p:stCondLst>
                                        </p:cTn>
                                        <p:tgtEl>
                                          <p:spTgt spid="5"/>
                                        </p:tgtEl>
                                      </p:cBhvr>
                                      <p:to x="100000" y="100000"/>
                                    </p:animScale>
                                    <p:animScale>
                                      <p:cBhvr>
                                        <p:cTn id="24" dur="10">
                                          <p:stCondLst>
                                            <p:cond delay="492"/>
                                          </p:stCondLst>
                                        </p:cTn>
                                        <p:tgtEl>
                                          <p:spTgt spid="5"/>
                                        </p:tgtEl>
                                      </p:cBhvr>
                                      <p:to x="100000" y="80000"/>
                                    </p:animScale>
                                    <p:animScale>
                                      <p:cBhvr>
                                        <p:cTn id="25" dur="62" decel="50000">
                                          <p:stCondLst>
                                            <p:cond delay="502"/>
                                          </p:stCondLst>
                                        </p:cTn>
                                        <p:tgtEl>
                                          <p:spTgt spid="5"/>
                                        </p:tgtEl>
                                      </p:cBhvr>
                                      <p:to x="100000" y="100000"/>
                                    </p:animScale>
                                    <p:animScale>
                                      <p:cBhvr>
                                        <p:cTn id="26" dur="10">
                                          <p:stCondLst>
                                            <p:cond delay="616"/>
                                          </p:stCondLst>
                                        </p:cTn>
                                        <p:tgtEl>
                                          <p:spTgt spid="5"/>
                                        </p:tgtEl>
                                      </p:cBhvr>
                                      <p:to x="100000" y="90000"/>
                                    </p:animScale>
                                    <p:animScale>
                                      <p:cBhvr>
                                        <p:cTn id="27" dur="62" decel="50000">
                                          <p:stCondLst>
                                            <p:cond delay="625"/>
                                          </p:stCondLst>
                                        </p:cTn>
                                        <p:tgtEl>
                                          <p:spTgt spid="5"/>
                                        </p:tgtEl>
                                      </p:cBhvr>
                                      <p:to x="100000" y="100000"/>
                                    </p:animScale>
                                    <p:animScale>
                                      <p:cBhvr>
                                        <p:cTn id="28" dur="10">
                                          <p:stCondLst>
                                            <p:cond delay="678"/>
                                          </p:stCondLst>
                                        </p:cTn>
                                        <p:tgtEl>
                                          <p:spTgt spid="5"/>
                                        </p:tgtEl>
                                      </p:cBhvr>
                                      <p:to x="100000" y="95000"/>
                                    </p:animScale>
                                    <p:animScale>
                                      <p:cBhvr>
                                        <p:cTn id="29" dur="62" decel="50000">
                                          <p:stCondLst>
                                            <p:cond delay="688"/>
                                          </p:stCondLst>
                                        </p:cTn>
                                        <p:tgtEl>
                                          <p:spTgt spid="5"/>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49" presetClass="entr" presetSubtype="0" decel="10000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childTnLst>
                          </p:cTn>
                        </p:par>
                        <p:par>
                          <p:cTn id="38" fill="hold">
                            <p:stCondLst>
                              <p:cond delay="500"/>
                            </p:stCondLst>
                            <p:childTnLst>
                              <p:par>
                                <p:cTn id="39" presetID="49" presetClass="entr" presetSubtype="0" decel="10000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 calcmode="lin" valueType="num">
                                      <p:cBhvr>
                                        <p:cTn id="43" dur="500" fill="hold"/>
                                        <p:tgtEl>
                                          <p:spTgt spid="9"/>
                                        </p:tgtEl>
                                        <p:attrNameLst>
                                          <p:attrName>style.rotation</p:attrName>
                                        </p:attrNameLst>
                                      </p:cBhvr>
                                      <p:tavLst>
                                        <p:tav tm="0">
                                          <p:val>
                                            <p:fltVal val="360"/>
                                          </p:val>
                                        </p:tav>
                                        <p:tav tm="100000">
                                          <p:val>
                                            <p:fltVal val="0"/>
                                          </p:val>
                                        </p:tav>
                                      </p:tavLst>
                                    </p:anim>
                                    <p:animEffect transition="in" filter="fade">
                                      <p:cBhvr>
                                        <p:cTn id="44" dur="500"/>
                                        <p:tgtEl>
                                          <p:spTgt spid="9"/>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49" presetClass="entr" presetSubtype="0" decel="100000" fill="hold" grpId="0" nodeType="clickEffect">
                                  <p:stCondLst>
                                    <p:cond delay="0"/>
                                  </p:stCondLst>
                                  <p:childTnLst>
                                    <p:set>
                                      <p:cBhvr>
                                        <p:cTn id="57" dur="1" fill="hold">
                                          <p:stCondLst>
                                            <p:cond delay="0"/>
                                          </p:stCondLst>
                                        </p:cTn>
                                        <p:tgtEl>
                                          <p:spTgt spid="7">
                                            <p:graphicEl>
                                              <a:dgm id="{143FC85D-4F78-4CAD-9109-3C2C2B37CAB9}"/>
                                            </p:graphicEl>
                                          </p:spTgt>
                                        </p:tgtEl>
                                        <p:attrNameLst>
                                          <p:attrName>style.visibility</p:attrName>
                                        </p:attrNameLst>
                                      </p:cBhvr>
                                      <p:to>
                                        <p:strVal val="visible"/>
                                      </p:to>
                                    </p:set>
                                    <p:anim calcmode="lin" valueType="num">
                                      <p:cBhvr>
                                        <p:cTn id="58" dur="500" fill="hold"/>
                                        <p:tgtEl>
                                          <p:spTgt spid="7">
                                            <p:graphicEl>
                                              <a:dgm id="{143FC85D-4F78-4CAD-9109-3C2C2B37CAB9}"/>
                                            </p:graphicEl>
                                          </p:spTgt>
                                        </p:tgtEl>
                                        <p:attrNameLst>
                                          <p:attrName>ppt_w</p:attrName>
                                        </p:attrNameLst>
                                      </p:cBhvr>
                                      <p:tavLst>
                                        <p:tav tm="0">
                                          <p:val>
                                            <p:fltVal val="0"/>
                                          </p:val>
                                        </p:tav>
                                        <p:tav tm="100000">
                                          <p:val>
                                            <p:strVal val="#ppt_w"/>
                                          </p:val>
                                        </p:tav>
                                      </p:tavLst>
                                    </p:anim>
                                    <p:anim calcmode="lin" valueType="num">
                                      <p:cBhvr>
                                        <p:cTn id="59" dur="500" fill="hold"/>
                                        <p:tgtEl>
                                          <p:spTgt spid="7">
                                            <p:graphicEl>
                                              <a:dgm id="{143FC85D-4F78-4CAD-9109-3C2C2B37CAB9}"/>
                                            </p:graphicEl>
                                          </p:spTgt>
                                        </p:tgtEl>
                                        <p:attrNameLst>
                                          <p:attrName>ppt_h</p:attrName>
                                        </p:attrNameLst>
                                      </p:cBhvr>
                                      <p:tavLst>
                                        <p:tav tm="0">
                                          <p:val>
                                            <p:fltVal val="0"/>
                                          </p:val>
                                        </p:tav>
                                        <p:tav tm="100000">
                                          <p:val>
                                            <p:strVal val="#ppt_h"/>
                                          </p:val>
                                        </p:tav>
                                      </p:tavLst>
                                    </p:anim>
                                    <p:anim calcmode="lin" valueType="num">
                                      <p:cBhvr>
                                        <p:cTn id="60" dur="500" fill="hold"/>
                                        <p:tgtEl>
                                          <p:spTgt spid="7">
                                            <p:graphicEl>
                                              <a:dgm id="{143FC85D-4F78-4CAD-9109-3C2C2B37CAB9}"/>
                                            </p:graphicEl>
                                          </p:spTgt>
                                        </p:tgtEl>
                                        <p:attrNameLst>
                                          <p:attrName>style.rotation</p:attrName>
                                        </p:attrNameLst>
                                      </p:cBhvr>
                                      <p:tavLst>
                                        <p:tav tm="0">
                                          <p:val>
                                            <p:fltVal val="360"/>
                                          </p:val>
                                        </p:tav>
                                        <p:tav tm="100000">
                                          <p:val>
                                            <p:fltVal val="0"/>
                                          </p:val>
                                        </p:tav>
                                      </p:tavLst>
                                    </p:anim>
                                    <p:animEffect transition="in" filter="fade">
                                      <p:cBhvr>
                                        <p:cTn id="61" dur="500"/>
                                        <p:tgtEl>
                                          <p:spTgt spid="7">
                                            <p:graphicEl>
                                              <a:dgm id="{143FC85D-4F78-4CAD-9109-3C2C2B37CAB9}"/>
                                            </p:graphicEl>
                                          </p:spTgt>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7">
                                            <p:graphicEl>
                                              <a:dgm id="{4CBC93CC-9EE9-4680-9D34-AF4A3AD78538}"/>
                                            </p:graphicEl>
                                          </p:spTgt>
                                        </p:tgtEl>
                                        <p:attrNameLst>
                                          <p:attrName>style.visibility</p:attrName>
                                        </p:attrNameLst>
                                      </p:cBhvr>
                                      <p:to>
                                        <p:strVal val="visible"/>
                                      </p:to>
                                    </p:set>
                                    <p:animEffect transition="in" filter="wipe(left)">
                                      <p:cBhvr>
                                        <p:cTn id="65" dur="500"/>
                                        <p:tgtEl>
                                          <p:spTgt spid="7">
                                            <p:graphicEl>
                                              <a:dgm id="{4CBC93CC-9EE9-4680-9D34-AF4A3AD78538}"/>
                                            </p:graphicEl>
                                          </p:spTgt>
                                        </p:tgtEl>
                                      </p:cBhvr>
                                    </p:animEffect>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grpId="0" nodeType="clickEffect">
                                  <p:stCondLst>
                                    <p:cond delay="0"/>
                                  </p:stCondLst>
                                  <p:childTnLst>
                                    <p:set>
                                      <p:cBhvr>
                                        <p:cTn id="69" dur="1" fill="hold">
                                          <p:stCondLst>
                                            <p:cond delay="0"/>
                                          </p:stCondLst>
                                        </p:cTn>
                                        <p:tgtEl>
                                          <p:spTgt spid="7">
                                            <p:graphicEl>
                                              <a:dgm id="{59616663-DE44-4B22-8ABF-3394A5518568}"/>
                                            </p:graphicEl>
                                          </p:spTgt>
                                        </p:tgtEl>
                                        <p:attrNameLst>
                                          <p:attrName>style.visibility</p:attrName>
                                        </p:attrNameLst>
                                      </p:cBhvr>
                                      <p:to>
                                        <p:strVal val="visible"/>
                                      </p:to>
                                    </p:set>
                                    <p:animEffect transition="in" filter="fade">
                                      <p:cBhvr>
                                        <p:cTn id="70" dur="1000"/>
                                        <p:tgtEl>
                                          <p:spTgt spid="7">
                                            <p:graphicEl>
                                              <a:dgm id="{59616663-DE44-4B22-8ABF-3394A5518568}"/>
                                            </p:graphicEl>
                                          </p:spTgt>
                                        </p:tgtEl>
                                      </p:cBhvr>
                                    </p:animEffect>
                                    <p:anim calcmode="lin" valueType="num">
                                      <p:cBhvr>
                                        <p:cTn id="71" dur="1000" fill="hold"/>
                                        <p:tgtEl>
                                          <p:spTgt spid="7">
                                            <p:graphicEl>
                                              <a:dgm id="{59616663-DE44-4B22-8ABF-3394A5518568}"/>
                                            </p:graphicEl>
                                          </p:spTgt>
                                        </p:tgtEl>
                                        <p:attrNameLst>
                                          <p:attrName>ppt_x</p:attrName>
                                        </p:attrNameLst>
                                      </p:cBhvr>
                                      <p:tavLst>
                                        <p:tav tm="0">
                                          <p:val>
                                            <p:strVal val="#ppt_x"/>
                                          </p:val>
                                        </p:tav>
                                        <p:tav tm="100000">
                                          <p:val>
                                            <p:strVal val="#ppt_x"/>
                                          </p:val>
                                        </p:tav>
                                      </p:tavLst>
                                    </p:anim>
                                    <p:anim calcmode="lin" valueType="num">
                                      <p:cBhvr>
                                        <p:cTn id="72" dur="1000" fill="hold"/>
                                        <p:tgtEl>
                                          <p:spTgt spid="7">
                                            <p:graphicEl>
                                              <a:dgm id="{59616663-DE44-4B22-8ABF-3394A5518568}"/>
                                            </p:graphicEl>
                                          </p:spTgt>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7">
                                            <p:graphicEl>
                                              <a:dgm id="{9D111C27-E043-480C-8A20-BEB0A7F7A350}"/>
                                            </p:graphicEl>
                                          </p:spTgt>
                                        </p:tgtEl>
                                        <p:attrNameLst>
                                          <p:attrName>style.visibility</p:attrName>
                                        </p:attrNameLst>
                                      </p:cBhvr>
                                      <p:to>
                                        <p:strVal val="visible"/>
                                      </p:to>
                                    </p:set>
                                    <p:animEffect transition="in" filter="fade">
                                      <p:cBhvr>
                                        <p:cTn id="75" dur="1000"/>
                                        <p:tgtEl>
                                          <p:spTgt spid="7">
                                            <p:graphicEl>
                                              <a:dgm id="{9D111C27-E043-480C-8A20-BEB0A7F7A350}"/>
                                            </p:graphicEl>
                                          </p:spTgt>
                                        </p:tgtEl>
                                      </p:cBhvr>
                                    </p:animEffect>
                                    <p:anim calcmode="lin" valueType="num">
                                      <p:cBhvr>
                                        <p:cTn id="76" dur="1000" fill="hold"/>
                                        <p:tgtEl>
                                          <p:spTgt spid="7">
                                            <p:graphicEl>
                                              <a:dgm id="{9D111C27-E043-480C-8A20-BEB0A7F7A350}"/>
                                            </p:graphicEl>
                                          </p:spTgt>
                                        </p:tgtEl>
                                        <p:attrNameLst>
                                          <p:attrName>ppt_x</p:attrName>
                                        </p:attrNameLst>
                                      </p:cBhvr>
                                      <p:tavLst>
                                        <p:tav tm="0">
                                          <p:val>
                                            <p:strVal val="#ppt_x"/>
                                          </p:val>
                                        </p:tav>
                                        <p:tav tm="100000">
                                          <p:val>
                                            <p:strVal val="#ppt_x"/>
                                          </p:val>
                                        </p:tav>
                                      </p:tavLst>
                                    </p:anim>
                                    <p:anim calcmode="lin" valueType="num">
                                      <p:cBhvr>
                                        <p:cTn id="77" dur="1000" fill="hold"/>
                                        <p:tgtEl>
                                          <p:spTgt spid="7">
                                            <p:graphicEl>
                                              <a:dgm id="{9D111C27-E043-480C-8A20-BEB0A7F7A350}"/>
                                            </p:graphicEl>
                                          </p:spTgt>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7">
                                            <p:graphicEl>
                                              <a:dgm id="{CBECB27E-FA87-4942-8610-3B94203FD45E}"/>
                                            </p:graphicEl>
                                          </p:spTgt>
                                        </p:tgtEl>
                                        <p:attrNameLst>
                                          <p:attrName>style.visibility</p:attrName>
                                        </p:attrNameLst>
                                      </p:cBhvr>
                                      <p:to>
                                        <p:strVal val="visible"/>
                                      </p:to>
                                    </p:set>
                                    <p:animEffect transition="in" filter="fade">
                                      <p:cBhvr>
                                        <p:cTn id="80" dur="1000"/>
                                        <p:tgtEl>
                                          <p:spTgt spid="7">
                                            <p:graphicEl>
                                              <a:dgm id="{CBECB27E-FA87-4942-8610-3B94203FD45E}"/>
                                            </p:graphicEl>
                                          </p:spTgt>
                                        </p:tgtEl>
                                      </p:cBhvr>
                                    </p:animEffect>
                                    <p:anim calcmode="lin" valueType="num">
                                      <p:cBhvr>
                                        <p:cTn id="81" dur="1000" fill="hold"/>
                                        <p:tgtEl>
                                          <p:spTgt spid="7">
                                            <p:graphicEl>
                                              <a:dgm id="{CBECB27E-FA87-4942-8610-3B94203FD45E}"/>
                                            </p:graphicEl>
                                          </p:spTgt>
                                        </p:tgtEl>
                                        <p:attrNameLst>
                                          <p:attrName>ppt_x</p:attrName>
                                        </p:attrNameLst>
                                      </p:cBhvr>
                                      <p:tavLst>
                                        <p:tav tm="0">
                                          <p:val>
                                            <p:strVal val="#ppt_x"/>
                                          </p:val>
                                        </p:tav>
                                        <p:tav tm="100000">
                                          <p:val>
                                            <p:strVal val="#ppt_x"/>
                                          </p:val>
                                        </p:tav>
                                      </p:tavLst>
                                    </p:anim>
                                    <p:anim calcmode="lin" valueType="num">
                                      <p:cBhvr>
                                        <p:cTn id="82" dur="1000" fill="hold"/>
                                        <p:tgtEl>
                                          <p:spTgt spid="7">
                                            <p:graphicEl>
                                              <a:dgm id="{CBECB27E-FA87-4942-8610-3B94203FD45E}"/>
                                            </p:graphicEl>
                                          </p:spTgt>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7" presetClass="entr" presetSubtype="0" fill="hold" grpId="0" nodeType="clickEffect">
                                  <p:stCondLst>
                                    <p:cond delay="0"/>
                                  </p:stCondLst>
                                  <p:childTnLst>
                                    <p:set>
                                      <p:cBhvr>
                                        <p:cTn id="86" dur="1" fill="hold">
                                          <p:stCondLst>
                                            <p:cond delay="0"/>
                                          </p:stCondLst>
                                        </p:cTn>
                                        <p:tgtEl>
                                          <p:spTgt spid="7">
                                            <p:graphicEl>
                                              <a:dgm id="{41AF6472-0683-4E5F-8779-185940828832}"/>
                                            </p:graphicEl>
                                          </p:spTgt>
                                        </p:tgtEl>
                                        <p:attrNameLst>
                                          <p:attrName>style.visibility</p:attrName>
                                        </p:attrNameLst>
                                      </p:cBhvr>
                                      <p:to>
                                        <p:strVal val="visible"/>
                                      </p:to>
                                    </p:set>
                                    <p:animEffect transition="in" filter="fade">
                                      <p:cBhvr>
                                        <p:cTn id="87" dur="1000"/>
                                        <p:tgtEl>
                                          <p:spTgt spid="7">
                                            <p:graphicEl>
                                              <a:dgm id="{41AF6472-0683-4E5F-8779-185940828832}"/>
                                            </p:graphicEl>
                                          </p:spTgt>
                                        </p:tgtEl>
                                      </p:cBhvr>
                                    </p:animEffect>
                                    <p:anim calcmode="lin" valueType="num">
                                      <p:cBhvr>
                                        <p:cTn id="88" dur="1000" fill="hold"/>
                                        <p:tgtEl>
                                          <p:spTgt spid="7">
                                            <p:graphicEl>
                                              <a:dgm id="{41AF6472-0683-4E5F-8779-185940828832}"/>
                                            </p:graphicEl>
                                          </p:spTgt>
                                        </p:tgtEl>
                                        <p:attrNameLst>
                                          <p:attrName>ppt_x</p:attrName>
                                        </p:attrNameLst>
                                      </p:cBhvr>
                                      <p:tavLst>
                                        <p:tav tm="0">
                                          <p:val>
                                            <p:strVal val="#ppt_x"/>
                                          </p:val>
                                        </p:tav>
                                        <p:tav tm="100000">
                                          <p:val>
                                            <p:strVal val="#ppt_x"/>
                                          </p:val>
                                        </p:tav>
                                      </p:tavLst>
                                    </p:anim>
                                    <p:anim calcmode="lin" valueType="num">
                                      <p:cBhvr>
                                        <p:cTn id="89" dur="1000" fill="hold"/>
                                        <p:tgtEl>
                                          <p:spTgt spid="7">
                                            <p:graphicEl>
                                              <a:dgm id="{41AF6472-0683-4E5F-8779-185940828832}"/>
                                            </p:graphicEl>
                                          </p:spTgt>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7">
                                            <p:graphicEl>
                                              <a:dgm id="{88F1BAE8-136E-42BF-9207-09B358BAB561}"/>
                                            </p:graphicEl>
                                          </p:spTgt>
                                        </p:tgtEl>
                                        <p:attrNameLst>
                                          <p:attrName>style.visibility</p:attrName>
                                        </p:attrNameLst>
                                      </p:cBhvr>
                                      <p:to>
                                        <p:strVal val="visible"/>
                                      </p:to>
                                    </p:set>
                                    <p:animEffect transition="in" filter="fade">
                                      <p:cBhvr>
                                        <p:cTn id="92" dur="1000"/>
                                        <p:tgtEl>
                                          <p:spTgt spid="7">
                                            <p:graphicEl>
                                              <a:dgm id="{88F1BAE8-136E-42BF-9207-09B358BAB561}"/>
                                            </p:graphicEl>
                                          </p:spTgt>
                                        </p:tgtEl>
                                      </p:cBhvr>
                                    </p:animEffect>
                                    <p:anim calcmode="lin" valueType="num">
                                      <p:cBhvr>
                                        <p:cTn id="93" dur="1000" fill="hold"/>
                                        <p:tgtEl>
                                          <p:spTgt spid="7">
                                            <p:graphicEl>
                                              <a:dgm id="{88F1BAE8-136E-42BF-9207-09B358BAB561}"/>
                                            </p:graphicEl>
                                          </p:spTgt>
                                        </p:tgtEl>
                                        <p:attrNameLst>
                                          <p:attrName>ppt_x</p:attrName>
                                        </p:attrNameLst>
                                      </p:cBhvr>
                                      <p:tavLst>
                                        <p:tav tm="0">
                                          <p:val>
                                            <p:strVal val="#ppt_x"/>
                                          </p:val>
                                        </p:tav>
                                        <p:tav tm="100000">
                                          <p:val>
                                            <p:strVal val="#ppt_x"/>
                                          </p:val>
                                        </p:tav>
                                      </p:tavLst>
                                    </p:anim>
                                    <p:anim calcmode="lin" valueType="num">
                                      <p:cBhvr>
                                        <p:cTn id="94" dur="1000" fill="hold"/>
                                        <p:tgtEl>
                                          <p:spTgt spid="7">
                                            <p:graphicEl>
                                              <a:dgm id="{88F1BAE8-136E-42BF-9207-09B358BAB561}"/>
                                            </p:graphicEl>
                                          </p:spTgt>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
                                            <p:graphicEl>
                                              <a:dgm id="{E4B860D4-2513-4294-B132-02E1E6F96A8A}"/>
                                            </p:graphicEl>
                                          </p:spTgt>
                                        </p:tgtEl>
                                        <p:attrNameLst>
                                          <p:attrName>style.visibility</p:attrName>
                                        </p:attrNameLst>
                                      </p:cBhvr>
                                      <p:to>
                                        <p:strVal val="visible"/>
                                      </p:to>
                                    </p:set>
                                    <p:animEffect transition="in" filter="fade">
                                      <p:cBhvr>
                                        <p:cTn id="97" dur="1000"/>
                                        <p:tgtEl>
                                          <p:spTgt spid="7">
                                            <p:graphicEl>
                                              <a:dgm id="{E4B860D4-2513-4294-B132-02E1E6F96A8A}"/>
                                            </p:graphicEl>
                                          </p:spTgt>
                                        </p:tgtEl>
                                      </p:cBhvr>
                                    </p:animEffect>
                                    <p:anim calcmode="lin" valueType="num">
                                      <p:cBhvr>
                                        <p:cTn id="98" dur="1000" fill="hold"/>
                                        <p:tgtEl>
                                          <p:spTgt spid="7">
                                            <p:graphicEl>
                                              <a:dgm id="{E4B860D4-2513-4294-B132-02E1E6F96A8A}"/>
                                            </p:graphicEl>
                                          </p:spTgt>
                                        </p:tgtEl>
                                        <p:attrNameLst>
                                          <p:attrName>ppt_x</p:attrName>
                                        </p:attrNameLst>
                                      </p:cBhvr>
                                      <p:tavLst>
                                        <p:tav tm="0">
                                          <p:val>
                                            <p:strVal val="#ppt_x"/>
                                          </p:val>
                                        </p:tav>
                                        <p:tav tm="100000">
                                          <p:val>
                                            <p:strVal val="#ppt_x"/>
                                          </p:val>
                                        </p:tav>
                                      </p:tavLst>
                                    </p:anim>
                                    <p:anim calcmode="lin" valueType="num">
                                      <p:cBhvr>
                                        <p:cTn id="99" dur="1000" fill="hold"/>
                                        <p:tgtEl>
                                          <p:spTgt spid="7">
                                            <p:graphicEl>
                                              <a:dgm id="{E4B860D4-2513-4294-B132-02E1E6F96A8A}"/>
                                            </p:graphicEl>
                                          </p:spTgt>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9" presetClass="entr" presetSubtype="0" decel="100000" fill="hold" grpId="0" nodeType="clickEffect">
                                  <p:stCondLst>
                                    <p:cond delay="0"/>
                                  </p:stCondLst>
                                  <p:childTnLst>
                                    <p:set>
                                      <p:cBhvr>
                                        <p:cTn id="103" dur="1" fill="hold">
                                          <p:stCondLst>
                                            <p:cond delay="0"/>
                                          </p:stCondLst>
                                        </p:cTn>
                                        <p:tgtEl>
                                          <p:spTgt spid="7">
                                            <p:graphicEl>
                                              <a:dgm id="{2FB7C8D9-58F1-4B12-A15B-42E3B531EF11}"/>
                                            </p:graphicEl>
                                          </p:spTgt>
                                        </p:tgtEl>
                                        <p:attrNameLst>
                                          <p:attrName>style.visibility</p:attrName>
                                        </p:attrNameLst>
                                      </p:cBhvr>
                                      <p:to>
                                        <p:strVal val="visible"/>
                                      </p:to>
                                    </p:set>
                                    <p:anim calcmode="lin" valueType="num">
                                      <p:cBhvr>
                                        <p:cTn id="104" dur="500" fill="hold"/>
                                        <p:tgtEl>
                                          <p:spTgt spid="7">
                                            <p:graphicEl>
                                              <a:dgm id="{2FB7C8D9-58F1-4B12-A15B-42E3B531EF11}"/>
                                            </p:graphicEl>
                                          </p:spTgt>
                                        </p:tgtEl>
                                        <p:attrNameLst>
                                          <p:attrName>ppt_w</p:attrName>
                                        </p:attrNameLst>
                                      </p:cBhvr>
                                      <p:tavLst>
                                        <p:tav tm="0">
                                          <p:val>
                                            <p:fltVal val="0"/>
                                          </p:val>
                                        </p:tav>
                                        <p:tav tm="100000">
                                          <p:val>
                                            <p:strVal val="#ppt_w"/>
                                          </p:val>
                                        </p:tav>
                                      </p:tavLst>
                                    </p:anim>
                                    <p:anim calcmode="lin" valueType="num">
                                      <p:cBhvr>
                                        <p:cTn id="105" dur="500" fill="hold"/>
                                        <p:tgtEl>
                                          <p:spTgt spid="7">
                                            <p:graphicEl>
                                              <a:dgm id="{2FB7C8D9-58F1-4B12-A15B-42E3B531EF11}"/>
                                            </p:graphicEl>
                                          </p:spTgt>
                                        </p:tgtEl>
                                        <p:attrNameLst>
                                          <p:attrName>ppt_h</p:attrName>
                                        </p:attrNameLst>
                                      </p:cBhvr>
                                      <p:tavLst>
                                        <p:tav tm="0">
                                          <p:val>
                                            <p:fltVal val="0"/>
                                          </p:val>
                                        </p:tav>
                                        <p:tav tm="100000">
                                          <p:val>
                                            <p:strVal val="#ppt_h"/>
                                          </p:val>
                                        </p:tav>
                                      </p:tavLst>
                                    </p:anim>
                                    <p:anim calcmode="lin" valueType="num">
                                      <p:cBhvr>
                                        <p:cTn id="106" dur="500" fill="hold"/>
                                        <p:tgtEl>
                                          <p:spTgt spid="7">
                                            <p:graphicEl>
                                              <a:dgm id="{2FB7C8D9-58F1-4B12-A15B-42E3B531EF11}"/>
                                            </p:graphicEl>
                                          </p:spTgt>
                                        </p:tgtEl>
                                        <p:attrNameLst>
                                          <p:attrName>style.rotation</p:attrName>
                                        </p:attrNameLst>
                                      </p:cBhvr>
                                      <p:tavLst>
                                        <p:tav tm="0">
                                          <p:val>
                                            <p:fltVal val="360"/>
                                          </p:val>
                                        </p:tav>
                                        <p:tav tm="100000">
                                          <p:val>
                                            <p:fltVal val="0"/>
                                          </p:val>
                                        </p:tav>
                                      </p:tavLst>
                                    </p:anim>
                                    <p:animEffect transition="in" filter="fade">
                                      <p:cBhvr>
                                        <p:cTn id="107" dur="500"/>
                                        <p:tgtEl>
                                          <p:spTgt spid="7">
                                            <p:graphicEl>
                                              <a:dgm id="{2FB7C8D9-58F1-4B12-A15B-42E3B531EF11}"/>
                                            </p:graphicEl>
                                          </p:spTgt>
                                        </p:tgtEl>
                                      </p:cBhvr>
                                    </p:animEffect>
                                  </p:childTnLst>
                                </p:cTn>
                              </p:par>
                            </p:childTnLst>
                          </p:cTn>
                        </p:par>
                        <p:par>
                          <p:cTn id="108" fill="hold">
                            <p:stCondLst>
                              <p:cond delay="500"/>
                            </p:stCondLst>
                            <p:childTnLst>
                              <p:par>
                                <p:cTn id="109" presetID="22" presetClass="entr" presetSubtype="8" fill="hold" grpId="0" nodeType="afterEffect">
                                  <p:stCondLst>
                                    <p:cond delay="0"/>
                                  </p:stCondLst>
                                  <p:childTnLst>
                                    <p:set>
                                      <p:cBhvr>
                                        <p:cTn id="110" dur="1" fill="hold">
                                          <p:stCondLst>
                                            <p:cond delay="0"/>
                                          </p:stCondLst>
                                        </p:cTn>
                                        <p:tgtEl>
                                          <p:spTgt spid="7">
                                            <p:graphicEl>
                                              <a:dgm id="{705F7FF5-6C93-4BDE-B1A1-BB89E423B70A}"/>
                                            </p:graphicEl>
                                          </p:spTgt>
                                        </p:tgtEl>
                                        <p:attrNameLst>
                                          <p:attrName>style.visibility</p:attrName>
                                        </p:attrNameLst>
                                      </p:cBhvr>
                                      <p:to>
                                        <p:strVal val="visible"/>
                                      </p:to>
                                    </p:set>
                                    <p:animEffect transition="in" filter="wipe(left)">
                                      <p:cBhvr>
                                        <p:cTn id="111" dur="500"/>
                                        <p:tgtEl>
                                          <p:spTgt spid="7">
                                            <p:graphicEl>
                                              <a:dgm id="{705F7FF5-6C93-4BDE-B1A1-BB89E423B70A}"/>
                                            </p:graphicEl>
                                          </p:spTgt>
                                        </p:tgtEl>
                                      </p:cBhvr>
                                    </p:animEffect>
                                  </p:childTnLst>
                                </p:cTn>
                              </p:par>
                            </p:childTnLst>
                          </p:cTn>
                        </p:par>
                      </p:childTnLst>
                    </p:cTn>
                  </p:par>
                  <p:par>
                    <p:cTn id="112" fill="hold">
                      <p:stCondLst>
                        <p:cond delay="indefinite"/>
                      </p:stCondLst>
                      <p:childTnLst>
                        <p:par>
                          <p:cTn id="113" fill="hold">
                            <p:stCondLst>
                              <p:cond delay="0"/>
                            </p:stCondLst>
                            <p:childTnLst>
                              <p:par>
                                <p:cTn id="114" presetID="47" presetClass="entr" presetSubtype="0" fill="hold" grpId="0" nodeType="clickEffect">
                                  <p:stCondLst>
                                    <p:cond delay="0"/>
                                  </p:stCondLst>
                                  <p:childTnLst>
                                    <p:set>
                                      <p:cBhvr>
                                        <p:cTn id="115" dur="1" fill="hold">
                                          <p:stCondLst>
                                            <p:cond delay="0"/>
                                          </p:stCondLst>
                                        </p:cTn>
                                        <p:tgtEl>
                                          <p:spTgt spid="7">
                                            <p:graphicEl>
                                              <a:dgm id="{C50AE4C6-2D67-44E3-93B0-9CD360D8888E}"/>
                                            </p:graphicEl>
                                          </p:spTgt>
                                        </p:tgtEl>
                                        <p:attrNameLst>
                                          <p:attrName>style.visibility</p:attrName>
                                        </p:attrNameLst>
                                      </p:cBhvr>
                                      <p:to>
                                        <p:strVal val="visible"/>
                                      </p:to>
                                    </p:set>
                                    <p:animEffect transition="in" filter="fade">
                                      <p:cBhvr>
                                        <p:cTn id="116" dur="1000"/>
                                        <p:tgtEl>
                                          <p:spTgt spid="7">
                                            <p:graphicEl>
                                              <a:dgm id="{C50AE4C6-2D67-44E3-93B0-9CD360D8888E}"/>
                                            </p:graphicEl>
                                          </p:spTgt>
                                        </p:tgtEl>
                                      </p:cBhvr>
                                    </p:animEffect>
                                    <p:anim calcmode="lin" valueType="num">
                                      <p:cBhvr>
                                        <p:cTn id="117" dur="1000" fill="hold"/>
                                        <p:tgtEl>
                                          <p:spTgt spid="7">
                                            <p:graphicEl>
                                              <a:dgm id="{C50AE4C6-2D67-44E3-93B0-9CD360D8888E}"/>
                                            </p:graphicEl>
                                          </p:spTgt>
                                        </p:tgtEl>
                                        <p:attrNameLst>
                                          <p:attrName>ppt_x</p:attrName>
                                        </p:attrNameLst>
                                      </p:cBhvr>
                                      <p:tavLst>
                                        <p:tav tm="0">
                                          <p:val>
                                            <p:strVal val="#ppt_x"/>
                                          </p:val>
                                        </p:tav>
                                        <p:tav tm="100000">
                                          <p:val>
                                            <p:strVal val="#ppt_x"/>
                                          </p:val>
                                        </p:tav>
                                      </p:tavLst>
                                    </p:anim>
                                    <p:anim calcmode="lin" valueType="num">
                                      <p:cBhvr>
                                        <p:cTn id="118" dur="1000" fill="hold"/>
                                        <p:tgtEl>
                                          <p:spTgt spid="7">
                                            <p:graphicEl>
                                              <a:dgm id="{C50AE4C6-2D67-44E3-93B0-9CD360D8888E}"/>
                                            </p:graphicEl>
                                          </p:spTgt>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7">
                                            <p:graphicEl>
                                              <a:dgm id="{E15C53C2-DCBA-4343-9AC7-09FB8C81C12F}"/>
                                            </p:graphicEl>
                                          </p:spTgt>
                                        </p:tgtEl>
                                        <p:attrNameLst>
                                          <p:attrName>style.visibility</p:attrName>
                                        </p:attrNameLst>
                                      </p:cBhvr>
                                      <p:to>
                                        <p:strVal val="visible"/>
                                      </p:to>
                                    </p:set>
                                    <p:animEffect transition="in" filter="fade">
                                      <p:cBhvr>
                                        <p:cTn id="121" dur="1000"/>
                                        <p:tgtEl>
                                          <p:spTgt spid="7">
                                            <p:graphicEl>
                                              <a:dgm id="{E15C53C2-DCBA-4343-9AC7-09FB8C81C12F}"/>
                                            </p:graphicEl>
                                          </p:spTgt>
                                        </p:tgtEl>
                                      </p:cBhvr>
                                    </p:animEffect>
                                    <p:anim calcmode="lin" valueType="num">
                                      <p:cBhvr>
                                        <p:cTn id="122" dur="1000" fill="hold"/>
                                        <p:tgtEl>
                                          <p:spTgt spid="7">
                                            <p:graphicEl>
                                              <a:dgm id="{E15C53C2-DCBA-4343-9AC7-09FB8C81C12F}"/>
                                            </p:graphicEl>
                                          </p:spTgt>
                                        </p:tgtEl>
                                        <p:attrNameLst>
                                          <p:attrName>ppt_x</p:attrName>
                                        </p:attrNameLst>
                                      </p:cBhvr>
                                      <p:tavLst>
                                        <p:tav tm="0">
                                          <p:val>
                                            <p:strVal val="#ppt_x"/>
                                          </p:val>
                                        </p:tav>
                                        <p:tav tm="100000">
                                          <p:val>
                                            <p:strVal val="#ppt_x"/>
                                          </p:val>
                                        </p:tav>
                                      </p:tavLst>
                                    </p:anim>
                                    <p:anim calcmode="lin" valueType="num">
                                      <p:cBhvr>
                                        <p:cTn id="123" dur="1000" fill="hold"/>
                                        <p:tgtEl>
                                          <p:spTgt spid="7">
                                            <p:graphicEl>
                                              <a:dgm id="{E15C53C2-DCBA-4343-9AC7-09FB8C81C12F}"/>
                                            </p:graphicEl>
                                          </p:spTgt>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7">
                                            <p:graphicEl>
                                              <a:dgm id="{C6AD6231-7A6D-4E82-8166-F54F7E6836A6}"/>
                                            </p:graphicEl>
                                          </p:spTgt>
                                        </p:tgtEl>
                                        <p:attrNameLst>
                                          <p:attrName>style.visibility</p:attrName>
                                        </p:attrNameLst>
                                      </p:cBhvr>
                                      <p:to>
                                        <p:strVal val="visible"/>
                                      </p:to>
                                    </p:set>
                                    <p:animEffect transition="in" filter="fade">
                                      <p:cBhvr>
                                        <p:cTn id="126" dur="1000"/>
                                        <p:tgtEl>
                                          <p:spTgt spid="7">
                                            <p:graphicEl>
                                              <a:dgm id="{C6AD6231-7A6D-4E82-8166-F54F7E6836A6}"/>
                                            </p:graphicEl>
                                          </p:spTgt>
                                        </p:tgtEl>
                                      </p:cBhvr>
                                    </p:animEffect>
                                    <p:anim calcmode="lin" valueType="num">
                                      <p:cBhvr>
                                        <p:cTn id="127" dur="1000" fill="hold"/>
                                        <p:tgtEl>
                                          <p:spTgt spid="7">
                                            <p:graphicEl>
                                              <a:dgm id="{C6AD6231-7A6D-4E82-8166-F54F7E6836A6}"/>
                                            </p:graphicEl>
                                          </p:spTgt>
                                        </p:tgtEl>
                                        <p:attrNameLst>
                                          <p:attrName>ppt_x</p:attrName>
                                        </p:attrNameLst>
                                      </p:cBhvr>
                                      <p:tavLst>
                                        <p:tav tm="0">
                                          <p:val>
                                            <p:strVal val="#ppt_x"/>
                                          </p:val>
                                        </p:tav>
                                        <p:tav tm="100000">
                                          <p:val>
                                            <p:strVal val="#ppt_x"/>
                                          </p:val>
                                        </p:tav>
                                      </p:tavLst>
                                    </p:anim>
                                    <p:anim calcmode="lin" valueType="num">
                                      <p:cBhvr>
                                        <p:cTn id="128" dur="1000" fill="hold"/>
                                        <p:tgtEl>
                                          <p:spTgt spid="7">
                                            <p:graphicEl>
                                              <a:dgm id="{C6AD6231-7A6D-4E82-8166-F54F7E6836A6}"/>
                                            </p:graphicEl>
                                          </p:spTgt>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7" presetClass="entr" presetSubtype="0" fill="hold" grpId="0" nodeType="clickEffect">
                                  <p:stCondLst>
                                    <p:cond delay="0"/>
                                  </p:stCondLst>
                                  <p:childTnLst>
                                    <p:set>
                                      <p:cBhvr>
                                        <p:cTn id="132" dur="1" fill="hold">
                                          <p:stCondLst>
                                            <p:cond delay="0"/>
                                          </p:stCondLst>
                                        </p:cTn>
                                        <p:tgtEl>
                                          <p:spTgt spid="7">
                                            <p:graphicEl>
                                              <a:dgm id="{54A8189E-74F9-4733-BFC6-09EE6F741993}"/>
                                            </p:graphicEl>
                                          </p:spTgt>
                                        </p:tgtEl>
                                        <p:attrNameLst>
                                          <p:attrName>style.visibility</p:attrName>
                                        </p:attrNameLst>
                                      </p:cBhvr>
                                      <p:to>
                                        <p:strVal val="visible"/>
                                      </p:to>
                                    </p:set>
                                    <p:animEffect transition="in" filter="fade">
                                      <p:cBhvr>
                                        <p:cTn id="133" dur="1000"/>
                                        <p:tgtEl>
                                          <p:spTgt spid="7">
                                            <p:graphicEl>
                                              <a:dgm id="{54A8189E-74F9-4733-BFC6-09EE6F741993}"/>
                                            </p:graphicEl>
                                          </p:spTgt>
                                        </p:tgtEl>
                                      </p:cBhvr>
                                    </p:animEffect>
                                    <p:anim calcmode="lin" valueType="num">
                                      <p:cBhvr>
                                        <p:cTn id="134" dur="1000" fill="hold"/>
                                        <p:tgtEl>
                                          <p:spTgt spid="7">
                                            <p:graphicEl>
                                              <a:dgm id="{54A8189E-74F9-4733-BFC6-09EE6F741993}"/>
                                            </p:graphicEl>
                                          </p:spTgt>
                                        </p:tgtEl>
                                        <p:attrNameLst>
                                          <p:attrName>ppt_x</p:attrName>
                                        </p:attrNameLst>
                                      </p:cBhvr>
                                      <p:tavLst>
                                        <p:tav tm="0">
                                          <p:val>
                                            <p:strVal val="#ppt_x"/>
                                          </p:val>
                                        </p:tav>
                                        <p:tav tm="100000">
                                          <p:val>
                                            <p:strVal val="#ppt_x"/>
                                          </p:val>
                                        </p:tav>
                                      </p:tavLst>
                                    </p:anim>
                                    <p:anim calcmode="lin" valueType="num">
                                      <p:cBhvr>
                                        <p:cTn id="135" dur="1000" fill="hold"/>
                                        <p:tgtEl>
                                          <p:spTgt spid="7">
                                            <p:graphicEl>
                                              <a:dgm id="{54A8189E-74F9-4733-BFC6-09EE6F741993}"/>
                                            </p:graphicEl>
                                          </p:spTgt>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7">
                                            <p:graphicEl>
                                              <a:dgm id="{DB6B9390-5F47-4F37-A57D-3476786C6143}"/>
                                            </p:graphicEl>
                                          </p:spTgt>
                                        </p:tgtEl>
                                        <p:attrNameLst>
                                          <p:attrName>style.visibility</p:attrName>
                                        </p:attrNameLst>
                                      </p:cBhvr>
                                      <p:to>
                                        <p:strVal val="visible"/>
                                      </p:to>
                                    </p:set>
                                    <p:animEffect transition="in" filter="fade">
                                      <p:cBhvr>
                                        <p:cTn id="138" dur="1000"/>
                                        <p:tgtEl>
                                          <p:spTgt spid="7">
                                            <p:graphicEl>
                                              <a:dgm id="{DB6B9390-5F47-4F37-A57D-3476786C6143}"/>
                                            </p:graphicEl>
                                          </p:spTgt>
                                        </p:tgtEl>
                                      </p:cBhvr>
                                    </p:animEffect>
                                    <p:anim calcmode="lin" valueType="num">
                                      <p:cBhvr>
                                        <p:cTn id="139" dur="1000" fill="hold"/>
                                        <p:tgtEl>
                                          <p:spTgt spid="7">
                                            <p:graphicEl>
                                              <a:dgm id="{DB6B9390-5F47-4F37-A57D-3476786C6143}"/>
                                            </p:graphicEl>
                                          </p:spTgt>
                                        </p:tgtEl>
                                        <p:attrNameLst>
                                          <p:attrName>ppt_x</p:attrName>
                                        </p:attrNameLst>
                                      </p:cBhvr>
                                      <p:tavLst>
                                        <p:tav tm="0">
                                          <p:val>
                                            <p:strVal val="#ppt_x"/>
                                          </p:val>
                                        </p:tav>
                                        <p:tav tm="100000">
                                          <p:val>
                                            <p:strVal val="#ppt_x"/>
                                          </p:val>
                                        </p:tav>
                                      </p:tavLst>
                                    </p:anim>
                                    <p:anim calcmode="lin" valueType="num">
                                      <p:cBhvr>
                                        <p:cTn id="140" dur="1000" fill="hold"/>
                                        <p:tgtEl>
                                          <p:spTgt spid="7">
                                            <p:graphicEl>
                                              <a:dgm id="{DB6B9390-5F47-4F37-A57D-3476786C6143}"/>
                                            </p:graphicEl>
                                          </p:spTgt>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7">
                                            <p:graphicEl>
                                              <a:dgm id="{45A53110-E4BF-4ED1-BD2B-113E0606164F}"/>
                                            </p:graphicEl>
                                          </p:spTgt>
                                        </p:tgtEl>
                                        <p:attrNameLst>
                                          <p:attrName>style.visibility</p:attrName>
                                        </p:attrNameLst>
                                      </p:cBhvr>
                                      <p:to>
                                        <p:strVal val="visible"/>
                                      </p:to>
                                    </p:set>
                                    <p:animEffect transition="in" filter="fade">
                                      <p:cBhvr>
                                        <p:cTn id="143" dur="1000"/>
                                        <p:tgtEl>
                                          <p:spTgt spid="7">
                                            <p:graphicEl>
                                              <a:dgm id="{45A53110-E4BF-4ED1-BD2B-113E0606164F}"/>
                                            </p:graphicEl>
                                          </p:spTgt>
                                        </p:tgtEl>
                                      </p:cBhvr>
                                    </p:animEffect>
                                    <p:anim calcmode="lin" valueType="num">
                                      <p:cBhvr>
                                        <p:cTn id="144" dur="1000" fill="hold"/>
                                        <p:tgtEl>
                                          <p:spTgt spid="7">
                                            <p:graphicEl>
                                              <a:dgm id="{45A53110-E4BF-4ED1-BD2B-113E0606164F}"/>
                                            </p:graphicEl>
                                          </p:spTgt>
                                        </p:tgtEl>
                                        <p:attrNameLst>
                                          <p:attrName>ppt_x</p:attrName>
                                        </p:attrNameLst>
                                      </p:cBhvr>
                                      <p:tavLst>
                                        <p:tav tm="0">
                                          <p:val>
                                            <p:strVal val="#ppt_x"/>
                                          </p:val>
                                        </p:tav>
                                        <p:tav tm="100000">
                                          <p:val>
                                            <p:strVal val="#ppt_x"/>
                                          </p:val>
                                        </p:tav>
                                      </p:tavLst>
                                    </p:anim>
                                    <p:anim calcmode="lin" valueType="num">
                                      <p:cBhvr>
                                        <p:cTn id="145" dur="1000" fill="hold"/>
                                        <p:tgtEl>
                                          <p:spTgt spid="7">
                                            <p:graphicEl>
                                              <a:dgm id="{45A53110-E4BF-4ED1-BD2B-113E0606164F}"/>
                                            </p:graphicEl>
                                          </p:spTgt>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47" presetClass="entr" presetSubtype="0" fill="hold" grpId="0" nodeType="clickEffect">
                                  <p:stCondLst>
                                    <p:cond delay="0"/>
                                  </p:stCondLst>
                                  <p:childTnLst>
                                    <p:set>
                                      <p:cBhvr>
                                        <p:cTn id="149" dur="1" fill="hold">
                                          <p:stCondLst>
                                            <p:cond delay="0"/>
                                          </p:stCondLst>
                                        </p:cTn>
                                        <p:tgtEl>
                                          <p:spTgt spid="7">
                                            <p:graphicEl>
                                              <a:dgm id="{31C4B1B0-CC77-4A76-943F-0BFC35DAC21E}"/>
                                            </p:graphicEl>
                                          </p:spTgt>
                                        </p:tgtEl>
                                        <p:attrNameLst>
                                          <p:attrName>style.visibility</p:attrName>
                                        </p:attrNameLst>
                                      </p:cBhvr>
                                      <p:to>
                                        <p:strVal val="visible"/>
                                      </p:to>
                                    </p:set>
                                    <p:animEffect transition="in" filter="fade">
                                      <p:cBhvr>
                                        <p:cTn id="150" dur="1000"/>
                                        <p:tgtEl>
                                          <p:spTgt spid="7">
                                            <p:graphicEl>
                                              <a:dgm id="{31C4B1B0-CC77-4A76-943F-0BFC35DAC21E}"/>
                                            </p:graphicEl>
                                          </p:spTgt>
                                        </p:tgtEl>
                                      </p:cBhvr>
                                    </p:animEffect>
                                    <p:anim calcmode="lin" valueType="num">
                                      <p:cBhvr>
                                        <p:cTn id="151" dur="1000" fill="hold"/>
                                        <p:tgtEl>
                                          <p:spTgt spid="7">
                                            <p:graphicEl>
                                              <a:dgm id="{31C4B1B0-CC77-4A76-943F-0BFC35DAC21E}"/>
                                            </p:graphicEl>
                                          </p:spTgt>
                                        </p:tgtEl>
                                        <p:attrNameLst>
                                          <p:attrName>ppt_x</p:attrName>
                                        </p:attrNameLst>
                                      </p:cBhvr>
                                      <p:tavLst>
                                        <p:tav tm="0">
                                          <p:val>
                                            <p:strVal val="#ppt_x"/>
                                          </p:val>
                                        </p:tav>
                                        <p:tav tm="100000">
                                          <p:val>
                                            <p:strVal val="#ppt_x"/>
                                          </p:val>
                                        </p:tav>
                                      </p:tavLst>
                                    </p:anim>
                                    <p:anim calcmode="lin" valueType="num">
                                      <p:cBhvr>
                                        <p:cTn id="152" dur="1000" fill="hold"/>
                                        <p:tgtEl>
                                          <p:spTgt spid="7">
                                            <p:graphicEl>
                                              <a:dgm id="{31C4B1B0-CC77-4A76-943F-0BFC35DAC21E}"/>
                                            </p:graphicEl>
                                          </p:spTgt>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0"/>
                                  </p:stCondLst>
                                  <p:childTnLst>
                                    <p:set>
                                      <p:cBhvr>
                                        <p:cTn id="154" dur="1" fill="hold">
                                          <p:stCondLst>
                                            <p:cond delay="0"/>
                                          </p:stCondLst>
                                        </p:cTn>
                                        <p:tgtEl>
                                          <p:spTgt spid="7">
                                            <p:graphicEl>
                                              <a:dgm id="{CD389D96-F776-43A9-A232-CA0484CC1C83}"/>
                                            </p:graphicEl>
                                          </p:spTgt>
                                        </p:tgtEl>
                                        <p:attrNameLst>
                                          <p:attrName>style.visibility</p:attrName>
                                        </p:attrNameLst>
                                      </p:cBhvr>
                                      <p:to>
                                        <p:strVal val="visible"/>
                                      </p:to>
                                    </p:set>
                                    <p:animEffect transition="in" filter="fade">
                                      <p:cBhvr>
                                        <p:cTn id="155" dur="1000"/>
                                        <p:tgtEl>
                                          <p:spTgt spid="7">
                                            <p:graphicEl>
                                              <a:dgm id="{CD389D96-F776-43A9-A232-CA0484CC1C83}"/>
                                            </p:graphicEl>
                                          </p:spTgt>
                                        </p:tgtEl>
                                      </p:cBhvr>
                                    </p:animEffect>
                                    <p:anim calcmode="lin" valueType="num">
                                      <p:cBhvr>
                                        <p:cTn id="156" dur="1000" fill="hold"/>
                                        <p:tgtEl>
                                          <p:spTgt spid="7">
                                            <p:graphicEl>
                                              <a:dgm id="{CD389D96-F776-43A9-A232-CA0484CC1C83}"/>
                                            </p:graphicEl>
                                          </p:spTgt>
                                        </p:tgtEl>
                                        <p:attrNameLst>
                                          <p:attrName>ppt_x</p:attrName>
                                        </p:attrNameLst>
                                      </p:cBhvr>
                                      <p:tavLst>
                                        <p:tav tm="0">
                                          <p:val>
                                            <p:strVal val="#ppt_x"/>
                                          </p:val>
                                        </p:tav>
                                        <p:tav tm="100000">
                                          <p:val>
                                            <p:strVal val="#ppt_x"/>
                                          </p:val>
                                        </p:tav>
                                      </p:tavLst>
                                    </p:anim>
                                    <p:anim calcmode="lin" valueType="num">
                                      <p:cBhvr>
                                        <p:cTn id="157" dur="1000" fill="hold"/>
                                        <p:tgtEl>
                                          <p:spTgt spid="7">
                                            <p:graphicEl>
                                              <a:dgm id="{CD389D96-F776-43A9-A232-CA0484CC1C83}"/>
                                            </p:graphicEl>
                                          </p:spTgt>
                                        </p:tgtEl>
                                        <p:attrNameLst>
                                          <p:attrName>ppt_y</p:attrName>
                                        </p:attrNameLst>
                                      </p:cBhvr>
                                      <p:tavLst>
                                        <p:tav tm="0">
                                          <p:val>
                                            <p:strVal val="#ppt_y-.1"/>
                                          </p:val>
                                        </p:tav>
                                        <p:tav tm="100000">
                                          <p:val>
                                            <p:strVal val="#ppt_y"/>
                                          </p:val>
                                        </p:tav>
                                      </p:tavLst>
                                    </p:anim>
                                  </p:childTnLst>
                                </p:cTn>
                              </p:par>
                              <p:par>
                                <p:cTn id="158" presetID="47" presetClass="entr" presetSubtype="0" fill="hold" grpId="0" nodeType="withEffect">
                                  <p:stCondLst>
                                    <p:cond delay="0"/>
                                  </p:stCondLst>
                                  <p:childTnLst>
                                    <p:set>
                                      <p:cBhvr>
                                        <p:cTn id="159" dur="1" fill="hold">
                                          <p:stCondLst>
                                            <p:cond delay="0"/>
                                          </p:stCondLst>
                                        </p:cTn>
                                        <p:tgtEl>
                                          <p:spTgt spid="7">
                                            <p:graphicEl>
                                              <a:dgm id="{C67457EE-ADDB-42CA-BFD0-CB184BC31DB4}"/>
                                            </p:graphicEl>
                                          </p:spTgt>
                                        </p:tgtEl>
                                        <p:attrNameLst>
                                          <p:attrName>style.visibility</p:attrName>
                                        </p:attrNameLst>
                                      </p:cBhvr>
                                      <p:to>
                                        <p:strVal val="visible"/>
                                      </p:to>
                                    </p:set>
                                    <p:animEffect transition="in" filter="fade">
                                      <p:cBhvr>
                                        <p:cTn id="160" dur="1000"/>
                                        <p:tgtEl>
                                          <p:spTgt spid="7">
                                            <p:graphicEl>
                                              <a:dgm id="{C67457EE-ADDB-42CA-BFD0-CB184BC31DB4}"/>
                                            </p:graphicEl>
                                          </p:spTgt>
                                        </p:tgtEl>
                                      </p:cBhvr>
                                    </p:animEffect>
                                    <p:anim calcmode="lin" valueType="num">
                                      <p:cBhvr>
                                        <p:cTn id="161" dur="1000" fill="hold"/>
                                        <p:tgtEl>
                                          <p:spTgt spid="7">
                                            <p:graphicEl>
                                              <a:dgm id="{C67457EE-ADDB-42CA-BFD0-CB184BC31DB4}"/>
                                            </p:graphicEl>
                                          </p:spTgt>
                                        </p:tgtEl>
                                        <p:attrNameLst>
                                          <p:attrName>ppt_x</p:attrName>
                                        </p:attrNameLst>
                                      </p:cBhvr>
                                      <p:tavLst>
                                        <p:tav tm="0">
                                          <p:val>
                                            <p:strVal val="#ppt_x"/>
                                          </p:val>
                                        </p:tav>
                                        <p:tav tm="100000">
                                          <p:val>
                                            <p:strVal val="#ppt_x"/>
                                          </p:val>
                                        </p:tav>
                                      </p:tavLst>
                                    </p:anim>
                                    <p:anim calcmode="lin" valueType="num">
                                      <p:cBhvr>
                                        <p:cTn id="162" dur="1000" fill="hold"/>
                                        <p:tgtEl>
                                          <p:spTgt spid="7">
                                            <p:graphicEl>
                                              <a:dgm id="{C67457EE-ADDB-42CA-BFD0-CB184BC31DB4}"/>
                                            </p:graphicEl>
                                          </p:spTgt>
                                        </p:tgtEl>
                                        <p:attrNameLst>
                                          <p:attrName>ppt_y</p:attrName>
                                        </p:attrNameLst>
                                      </p:cBhvr>
                                      <p:tavLst>
                                        <p:tav tm="0">
                                          <p:val>
                                            <p:strVal val="#ppt_y-.1"/>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25" presetClass="entr" presetSubtype="0" fill="hold" grpId="0" nodeType="clickEffect">
                                  <p:stCondLst>
                                    <p:cond delay="0"/>
                                  </p:stCondLst>
                                  <p:childTnLst>
                                    <p:set>
                                      <p:cBhvr>
                                        <p:cTn id="166" dur="1" fill="hold">
                                          <p:stCondLst>
                                            <p:cond delay="0"/>
                                          </p:stCondLst>
                                        </p:cTn>
                                        <p:tgtEl>
                                          <p:spTgt spid="6"/>
                                        </p:tgtEl>
                                        <p:attrNameLst>
                                          <p:attrName>style.visibility</p:attrName>
                                        </p:attrNameLst>
                                      </p:cBhvr>
                                      <p:to>
                                        <p:strVal val="visible"/>
                                      </p:to>
                                    </p:set>
                                    <p:anim calcmode="lin" valueType="num">
                                      <p:cBhvr>
                                        <p:cTn id="16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6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6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70" dur="1000" fill="hold"/>
                                        <p:tgtEl>
                                          <p:spTgt spid="6"/>
                                        </p:tgtEl>
                                        <p:attrNameLst>
                                          <p:attrName>ppt_h</p:attrName>
                                        </p:attrNameLst>
                                      </p:cBhvr>
                                      <p:tavLst>
                                        <p:tav tm="0">
                                          <p:val>
                                            <p:strVal val="#ppt_h"/>
                                          </p:val>
                                        </p:tav>
                                        <p:tav tm="100000">
                                          <p:val>
                                            <p:strVal val="#ppt_h"/>
                                          </p:val>
                                        </p:tav>
                                      </p:tavLst>
                                    </p:anim>
                                    <p:anim calcmode="lin" valueType="num">
                                      <p:cBhvr>
                                        <p:cTn id="17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7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7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74" dur="1000" decel="50000">
                                          <p:stCondLst>
                                            <p:cond delay="0"/>
                                          </p:stCondLst>
                                        </p:cTn>
                                        <p:tgtEl>
                                          <p:spTgt spid="6"/>
                                        </p:tgtEl>
                                      </p:cBhvr>
                                    </p:animEffect>
                                  </p:childTnLst>
                                </p:cTn>
                              </p:par>
                            </p:childTnLst>
                          </p:cTn>
                        </p:par>
                      </p:childTnLst>
                    </p:cTn>
                  </p:par>
                  <p:par>
                    <p:cTn id="175" fill="hold">
                      <p:stCondLst>
                        <p:cond delay="indefinite"/>
                      </p:stCondLst>
                      <p:childTnLst>
                        <p:par>
                          <p:cTn id="176" fill="hold">
                            <p:stCondLst>
                              <p:cond delay="0"/>
                            </p:stCondLst>
                            <p:childTnLst>
                              <p:par>
                                <p:cTn id="177" presetID="16" presetClass="entr" presetSubtype="37" fill="hold" grpId="0" nodeType="clickEffect">
                                  <p:stCondLst>
                                    <p:cond delay="0"/>
                                  </p:stCondLst>
                                  <p:childTnLst>
                                    <p:set>
                                      <p:cBhvr>
                                        <p:cTn id="178" dur="1" fill="hold">
                                          <p:stCondLst>
                                            <p:cond delay="0"/>
                                          </p:stCondLst>
                                        </p:cTn>
                                        <p:tgtEl>
                                          <p:spTgt spid="12"/>
                                        </p:tgtEl>
                                        <p:attrNameLst>
                                          <p:attrName>style.visibility</p:attrName>
                                        </p:attrNameLst>
                                      </p:cBhvr>
                                      <p:to>
                                        <p:strVal val="visible"/>
                                      </p:to>
                                    </p:set>
                                    <p:animEffect transition="in" filter="barn(outVertical)">
                                      <p:cBhvr>
                                        <p:cTn id="17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p:bldGraphic spid="7" grpId="0" uiExpand="1">
        <p:bldSub>
          <a:bldDgm bld="one"/>
        </p:bldSub>
      </p:bldGraphic>
      <p:bldP spid="6" grpId="0"/>
      <p:bldP spid="8"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37A68DD-BBCA-9710-FDE2-DF98947FE898}"/>
              </a:ext>
            </a:extLst>
          </p:cNvPr>
          <p:cNvSpPr txBox="1"/>
          <p:nvPr/>
        </p:nvSpPr>
        <p:spPr>
          <a:xfrm>
            <a:off x="0" y="711540"/>
            <a:ext cx="12191999" cy="5262979"/>
          </a:xfrm>
          <a:prstGeom prst="rect">
            <a:avLst/>
          </a:prstGeom>
          <a:noFill/>
        </p:spPr>
        <p:txBody>
          <a:bodyPr wrap="square">
            <a:spAutoFit/>
          </a:bodyPr>
          <a:lstStyle/>
          <a:p>
            <a:pPr algn="ctr">
              <a:spcBef>
                <a:spcPts val="600"/>
              </a:spcBef>
            </a:pPr>
            <a:r>
              <a:rPr lang="es-ES" sz="2800" b="1" dirty="0">
                <a:latin typeface="Comic Sans MS" pitchFamily="66" charset="0"/>
              </a:rPr>
              <a:t>“</a:t>
            </a:r>
            <a:r>
              <a:rPr lang="it-IT" sz="2800" b="1" dirty="0">
                <a:latin typeface="Comic Sans MS" pitchFamily="66" charset="0"/>
              </a:rPr>
              <a:t>Dobbiamo pregare anche in famiglia; e soprattutto non trascurare la preghiera privata, perché essa è la vita dell'anima. È impossibile che l'anima fiorisca quando si trascura la preghiera. La sola preghiera pubblica o in famiglia non è sufficiente. Nella solitudine, aprite la vostra anima allo sguardo penetrante di Dio. La preghiera segreta deve essere ascoltata solo da Dio, Lui ascolta le preghiere. Nessun orecchio indiscreto deve essere gravato dal peso di tali richieste. Nella preghiera privata l'anima è libera dalle influenze dell'ambiente circostante, libera dall'agitazione. Tranquilla ma fervida, la preghiera si eleverà verso Dio. Dolce e duratura sarà l'influenza che emana da Colui che vede nel segreto, il cui orecchio è aperto alla preghiera che sgorga dal cuore.</a:t>
            </a:r>
            <a:r>
              <a:rPr lang="es-ES" sz="2800" b="1" dirty="0">
                <a:latin typeface="Comic Sans MS" pitchFamily="66" charset="0"/>
              </a:rPr>
              <a:t>”</a:t>
            </a:r>
          </a:p>
        </p:txBody>
      </p:sp>
      <p:sp>
        <p:nvSpPr>
          <p:cNvPr id="4" name="CuadroTexto 3">
            <a:extLst>
              <a:ext uri="{FF2B5EF4-FFF2-40B4-BE49-F238E27FC236}">
                <a16:creationId xmlns:a16="http://schemas.microsoft.com/office/drawing/2014/main" id="{4E2CC1B3-73B1-099F-53B4-714CF6550D11}"/>
              </a:ext>
            </a:extLst>
          </p:cNvPr>
          <p:cNvSpPr txBox="1"/>
          <p:nvPr/>
        </p:nvSpPr>
        <p:spPr>
          <a:xfrm>
            <a:off x="1" y="6134100"/>
            <a:ext cx="12192000" cy="338554"/>
          </a:xfrm>
          <a:prstGeom prst="rect">
            <a:avLst/>
          </a:prstGeom>
          <a:noFill/>
        </p:spPr>
        <p:txBody>
          <a:bodyPr wrap="square" rtlCol="0">
            <a:spAutoFit/>
          </a:bodyPr>
          <a:lstStyle/>
          <a:p>
            <a:pPr algn="ctr"/>
            <a:r>
              <a:rPr lang="es-ES" sz="1600" b="1" dirty="0"/>
              <a:t>(E.G. White, </a:t>
            </a:r>
            <a:r>
              <a:rPr lang="es-ES" sz="1600" b="1" i="1" dirty="0"/>
              <a:t>La </a:t>
            </a:r>
            <a:r>
              <a:rPr lang="es-ES" sz="1600" b="1" i="1" dirty="0" err="1"/>
              <a:t>via</a:t>
            </a:r>
            <a:r>
              <a:rPr lang="es-ES" sz="1600" b="1" i="1" dirty="0"/>
              <a:t> </a:t>
            </a:r>
            <a:r>
              <a:rPr lang="es-ES" sz="1600" b="1" i="1" dirty="0" err="1"/>
              <a:t>migliore</a:t>
            </a:r>
            <a:r>
              <a:rPr lang="es-ES" sz="1600" b="1" i="1" dirty="0"/>
              <a:t>, </a:t>
            </a:r>
            <a:r>
              <a:rPr lang="es-ES" sz="1600" b="1" dirty="0"/>
              <a:t>libera </a:t>
            </a:r>
            <a:r>
              <a:rPr lang="es-ES" sz="1600" b="1" dirty="0" err="1"/>
              <a:t>traduzione</a:t>
            </a:r>
            <a:r>
              <a:rPr lang="es-ES" sz="1600" b="1" dirty="0"/>
              <a:t>)</a:t>
            </a:r>
          </a:p>
        </p:txBody>
      </p:sp>
    </p:spTree>
    <p:extLst>
      <p:ext uri="{BB962C8B-B14F-4D97-AF65-F5344CB8AC3E}">
        <p14:creationId xmlns:p14="http://schemas.microsoft.com/office/powerpoint/2010/main" val="1301271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Mujer sentada en el piso de una habitación&#10;&#10;El contenido generado por IA puede ser incorrecto.">
            <a:extLst>
              <a:ext uri="{FF2B5EF4-FFF2-40B4-BE49-F238E27FC236}">
                <a16:creationId xmlns:a16="http://schemas.microsoft.com/office/drawing/2014/main" id="{7D7AE795-8581-DE4D-EA46-C3E43FEBE196}"/>
              </a:ext>
            </a:extLst>
          </p:cNvPr>
          <p:cNvPicPr>
            <a:picLocks noGrp="1" noRot="1" noChangeAspect="1" noMove="1" noResize="1" noEditPoints="1" noAdjustHandles="1" noChangeArrowheads="1" noChangeShapeType="1" noCrop="1"/>
          </p:cNvPicPr>
          <p:nvPr/>
        </p:nvPicPr>
        <p:blipFill rotWithShape="1">
          <a:blip r:embed="rId2" cstate="email">
            <a:extLst>
              <a:ext uri="{28A0092B-C50C-407E-A947-70E740481C1C}">
                <a14:useLocalDpi xmlns:a14="http://schemas.microsoft.com/office/drawing/2010/main"/>
              </a:ext>
            </a:extLst>
          </a:blip>
          <a:srcRect/>
          <a:stretch>
            <a:fillRect/>
          </a:stretch>
        </p:blipFill>
        <p:spPr>
          <a:xfrm>
            <a:off x="0" y="-1"/>
            <a:ext cx="12192000" cy="7199697"/>
          </a:xfrm>
          <a:prstGeom prst="rect">
            <a:avLst/>
          </a:prstGeom>
        </p:spPr>
      </p:pic>
      <p:sp>
        <p:nvSpPr>
          <p:cNvPr id="2" name="CuadroTexto 1">
            <a:extLst>
              <a:ext uri="{FF2B5EF4-FFF2-40B4-BE49-F238E27FC236}">
                <a16:creationId xmlns:a16="http://schemas.microsoft.com/office/drawing/2014/main" id="{A6E4C0B0-420B-1D20-5738-3F02E72C1E29}"/>
              </a:ext>
            </a:extLst>
          </p:cNvPr>
          <p:cNvSpPr txBox="1"/>
          <p:nvPr/>
        </p:nvSpPr>
        <p:spPr>
          <a:xfrm>
            <a:off x="3740727" y="127797"/>
            <a:ext cx="7127298" cy="1477328"/>
          </a:xfrm>
          <a:prstGeom prst="rect">
            <a:avLst/>
          </a:prstGeom>
          <a:noFill/>
        </p:spPr>
        <p:txBody>
          <a:bodyPr wrap="square">
            <a:spAutoFit/>
          </a:bodyPr>
          <a:lstStyle/>
          <a:p>
            <a:pPr lvl="0" algn="ctr">
              <a:defRPr/>
            </a:pPr>
            <a:r>
              <a:rPr kumimoji="0" lang="es-ES" sz="2400" b="0" i="0" u="none" strike="noStrike" kern="1200" cap="none" spc="0" normalizeH="0" baseline="0" noProof="0" dirty="0">
                <a:ln w="0"/>
                <a:solidFill>
                  <a:srgbClr val="663300"/>
                </a:solidFill>
                <a:effectLst>
                  <a:outerShdw blurRad="38100" dist="19050" dir="2700000" algn="tl" rotWithShape="0">
                    <a:prstClr val="black">
                      <a:alpha val="40000"/>
                    </a:prstClr>
                  </a:outerShdw>
                </a:effectLst>
                <a:uLnTx/>
                <a:uFillTx/>
                <a:latin typeface="Comic Sans MS" panose="030F0702030302020204" pitchFamily="66" charset="0"/>
                <a:ea typeface="+mn-ea"/>
                <a:cs typeface="+mn-cs"/>
              </a:rPr>
              <a:t>“</a:t>
            </a:r>
            <a:r>
              <a:rPr lang="it-IT" sz="2400" dirty="0">
                <a:ln w="0"/>
                <a:solidFill>
                  <a:srgbClr val="663300"/>
                </a:solidFill>
                <a:effectLst>
                  <a:outerShdw blurRad="38100" dist="19050" dir="2700000" algn="tl" rotWithShape="0">
                    <a:prstClr val="black">
                      <a:alpha val="40000"/>
                    </a:prstClr>
                  </a:outerShdw>
                </a:effectLst>
                <a:latin typeface="Comic Sans MS" panose="030F0702030302020204" pitchFamily="66" charset="0"/>
              </a:rPr>
              <a:t>Io amo il SIGNORE perché ha udito la mia voce e le mie suppliche. Poiché ha teso l'orecchio verso di me, io lo invocherò per tutta la mia vita.</a:t>
            </a:r>
            <a:r>
              <a:rPr kumimoji="0" lang="es-ES" sz="2400" b="0" i="0" u="none" strike="noStrike" kern="1200" cap="none" spc="0" normalizeH="0" baseline="0" noProof="0" dirty="0">
                <a:ln w="0"/>
                <a:solidFill>
                  <a:srgbClr val="663300"/>
                </a:solidFill>
                <a:effectLst>
                  <a:outerShdw blurRad="38100" dist="19050" dir="2700000" algn="tl" rotWithShape="0">
                    <a:prstClr val="black">
                      <a:alpha val="40000"/>
                    </a:prstClr>
                  </a:outerShdw>
                </a:effectLst>
                <a:uLnTx/>
                <a:uFillTx/>
                <a:latin typeface="Comic Sans MS" panose="030F0702030302020204" pitchFamily="66" charset="0"/>
                <a:ea typeface="+mn-ea"/>
                <a:cs typeface="+mn-cs"/>
              </a:rPr>
              <a:t>” </a:t>
            </a:r>
            <a:r>
              <a:rPr kumimoji="0" lang="es-ES" sz="1800" b="0" i="0" u="none" strike="noStrike" kern="1200" cap="none" spc="0" normalizeH="0" baseline="0" noProof="0" dirty="0">
                <a:ln w="0"/>
                <a:solidFill>
                  <a:srgbClr val="663300"/>
                </a:solidFill>
                <a:effectLst>
                  <a:outerShdw blurRad="38100" dist="19050" dir="2700000" algn="tl" rotWithShape="0">
                    <a:prstClr val="black">
                      <a:alpha val="40000"/>
                    </a:prstClr>
                  </a:outerShdw>
                </a:effectLst>
                <a:uLnTx/>
                <a:uFillTx/>
                <a:latin typeface="Comic Sans MS" panose="030F0702030302020204" pitchFamily="66" charset="0"/>
                <a:ea typeface="+mn-ea"/>
                <a:cs typeface="+mn-cs"/>
              </a:rPr>
              <a:t>(Salmo 116:1-2)</a:t>
            </a:r>
            <a:endParaRPr kumimoji="0" lang="es-ES" sz="2400" b="0" i="0" u="none" strike="noStrike" kern="1200" cap="none" spc="0" normalizeH="0" baseline="0" noProof="0" dirty="0">
              <a:ln w="0"/>
              <a:solidFill>
                <a:srgbClr val="663300"/>
              </a:solidFill>
              <a:effectLst>
                <a:outerShdw blurRad="38100" dist="19050" dir="2700000" algn="tl" rotWithShape="0">
                  <a:prstClr val="black">
                    <a:alpha val="40000"/>
                  </a:prstClr>
                </a:outerShdw>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2718762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C776E6B-89AA-5797-073F-B020F2AC2A2E}"/>
              </a:ext>
            </a:extLst>
          </p:cNvPr>
          <p:cNvSpPr txBox="1"/>
          <p:nvPr/>
        </p:nvSpPr>
        <p:spPr>
          <a:xfrm>
            <a:off x="7572375" y="3109373"/>
            <a:ext cx="4647172" cy="3508653"/>
          </a:xfrm>
          <a:prstGeom prst="rect">
            <a:avLst/>
          </a:prstGeom>
          <a:noFill/>
        </p:spPr>
        <p:txBody>
          <a:bodyPr wrap="square" rtlCol="0">
            <a:spAutoFit/>
            <a:scene3d>
              <a:camera prst="orthographicFront"/>
              <a:lightRig rig="threePt" dir="t"/>
            </a:scene3d>
            <a:sp3d extrusionH="57150">
              <a:bevelT w="38100" h="38100"/>
            </a:sp3d>
          </a:bodyPr>
          <a:lstStyle/>
          <a:p>
            <a:pPr>
              <a:spcBef>
                <a:spcPts val="600"/>
              </a:spcBef>
            </a:pPr>
            <a:r>
              <a:rPr lang="es-ES" b="1" dirty="0">
                <a:solidFill>
                  <a:srgbClr val="00BB2C"/>
                </a:solidFill>
              </a:rPr>
              <a:t>      Daniele:</a:t>
            </a:r>
          </a:p>
          <a:p>
            <a:pPr lvl="1">
              <a:spcBef>
                <a:spcPts val="600"/>
              </a:spcBef>
            </a:pPr>
            <a:r>
              <a:rPr lang="es-ES" b="1" dirty="0" err="1"/>
              <a:t>Pregare</a:t>
            </a:r>
            <a:r>
              <a:rPr lang="es-ES" b="1" dirty="0"/>
              <a:t> in </a:t>
            </a:r>
            <a:r>
              <a:rPr lang="es-ES" b="1" dirty="0" err="1"/>
              <a:t>tempi</a:t>
            </a:r>
            <a:r>
              <a:rPr lang="es-ES" b="1" dirty="0"/>
              <a:t> </a:t>
            </a:r>
            <a:r>
              <a:rPr lang="es-ES" b="1" dirty="0" err="1"/>
              <a:t>pericolosi</a:t>
            </a:r>
            <a:r>
              <a:rPr lang="es-ES" b="1" dirty="0"/>
              <a:t>.</a:t>
            </a:r>
          </a:p>
          <a:p>
            <a:pPr lvl="1">
              <a:spcBef>
                <a:spcPts val="600"/>
              </a:spcBef>
            </a:pPr>
            <a:r>
              <a:rPr lang="es-ES" sz="2000" b="1" dirty="0" err="1"/>
              <a:t>Pregare</a:t>
            </a:r>
            <a:r>
              <a:rPr lang="es-ES" sz="2000" b="1" dirty="0"/>
              <a:t> </a:t>
            </a:r>
            <a:r>
              <a:rPr lang="es-ES" sz="2000" b="1" dirty="0" err="1"/>
              <a:t>nella</a:t>
            </a:r>
            <a:r>
              <a:rPr lang="es-ES" sz="2000" b="1" dirty="0"/>
              <a:t> postura </a:t>
            </a:r>
            <a:r>
              <a:rPr lang="es-ES" sz="2000" b="1" dirty="0" err="1"/>
              <a:t>adeguata</a:t>
            </a:r>
            <a:r>
              <a:rPr lang="es-ES" sz="2000" b="1" dirty="0"/>
              <a:t>.</a:t>
            </a:r>
          </a:p>
          <a:p>
            <a:pPr>
              <a:spcBef>
                <a:spcPts val="600"/>
              </a:spcBef>
            </a:pPr>
            <a:endParaRPr lang="es-ES" sz="1200" b="1" dirty="0">
              <a:solidFill>
                <a:srgbClr val="00BB2C"/>
              </a:solidFill>
            </a:endParaRPr>
          </a:p>
          <a:p>
            <a:pPr>
              <a:spcBef>
                <a:spcPts val="600"/>
              </a:spcBef>
            </a:pPr>
            <a:r>
              <a:rPr lang="es-ES" b="1" dirty="0">
                <a:solidFill>
                  <a:srgbClr val="0070BB"/>
                </a:solidFill>
              </a:rPr>
              <a:t>      Enoc:</a:t>
            </a:r>
          </a:p>
          <a:p>
            <a:pPr lvl="1">
              <a:spcBef>
                <a:spcPts val="600"/>
              </a:spcBef>
            </a:pPr>
            <a:r>
              <a:rPr lang="es-ES" sz="2000" b="1" dirty="0"/>
              <a:t>Una vita di preghiera.</a:t>
            </a:r>
          </a:p>
          <a:p>
            <a:pPr>
              <a:spcBef>
                <a:spcPts val="1800"/>
              </a:spcBef>
            </a:pPr>
            <a:r>
              <a:rPr lang="es-ES" sz="2000" b="1" dirty="0">
                <a:solidFill>
                  <a:srgbClr val="BB4B00"/>
                </a:solidFill>
              </a:rPr>
              <a:t>     Mosè:</a:t>
            </a:r>
          </a:p>
          <a:p>
            <a:pPr lvl="1">
              <a:spcBef>
                <a:spcPts val="600"/>
              </a:spcBef>
            </a:pPr>
            <a:r>
              <a:rPr lang="es-ES" sz="2000" b="1" dirty="0"/>
              <a:t>Parlare con Dio.</a:t>
            </a:r>
          </a:p>
          <a:p>
            <a:pPr lvl="1">
              <a:spcBef>
                <a:spcPts val="600"/>
              </a:spcBef>
            </a:pPr>
            <a:r>
              <a:rPr lang="es-ES" sz="2000" b="1" dirty="0"/>
              <a:t>La preghiera di intercessione.</a:t>
            </a:r>
          </a:p>
        </p:txBody>
      </p:sp>
      <p:sp>
        <p:nvSpPr>
          <p:cNvPr id="3" name="CuadroTexto 2">
            <a:extLst>
              <a:ext uri="{FF2B5EF4-FFF2-40B4-BE49-F238E27FC236}">
                <a16:creationId xmlns:a16="http://schemas.microsoft.com/office/drawing/2014/main" id="{075410BA-0CC7-C388-AB8F-C8948D77D07F}"/>
              </a:ext>
            </a:extLst>
          </p:cNvPr>
          <p:cNvSpPr txBox="1"/>
          <p:nvPr/>
        </p:nvSpPr>
        <p:spPr>
          <a:xfrm>
            <a:off x="2001570" y="135821"/>
            <a:ext cx="7075369" cy="646331"/>
          </a:xfrm>
          <a:prstGeom prst="rect">
            <a:avLst/>
          </a:prstGeom>
          <a:noFill/>
        </p:spPr>
        <p:txBody>
          <a:bodyPr wrap="square" rtlCol="0">
            <a:spAutoFit/>
          </a:bodyPr>
          <a:lstStyle/>
          <a:p>
            <a:pPr>
              <a:spcBef>
                <a:spcPts val="600"/>
              </a:spcBef>
            </a:pPr>
            <a:r>
              <a:rPr lang="it-IT" b="1" dirty="0"/>
              <a:t>Tutti gli esseri, compresa l'umanità, sono stati creati da Dio con la capacità di comunicare tra loro e con lui</a:t>
            </a:r>
            <a:r>
              <a:rPr lang="es-ES" b="1" dirty="0"/>
              <a:t>.</a:t>
            </a:r>
          </a:p>
        </p:txBody>
      </p:sp>
      <p:pic>
        <p:nvPicPr>
          <p:cNvPr id="11" name="Imagen 10">
            <a:extLst>
              <a:ext uri="{FF2B5EF4-FFF2-40B4-BE49-F238E27FC236}">
                <a16:creationId xmlns:a16="http://schemas.microsoft.com/office/drawing/2014/main" id="{84D0CD27-ABBE-2506-D514-6092FE99526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9163082" y="228094"/>
            <a:ext cx="2913415" cy="2681109"/>
          </a:xfrm>
          <a:prstGeom prst="rect">
            <a:avLst/>
          </a:prstGeom>
          <a:ln w="88900" cap="sq" cmpd="thickThin">
            <a:solidFill>
              <a:schemeClr val="accent1">
                <a:lumMod val="75000"/>
              </a:schemeClr>
            </a:solidFill>
            <a:prstDash val="solid"/>
            <a:miter lim="800000"/>
          </a:ln>
          <a:effectLst>
            <a:innerShdw blurRad="76200">
              <a:srgbClr val="000000"/>
            </a:innerShdw>
          </a:effectLst>
        </p:spPr>
      </p:pic>
      <p:pic>
        <p:nvPicPr>
          <p:cNvPr id="13" name="Imagen 12">
            <a:extLst>
              <a:ext uri="{FF2B5EF4-FFF2-40B4-BE49-F238E27FC236}">
                <a16:creationId xmlns:a16="http://schemas.microsoft.com/office/drawing/2014/main" id="{7A1A2149-8E7C-9624-CABA-12631A4102E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115503" y="228094"/>
            <a:ext cx="1799924" cy="26811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Imagen 14">
            <a:extLst>
              <a:ext uri="{FF2B5EF4-FFF2-40B4-BE49-F238E27FC236}">
                <a16:creationId xmlns:a16="http://schemas.microsoft.com/office/drawing/2014/main" id="{1A4B26F1-2C01-1997-EF4E-939E2BC9976D}"/>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115503" y="3428461"/>
            <a:ext cx="2124854" cy="3200906"/>
          </a:xfrm>
          <a:prstGeom prst="snip2DiagRect">
            <a:avLst>
              <a:gd name="adj1" fmla="val 16586"/>
              <a:gd name="adj2" fmla="val 0"/>
            </a:avLst>
          </a:prstGeom>
          <a:solidFill>
            <a:srgbClr val="FFFFFF">
              <a:shade val="85000"/>
            </a:srgbClr>
          </a:solidFill>
          <a:ln w="57150" cap="sq">
            <a:solidFill>
              <a:srgbClr val="D8523E"/>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7" name="Imagen 16">
            <a:extLst>
              <a:ext uri="{FF2B5EF4-FFF2-40B4-BE49-F238E27FC236}">
                <a16:creationId xmlns:a16="http://schemas.microsoft.com/office/drawing/2014/main" id="{3E90DDBD-79F2-EFA1-CEA7-ACCD0CBD5CA2}"/>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t="-182"/>
          <a:stretch>
            <a:fillRect/>
          </a:stretch>
        </p:blipFill>
        <p:spPr>
          <a:xfrm>
            <a:off x="2401328" y="3428461"/>
            <a:ext cx="2048613" cy="3200906"/>
          </a:xfrm>
          <a:prstGeom prst="snip2DiagRect">
            <a:avLst/>
          </a:prstGeom>
          <a:solidFill>
            <a:srgbClr val="FFFFFF">
              <a:shade val="85000"/>
            </a:srgbClr>
          </a:solidFill>
          <a:ln w="57150" cap="sq">
            <a:solidFill>
              <a:srgbClr val="7A5036"/>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9" name="Imagen 18">
            <a:extLst>
              <a:ext uri="{FF2B5EF4-FFF2-40B4-BE49-F238E27FC236}">
                <a16:creationId xmlns:a16="http://schemas.microsoft.com/office/drawing/2014/main" id="{9FEC65AF-510A-5CBA-1588-C18CF9D722A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610911" y="3428461"/>
            <a:ext cx="1798806" cy="3201446"/>
          </a:xfrm>
          <a:prstGeom prst="snip2DiagRect">
            <a:avLst>
              <a:gd name="adj1" fmla="val 18004"/>
              <a:gd name="adj2" fmla="val 0"/>
            </a:avLst>
          </a:prstGeom>
          <a:solidFill>
            <a:srgbClr val="FFFFFF">
              <a:shade val="85000"/>
            </a:srgbClr>
          </a:solidFill>
          <a:ln w="57150" cap="sq">
            <a:solidFill>
              <a:srgbClr val="EDD5B7"/>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21" name="Imagen 20">
            <a:extLst>
              <a:ext uri="{FF2B5EF4-FFF2-40B4-BE49-F238E27FC236}">
                <a16:creationId xmlns:a16="http://schemas.microsoft.com/office/drawing/2014/main" id="{F16C165C-6622-2688-58E0-0ADF724922E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845466" y="4387101"/>
            <a:ext cx="688597" cy="413737"/>
          </a:xfrm>
          <a:prstGeom prst="rect">
            <a:avLst/>
          </a:prstGeom>
          <a:effectLst>
            <a:outerShdw blurRad="50800" dist="38100" dir="8100000" algn="tr" rotWithShape="0">
              <a:prstClr val="black"/>
            </a:outerShdw>
          </a:effectLst>
        </p:spPr>
      </p:pic>
      <p:pic>
        <p:nvPicPr>
          <p:cNvPr id="24" name="Imagen 23">
            <a:extLst>
              <a:ext uri="{FF2B5EF4-FFF2-40B4-BE49-F238E27FC236}">
                <a16:creationId xmlns:a16="http://schemas.microsoft.com/office/drawing/2014/main" id="{AEF1AA1F-55B0-A45B-2E8A-BA56E669190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6845998" y="5300773"/>
            <a:ext cx="687533" cy="413737"/>
          </a:xfrm>
          <a:prstGeom prst="rect">
            <a:avLst/>
          </a:prstGeom>
          <a:effectLst>
            <a:outerShdw blurRad="50800" dist="38100" dir="8100000" algn="tr" rotWithShape="0">
              <a:prstClr val="black"/>
            </a:outerShdw>
          </a:effectLst>
        </p:spPr>
      </p:pic>
      <p:pic>
        <p:nvPicPr>
          <p:cNvPr id="27" name="Imagen 26">
            <a:extLst>
              <a:ext uri="{FF2B5EF4-FFF2-40B4-BE49-F238E27FC236}">
                <a16:creationId xmlns:a16="http://schemas.microsoft.com/office/drawing/2014/main" id="{4FB078F6-CBD5-ABC1-E7F8-1FF91246BFCB}"/>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845466" y="3104641"/>
            <a:ext cx="688597" cy="413737"/>
          </a:xfrm>
          <a:prstGeom prst="rect">
            <a:avLst/>
          </a:prstGeom>
          <a:effectLst>
            <a:outerShdw blurRad="50800" dist="38100" dir="8100000" algn="tr" rotWithShape="0">
              <a:prstClr val="black"/>
            </a:outerShdw>
          </a:effectLst>
        </p:spPr>
      </p:pic>
      <p:pic>
        <p:nvPicPr>
          <p:cNvPr id="29" name="Imagen 28">
            <a:extLst>
              <a:ext uri="{FF2B5EF4-FFF2-40B4-BE49-F238E27FC236}">
                <a16:creationId xmlns:a16="http://schemas.microsoft.com/office/drawing/2014/main" id="{2CFD8234-B506-22AC-15BB-3A7C9BBBD7D2}"/>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7585394" y="5777973"/>
            <a:ext cx="402031" cy="231316"/>
          </a:xfrm>
          <a:prstGeom prst="rect">
            <a:avLst/>
          </a:prstGeom>
          <a:effectLst>
            <a:outerShdw blurRad="50800" dist="38100" dir="8100000" algn="tr" rotWithShape="0">
              <a:prstClr val="black">
                <a:alpha val="40000"/>
              </a:prstClr>
            </a:outerShdw>
          </a:effectLst>
        </p:spPr>
      </p:pic>
      <p:pic>
        <p:nvPicPr>
          <p:cNvPr id="30" name="Imagen 29">
            <a:extLst>
              <a:ext uri="{FF2B5EF4-FFF2-40B4-BE49-F238E27FC236}">
                <a16:creationId xmlns:a16="http://schemas.microsoft.com/office/drawing/2014/main" id="{2689C981-C7FB-09E0-6026-BD281FF6F337}"/>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585394" y="4858666"/>
            <a:ext cx="402031" cy="231316"/>
          </a:xfrm>
          <a:prstGeom prst="rect">
            <a:avLst/>
          </a:prstGeom>
          <a:effectLst>
            <a:outerShdw blurRad="50800" dist="38100" dir="8100000" algn="tr" rotWithShape="0">
              <a:prstClr val="black">
                <a:alpha val="40000"/>
              </a:prstClr>
            </a:outerShdw>
          </a:effectLst>
        </p:spPr>
      </p:pic>
      <p:pic>
        <p:nvPicPr>
          <p:cNvPr id="32" name="Imagen 31">
            <a:extLst>
              <a:ext uri="{FF2B5EF4-FFF2-40B4-BE49-F238E27FC236}">
                <a16:creationId xmlns:a16="http://schemas.microsoft.com/office/drawing/2014/main" id="{31EDF655-3966-F3FA-BE5C-A0141AAADB2B}"/>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7585394" y="6170824"/>
            <a:ext cx="402031" cy="231316"/>
          </a:xfrm>
          <a:prstGeom prst="rect">
            <a:avLst/>
          </a:prstGeom>
          <a:effectLst>
            <a:outerShdw blurRad="50800" dist="38100" dir="8100000" algn="tr" rotWithShape="0">
              <a:prstClr val="black">
                <a:alpha val="40000"/>
              </a:prstClr>
            </a:outerShdw>
          </a:effectLst>
        </p:spPr>
      </p:pic>
      <p:pic>
        <p:nvPicPr>
          <p:cNvPr id="33" name="Imagen 32">
            <a:extLst>
              <a:ext uri="{FF2B5EF4-FFF2-40B4-BE49-F238E27FC236}">
                <a16:creationId xmlns:a16="http://schemas.microsoft.com/office/drawing/2014/main" id="{52199C62-3DDC-BBB1-E00E-E25D8CD5B382}"/>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585394" y="3578684"/>
            <a:ext cx="402031" cy="231316"/>
          </a:xfrm>
          <a:prstGeom prst="rect">
            <a:avLst/>
          </a:prstGeom>
          <a:effectLst>
            <a:outerShdw blurRad="50800" dist="38100" dir="8100000" algn="tr" rotWithShape="0">
              <a:prstClr val="black">
                <a:alpha val="40000"/>
              </a:prstClr>
            </a:outerShdw>
          </a:effectLst>
        </p:spPr>
      </p:pic>
      <p:pic>
        <p:nvPicPr>
          <p:cNvPr id="34" name="Imagen 33">
            <a:extLst>
              <a:ext uri="{FF2B5EF4-FFF2-40B4-BE49-F238E27FC236}">
                <a16:creationId xmlns:a16="http://schemas.microsoft.com/office/drawing/2014/main" id="{6E3E6266-732C-05E9-367B-425B22DC2280}"/>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7585394" y="3953926"/>
            <a:ext cx="402031" cy="231316"/>
          </a:xfrm>
          <a:prstGeom prst="rect">
            <a:avLst/>
          </a:prstGeom>
          <a:effectLst>
            <a:outerShdw blurRad="50800" dist="38100" dir="8100000" algn="tr" rotWithShape="0">
              <a:prstClr val="black">
                <a:alpha val="40000"/>
              </a:prstClr>
            </a:outerShdw>
          </a:effectLst>
        </p:spPr>
      </p:pic>
      <p:sp>
        <p:nvSpPr>
          <p:cNvPr id="5" name="CuadroTexto 4">
            <a:extLst>
              <a:ext uri="{FF2B5EF4-FFF2-40B4-BE49-F238E27FC236}">
                <a16:creationId xmlns:a16="http://schemas.microsoft.com/office/drawing/2014/main" id="{4C0CE848-3E23-BAD7-AB44-BA038021B40A}"/>
              </a:ext>
            </a:extLst>
          </p:cNvPr>
          <p:cNvSpPr txBox="1"/>
          <p:nvPr/>
        </p:nvSpPr>
        <p:spPr>
          <a:xfrm>
            <a:off x="2001563" y="2546820"/>
            <a:ext cx="7075371"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Daniele, Enoc e Mosè sono esempi di come possiamo usare questo potente dono.</a:t>
            </a:r>
          </a:p>
        </p:txBody>
      </p:sp>
      <p:sp>
        <p:nvSpPr>
          <p:cNvPr id="7" name="CuadroTexto 6">
            <a:extLst>
              <a:ext uri="{FF2B5EF4-FFF2-40B4-BE49-F238E27FC236}">
                <a16:creationId xmlns:a16="http://schemas.microsoft.com/office/drawing/2014/main" id="{67020FD8-5D7B-8CC0-C73D-1F6C9DA3C821}"/>
              </a:ext>
            </a:extLst>
          </p:cNvPr>
          <p:cNvSpPr txBox="1"/>
          <p:nvPr/>
        </p:nvSpPr>
        <p:spPr>
          <a:xfrm>
            <a:off x="2001568" y="1841686"/>
            <a:ext cx="7075369" cy="646331"/>
          </a:xfrm>
          <a:prstGeom prst="rect">
            <a:avLst/>
          </a:prstGeom>
          <a:noFill/>
        </p:spPr>
        <p:txBody>
          <a:bodyPr wrap="square">
            <a:spAutoFit/>
          </a:bodyPr>
          <a:lstStyle/>
          <a:p>
            <a:pPr lvl="0">
              <a:spcBef>
                <a:spcPts val="600"/>
              </a:spcBef>
              <a:defRPr/>
            </a:pPr>
            <a:r>
              <a:rPr lang="it-IT" b="1" dirty="0">
                <a:solidFill>
                  <a:prstClr val="black"/>
                </a:solidFill>
              </a:rPr>
              <a:t>Ma Dio ci ha lasciato un dono: un «telefono» che ci permette di continuare a comunicare con lui: la preghiera</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
        <p:nvSpPr>
          <p:cNvPr id="9" name="CuadroTexto 8">
            <a:extLst>
              <a:ext uri="{FF2B5EF4-FFF2-40B4-BE49-F238E27FC236}">
                <a16:creationId xmlns:a16="http://schemas.microsoft.com/office/drawing/2014/main" id="{47323181-BB83-B3F1-DB8F-1B8F73E2E110}"/>
              </a:ext>
            </a:extLst>
          </p:cNvPr>
          <p:cNvSpPr txBox="1"/>
          <p:nvPr/>
        </p:nvSpPr>
        <p:spPr>
          <a:xfrm>
            <a:off x="2001567" y="972963"/>
            <a:ext cx="7075367" cy="923330"/>
          </a:xfrm>
          <a:prstGeom prst="rect">
            <a:avLst/>
          </a:prstGeom>
          <a:noFill/>
        </p:spPr>
        <p:txBody>
          <a:bodyPr wrap="square">
            <a:spAutoFit/>
          </a:bodyPr>
          <a:lstStyle/>
          <a:p>
            <a:pPr lvl="0">
              <a:spcBef>
                <a:spcPts val="600"/>
              </a:spcBef>
              <a:defRPr/>
            </a:pPr>
            <a:r>
              <a:rPr lang="it-IT" b="1" dirty="0">
                <a:solidFill>
                  <a:prstClr val="black"/>
                </a:solidFill>
              </a:rPr>
              <a:t>Purtroppo, noi esseri umani abbiamo perso la capacità di comunicare direttamente con Dio quando Adamo ed Eva peccarono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Tree>
    <p:extLst>
      <p:ext uri="{BB962C8B-B14F-4D97-AF65-F5344CB8AC3E}">
        <p14:creationId xmlns:p14="http://schemas.microsoft.com/office/powerpoint/2010/main" val="2435890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6"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900" decel="100000" fill="hold"/>
                                        <p:tgtEl>
                                          <p:spTgt spid="15"/>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25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900" decel="100000" fill="hold"/>
                                        <p:tgtEl>
                                          <p:spTgt spid="17"/>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42" presetID="37" presetClass="entr" presetSubtype="0" fill="hold" nodeType="withEffect">
                                  <p:stCondLst>
                                    <p:cond delay="50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900" decel="100000" fill="hold"/>
                                        <p:tgtEl>
                                          <p:spTgt spid="1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nodeType="click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p:cTn id="56" dur="500" fill="hold"/>
                                        <p:tgtEl>
                                          <p:spTgt spid="27"/>
                                        </p:tgtEl>
                                        <p:attrNameLst>
                                          <p:attrName>ppt_w</p:attrName>
                                        </p:attrNameLst>
                                      </p:cBhvr>
                                      <p:tavLst>
                                        <p:tav tm="0">
                                          <p:val>
                                            <p:fltVal val="0"/>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anim calcmode="lin" valueType="num">
                                      <p:cBhvr>
                                        <p:cTn id="58" dur="500" fill="hold"/>
                                        <p:tgtEl>
                                          <p:spTgt spid="27"/>
                                        </p:tgtEl>
                                        <p:attrNameLst>
                                          <p:attrName>style.rotation</p:attrName>
                                        </p:attrNameLst>
                                      </p:cBhvr>
                                      <p:tavLst>
                                        <p:tav tm="0">
                                          <p:val>
                                            <p:fltVal val="90"/>
                                          </p:val>
                                        </p:tav>
                                        <p:tav tm="100000">
                                          <p:val>
                                            <p:fltVal val="0"/>
                                          </p:val>
                                        </p:tav>
                                      </p:tavLst>
                                    </p:anim>
                                    <p:animEffect transition="in" filter="fade">
                                      <p:cBhvr>
                                        <p:cTn id="59" dur="500"/>
                                        <p:tgtEl>
                                          <p:spTgt spid="27"/>
                                        </p:tgtEl>
                                      </p:cBhvr>
                                    </p:animEffect>
                                  </p:childTnLst>
                                </p:cTn>
                              </p:par>
                            </p:childTnLst>
                          </p:cTn>
                        </p:par>
                        <p:par>
                          <p:cTn id="60" fill="hold">
                            <p:stCondLst>
                              <p:cond delay="500"/>
                            </p:stCondLst>
                            <p:childTnLst>
                              <p:par>
                                <p:cTn id="61" presetID="22" presetClass="entr" presetSubtype="8" fill="hold" grpId="0" nodeType="afterEffect">
                                  <p:stCondLst>
                                    <p:cond delay="0"/>
                                  </p:stCondLst>
                                  <p:childTnLst>
                                    <p:set>
                                      <p:cBhvr>
                                        <p:cTn id="62" dur="1" fill="hold">
                                          <p:stCondLst>
                                            <p:cond delay="0"/>
                                          </p:stCondLst>
                                        </p:cTn>
                                        <p:tgtEl>
                                          <p:spTgt spid="2">
                                            <p:txEl>
                                              <p:pRg st="0" end="0"/>
                                            </p:txEl>
                                          </p:spTgt>
                                        </p:tgtEl>
                                        <p:attrNameLst>
                                          <p:attrName>style.visibility</p:attrName>
                                        </p:attrNameLst>
                                      </p:cBhvr>
                                      <p:to>
                                        <p:strVal val="visible"/>
                                      </p:to>
                                    </p:set>
                                    <p:animEffect transition="in" filter="wipe(left)">
                                      <p:cBhvr>
                                        <p:cTn id="63" dur="500"/>
                                        <p:tgtEl>
                                          <p:spTgt spid="2">
                                            <p:txEl>
                                              <p:pRg st="0" end="0"/>
                                            </p:txEl>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
                                            <p:txEl>
                                              <p:pRg st="1" end="1"/>
                                            </p:txEl>
                                          </p:spTgt>
                                        </p:tgtEl>
                                        <p:attrNameLst>
                                          <p:attrName>style.visibility</p:attrName>
                                        </p:attrNameLst>
                                      </p:cBhvr>
                                      <p:to>
                                        <p:strVal val="visible"/>
                                      </p:to>
                                    </p:set>
                                    <p:animEffect transition="in" filter="wipe(left)">
                                      <p:cBhvr>
                                        <p:cTn id="66" dur="500"/>
                                        <p:tgtEl>
                                          <p:spTgt spid="2">
                                            <p:txEl>
                                              <p:pRg st="1" end="1"/>
                                            </p:txEl>
                                          </p:spTgt>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
                                            <p:txEl>
                                              <p:pRg st="2" end="2"/>
                                            </p:txEl>
                                          </p:spTgt>
                                        </p:tgtEl>
                                        <p:attrNameLst>
                                          <p:attrName>style.visibility</p:attrName>
                                        </p:attrNameLst>
                                      </p:cBhvr>
                                      <p:to>
                                        <p:strVal val="visible"/>
                                      </p:to>
                                    </p:set>
                                    <p:animEffect transition="in" filter="wipe(left)">
                                      <p:cBhvr>
                                        <p:cTn id="69" dur="500"/>
                                        <p:tgtEl>
                                          <p:spTgt spid="2">
                                            <p:txEl>
                                              <p:pRg st="2" end="2"/>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
                                            <p:txEl>
                                              <p:pRg st="4" end="4"/>
                                            </p:txEl>
                                          </p:spTgt>
                                        </p:tgtEl>
                                        <p:attrNameLst>
                                          <p:attrName>style.visibility</p:attrName>
                                        </p:attrNameLst>
                                      </p:cBhvr>
                                      <p:to>
                                        <p:strVal val="visible"/>
                                      </p:to>
                                    </p:set>
                                    <p:animEffect transition="in" filter="wipe(left)">
                                      <p:cBhvr>
                                        <p:cTn id="74" dur="500"/>
                                        <p:tgtEl>
                                          <p:spTgt spid="2">
                                            <p:txEl>
                                              <p:pRg st="4" end="4"/>
                                            </p:txEl>
                                          </p:spTgt>
                                        </p:tgtEl>
                                      </p:cBhvr>
                                    </p:animEffect>
                                  </p:childTnLst>
                                </p:cTn>
                              </p:par>
                            </p:childTnLst>
                          </p:cTn>
                        </p:par>
                        <p:par>
                          <p:cTn id="75" fill="hold">
                            <p:stCondLst>
                              <p:cond delay="500"/>
                            </p:stCondLst>
                            <p:childTnLst>
                              <p:par>
                                <p:cTn id="76" presetID="17" presetClass="entr" presetSubtype="8" fill="hold"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ppt_x</p:attrName>
                                        </p:attrNameLst>
                                      </p:cBhvr>
                                      <p:tavLst>
                                        <p:tav tm="0">
                                          <p:val>
                                            <p:strVal val="#ppt_x-#ppt_w/2"/>
                                          </p:val>
                                        </p:tav>
                                        <p:tav tm="100000">
                                          <p:val>
                                            <p:strVal val="#ppt_x"/>
                                          </p:val>
                                        </p:tav>
                                      </p:tavLst>
                                    </p:anim>
                                    <p:anim calcmode="lin" valueType="num">
                                      <p:cBhvr>
                                        <p:cTn id="79" dur="500" fill="hold"/>
                                        <p:tgtEl>
                                          <p:spTgt spid="33"/>
                                        </p:tgtEl>
                                        <p:attrNameLst>
                                          <p:attrName>ppt_y</p:attrName>
                                        </p:attrNameLst>
                                      </p:cBhvr>
                                      <p:tavLst>
                                        <p:tav tm="0">
                                          <p:val>
                                            <p:strVal val="#ppt_y"/>
                                          </p:val>
                                        </p:tav>
                                        <p:tav tm="100000">
                                          <p:val>
                                            <p:strVal val="#ppt_y"/>
                                          </p:val>
                                        </p:tav>
                                      </p:tavLst>
                                    </p:anim>
                                    <p:anim calcmode="lin" valueType="num">
                                      <p:cBhvr>
                                        <p:cTn id="80" dur="500" fill="hold"/>
                                        <p:tgtEl>
                                          <p:spTgt spid="33"/>
                                        </p:tgtEl>
                                        <p:attrNameLst>
                                          <p:attrName>ppt_w</p:attrName>
                                        </p:attrNameLst>
                                      </p:cBhvr>
                                      <p:tavLst>
                                        <p:tav tm="0">
                                          <p:val>
                                            <p:fltVal val="0"/>
                                          </p:val>
                                        </p:tav>
                                        <p:tav tm="100000">
                                          <p:val>
                                            <p:strVal val="#ppt_w"/>
                                          </p:val>
                                        </p:tav>
                                      </p:tavLst>
                                    </p:anim>
                                    <p:anim calcmode="lin" valueType="num">
                                      <p:cBhvr>
                                        <p:cTn id="81" dur="500" fill="hold"/>
                                        <p:tgtEl>
                                          <p:spTgt spid="33"/>
                                        </p:tgtEl>
                                        <p:attrNameLst>
                                          <p:attrName>ppt_h</p:attrName>
                                        </p:attrNameLst>
                                      </p:cBhvr>
                                      <p:tavLst>
                                        <p:tav tm="0">
                                          <p:val>
                                            <p:strVal val="#ppt_h"/>
                                          </p:val>
                                        </p:tav>
                                        <p:tav tm="100000">
                                          <p:val>
                                            <p:strVal val="#ppt_h"/>
                                          </p:val>
                                        </p:tav>
                                      </p:tavLst>
                                    </p:anim>
                                  </p:childTnLst>
                                </p:cTn>
                              </p:par>
                            </p:childTnLst>
                          </p:cTn>
                        </p:par>
                        <p:par>
                          <p:cTn id="82" fill="hold">
                            <p:stCondLst>
                              <p:cond delay="1000"/>
                            </p:stCondLst>
                            <p:childTnLst>
                              <p:par>
                                <p:cTn id="83" presetID="17" presetClass="entr" presetSubtype="8"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ppt_x</p:attrName>
                                        </p:attrNameLst>
                                      </p:cBhvr>
                                      <p:tavLst>
                                        <p:tav tm="0">
                                          <p:val>
                                            <p:strVal val="#ppt_x-#ppt_w/2"/>
                                          </p:val>
                                        </p:tav>
                                        <p:tav tm="100000">
                                          <p:val>
                                            <p:strVal val="#ppt_x"/>
                                          </p:val>
                                        </p:tav>
                                      </p:tavLst>
                                    </p:anim>
                                    <p:anim calcmode="lin" valueType="num">
                                      <p:cBhvr>
                                        <p:cTn id="86" dur="500" fill="hold"/>
                                        <p:tgtEl>
                                          <p:spTgt spid="34"/>
                                        </p:tgtEl>
                                        <p:attrNameLst>
                                          <p:attrName>ppt_y</p:attrName>
                                        </p:attrNameLst>
                                      </p:cBhvr>
                                      <p:tavLst>
                                        <p:tav tm="0">
                                          <p:val>
                                            <p:strVal val="#ppt_y"/>
                                          </p:val>
                                        </p:tav>
                                        <p:tav tm="100000">
                                          <p:val>
                                            <p:strVal val="#ppt_y"/>
                                          </p:val>
                                        </p:tav>
                                      </p:tavLst>
                                    </p:anim>
                                    <p:anim calcmode="lin" valueType="num">
                                      <p:cBhvr>
                                        <p:cTn id="87" dur="500" fill="hold"/>
                                        <p:tgtEl>
                                          <p:spTgt spid="34"/>
                                        </p:tgtEl>
                                        <p:attrNameLst>
                                          <p:attrName>ppt_w</p:attrName>
                                        </p:attrNameLst>
                                      </p:cBhvr>
                                      <p:tavLst>
                                        <p:tav tm="0">
                                          <p:val>
                                            <p:fltVal val="0"/>
                                          </p:val>
                                        </p:tav>
                                        <p:tav tm="100000">
                                          <p:val>
                                            <p:strVal val="#ppt_w"/>
                                          </p:val>
                                        </p:tav>
                                      </p:tavLst>
                                    </p:anim>
                                    <p:anim calcmode="lin" valueType="num">
                                      <p:cBhvr>
                                        <p:cTn id="88" dur="500" fill="hold"/>
                                        <p:tgtEl>
                                          <p:spTgt spid="34"/>
                                        </p:tgtEl>
                                        <p:attrNameLst>
                                          <p:attrName>ppt_h</p:attrName>
                                        </p:attrNameLst>
                                      </p:cBhvr>
                                      <p:tavLst>
                                        <p:tav tm="0">
                                          <p:val>
                                            <p:strVal val="#ppt_h"/>
                                          </p:val>
                                        </p:tav>
                                        <p:tav tm="100000">
                                          <p:val>
                                            <p:strVal val="#ppt_h"/>
                                          </p:val>
                                        </p:tav>
                                      </p:tavLst>
                                    </p:anim>
                                  </p:childTnLst>
                                </p:cTn>
                              </p:par>
                            </p:childTnLst>
                          </p:cTn>
                        </p:par>
                      </p:childTnLst>
                    </p:cTn>
                  </p:par>
                  <p:par>
                    <p:cTn id="89" fill="hold">
                      <p:stCondLst>
                        <p:cond delay="indefinite"/>
                      </p:stCondLst>
                      <p:childTnLst>
                        <p:par>
                          <p:cTn id="90" fill="hold">
                            <p:stCondLst>
                              <p:cond delay="0"/>
                            </p:stCondLst>
                            <p:childTnLst>
                              <p:par>
                                <p:cTn id="91" presetID="31" presetClass="entr" presetSubtype="0" fill="hold" nodeType="click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500" fill="hold"/>
                                        <p:tgtEl>
                                          <p:spTgt spid="21"/>
                                        </p:tgtEl>
                                        <p:attrNameLst>
                                          <p:attrName>ppt_w</p:attrName>
                                        </p:attrNameLst>
                                      </p:cBhvr>
                                      <p:tavLst>
                                        <p:tav tm="0">
                                          <p:val>
                                            <p:fltVal val="0"/>
                                          </p:val>
                                        </p:tav>
                                        <p:tav tm="100000">
                                          <p:val>
                                            <p:strVal val="#ppt_w"/>
                                          </p:val>
                                        </p:tav>
                                      </p:tavLst>
                                    </p:anim>
                                    <p:anim calcmode="lin" valueType="num">
                                      <p:cBhvr>
                                        <p:cTn id="94" dur="500" fill="hold"/>
                                        <p:tgtEl>
                                          <p:spTgt spid="21"/>
                                        </p:tgtEl>
                                        <p:attrNameLst>
                                          <p:attrName>ppt_h</p:attrName>
                                        </p:attrNameLst>
                                      </p:cBhvr>
                                      <p:tavLst>
                                        <p:tav tm="0">
                                          <p:val>
                                            <p:fltVal val="0"/>
                                          </p:val>
                                        </p:tav>
                                        <p:tav tm="100000">
                                          <p:val>
                                            <p:strVal val="#ppt_h"/>
                                          </p:val>
                                        </p:tav>
                                      </p:tavLst>
                                    </p:anim>
                                    <p:anim calcmode="lin" valueType="num">
                                      <p:cBhvr>
                                        <p:cTn id="95" dur="500" fill="hold"/>
                                        <p:tgtEl>
                                          <p:spTgt spid="21"/>
                                        </p:tgtEl>
                                        <p:attrNameLst>
                                          <p:attrName>style.rotation</p:attrName>
                                        </p:attrNameLst>
                                      </p:cBhvr>
                                      <p:tavLst>
                                        <p:tav tm="0">
                                          <p:val>
                                            <p:fltVal val="90"/>
                                          </p:val>
                                        </p:tav>
                                        <p:tav tm="100000">
                                          <p:val>
                                            <p:fltVal val="0"/>
                                          </p:val>
                                        </p:tav>
                                      </p:tavLst>
                                    </p:anim>
                                    <p:animEffect transition="in" filter="fade">
                                      <p:cBhvr>
                                        <p:cTn id="96" dur="500"/>
                                        <p:tgtEl>
                                          <p:spTgt spid="21"/>
                                        </p:tgtEl>
                                      </p:cBhvr>
                                    </p:animEffect>
                                  </p:childTnLst>
                                </p:cTn>
                              </p:par>
                            </p:childTnLst>
                          </p:cTn>
                        </p:par>
                        <p:par>
                          <p:cTn id="97" fill="hold">
                            <p:stCondLst>
                              <p:cond delay="500"/>
                            </p:stCondLst>
                            <p:childTnLst>
                              <p:par>
                                <p:cTn id="98" presetID="17" presetClass="entr" presetSubtype="8" fill="hold" nodeType="afterEffect">
                                  <p:stCondLst>
                                    <p:cond delay="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500" fill="hold"/>
                                        <p:tgtEl>
                                          <p:spTgt spid="30"/>
                                        </p:tgtEl>
                                        <p:attrNameLst>
                                          <p:attrName>ppt_x</p:attrName>
                                        </p:attrNameLst>
                                      </p:cBhvr>
                                      <p:tavLst>
                                        <p:tav tm="0">
                                          <p:val>
                                            <p:strVal val="#ppt_x-#ppt_w/2"/>
                                          </p:val>
                                        </p:tav>
                                        <p:tav tm="100000">
                                          <p:val>
                                            <p:strVal val="#ppt_x"/>
                                          </p:val>
                                        </p:tav>
                                      </p:tavLst>
                                    </p:anim>
                                    <p:anim calcmode="lin" valueType="num">
                                      <p:cBhvr>
                                        <p:cTn id="101" dur="500" fill="hold"/>
                                        <p:tgtEl>
                                          <p:spTgt spid="30"/>
                                        </p:tgtEl>
                                        <p:attrNameLst>
                                          <p:attrName>ppt_y</p:attrName>
                                        </p:attrNameLst>
                                      </p:cBhvr>
                                      <p:tavLst>
                                        <p:tav tm="0">
                                          <p:val>
                                            <p:strVal val="#ppt_y"/>
                                          </p:val>
                                        </p:tav>
                                        <p:tav tm="100000">
                                          <p:val>
                                            <p:strVal val="#ppt_y"/>
                                          </p:val>
                                        </p:tav>
                                      </p:tavLst>
                                    </p:anim>
                                    <p:anim calcmode="lin" valueType="num">
                                      <p:cBhvr>
                                        <p:cTn id="102" dur="500" fill="hold"/>
                                        <p:tgtEl>
                                          <p:spTgt spid="30"/>
                                        </p:tgtEl>
                                        <p:attrNameLst>
                                          <p:attrName>ppt_w</p:attrName>
                                        </p:attrNameLst>
                                      </p:cBhvr>
                                      <p:tavLst>
                                        <p:tav tm="0">
                                          <p:val>
                                            <p:fltVal val="0"/>
                                          </p:val>
                                        </p:tav>
                                        <p:tav tm="100000">
                                          <p:val>
                                            <p:strVal val="#ppt_w"/>
                                          </p:val>
                                        </p:tav>
                                      </p:tavLst>
                                    </p:anim>
                                    <p:anim calcmode="lin" valueType="num">
                                      <p:cBhvr>
                                        <p:cTn id="103" dur="500" fill="hold"/>
                                        <p:tgtEl>
                                          <p:spTgt spid="30"/>
                                        </p:tgtEl>
                                        <p:attrNameLst>
                                          <p:attrName>ppt_h</p:attrName>
                                        </p:attrNameLst>
                                      </p:cBhvr>
                                      <p:tavLst>
                                        <p:tav tm="0">
                                          <p:val>
                                            <p:strVal val="#ppt_h"/>
                                          </p:val>
                                        </p:tav>
                                        <p:tav tm="100000">
                                          <p:val>
                                            <p:strVal val="#ppt_h"/>
                                          </p:val>
                                        </p:tav>
                                      </p:tavLst>
                                    </p:anim>
                                  </p:childTnLst>
                                </p:cTn>
                              </p:par>
                            </p:childTnLst>
                          </p:cTn>
                        </p:par>
                        <p:par>
                          <p:cTn id="104" fill="hold">
                            <p:stCondLst>
                              <p:cond delay="1000"/>
                            </p:stCondLst>
                            <p:childTnLst>
                              <p:par>
                                <p:cTn id="105" presetID="22" presetClass="entr" presetSubtype="8" fill="hold" grpId="0" nodeType="afterEffect">
                                  <p:stCondLst>
                                    <p:cond delay="0"/>
                                  </p:stCondLst>
                                  <p:childTnLst>
                                    <p:set>
                                      <p:cBhvr>
                                        <p:cTn id="106" dur="1" fill="hold">
                                          <p:stCondLst>
                                            <p:cond delay="0"/>
                                          </p:stCondLst>
                                        </p:cTn>
                                        <p:tgtEl>
                                          <p:spTgt spid="2">
                                            <p:txEl>
                                              <p:pRg st="5" end="5"/>
                                            </p:txEl>
                                          </p:spTgt>
                                        </p:tgtEl>
                                        <p:attrNameLst>
                                          <p:attrName>style.visibility</p:attrName>
                                        </p:attrNameLst>
                                      </p:cBhvr>
                                      <p:to>
                                        <p:strVal val="visible"/>
                                      </p:to>
                                    </p:set>
                                    <p:animEffect transition="in" filter="wipe(left)">
                                      <p:cBhvr>
                                        <p:cTn id="107" dur="500"/>
                                        <p:tgtEl>
                                          <p:spTgt spid="2">
                                            <p:txEl>
                                              <p:pRg st="5" end="5"/>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31" presetClass="entr" presetSubtype="0" fill="hold" nodeType="clickEffect">
                                  <p:stCondLst>
                                    <p:cond delay="0"/>
                                  </p:stCondLst>
                                  <p:childTnLst>
                                    <p:set>
                                      <p:cBhvr>
                                        <p:cTn id="111" dur="1" fill="hold">
                                          <p:stCondLst>
                                            <p:cond delay="0"/>
                                          </p:stCondLst>
                                        </p:cTn>
                                        <p:tgtEl>
                                          <p:spTgt spid="24"/>
                                        </p:tgtEl>
                                        <p:attrNameLst>
                                          <p:attrName>style.visibility</p:attrName>
                                        </p:attrNameLst>
                                      </p:cBhvr>
                                      <p:to>
                                        <p:strVal val="visible"/>
                                      </p:to>
                                    </p:set>
                                    <p:anim calcmode="lin" valueType="num">
                                      <p:cBhvr>
                                        <p:cTn id="112" dur="500" fill="hold"/>
                                        <p:tgtEl>
                                          <p:spTgt spid="24"/>
                                        </p:tgtEl>
                                        <p:attrNameLst>
                                          <p:attrName>ppt_w</p:attrName>
                                        </p:attrNameLst>
                                      </p:cBhvr>
                                      <p:tavLst>
                                        <p:tav tm="0">
                                          <p:val>
                                            <p:fltVal val="0"/>
                                          </p:val>
                                        </p:tav>
                                        <p:tav tm="100000">
                                          <p:val>
                                            <p:strVal val="#ppt_w"/>
                                          </p:val>
                                        </p:tav>
                                      </p:tavLst>
                                    </p:anim>
                                    <p:anim calcmode="lin" valueType="num">
                                      <p:cBhvr>
                                        <p:cTn id="113" dur="500" fill="hold"/>
                                        <p:tgtEl>
                                          <p:spTgt spid="24"/>
                                        </p:tgtEl>
                                        <p:attrNameLst>
                                          <p:attrName>ppt_h</p:attrName>
                                        </p:attrNameLst>
                                      </p:cBhvr>
                                      <p:tavLst>
                                        <p:tav tm="0">
                                          <p:val>
                                            <p:fltVal val="0"/>
                                          </p:val>
                                        </p:tav>
                                        <p:tav tm="100000">
                                          <p:val>
                                            <p:strVal val="#ppt_h"/>
                                          </p:val>
                                        </p:tav>
                                      </p:tavLst>
                                    </p:anim>
                                    <p:anim calcmode="lin" valueType="num">
                                      <p:cBhvr>
                                        <p:cTn id="114" dur="500" fill="hold"/>
                                        <p:tgtEl>
                                          <p:spTgt spid="24"/>
                                        </p:tgtEl>
                                        <p:attrNameLst>
                                          <p:attrName>style.rotation</p:attrName>
                                        </p:attrNameLst>
                                      </p:cBhvr>
                                      <p:tavLst>
                                        <p:tav tm="0">
                                          <p:val>
                                            <p:fltVal val="90"/>
                                          </p:val>
                                        </p:tav>
                                        <p:tav tm="100000">
                                          <p:val>
                                            <p:fltVal val="0"/>
                                          </p:val>
                                        </p:tav>
                                      </p:tavLst>
                                    </p:anim>
                                    <p:animEffect transition="in" filter="fade">
                                      <p:cBhvr>
                                        <p:cTn id="115" dur="500"/>
                                        <p:tgtEl>
                                          <p:spTgt spid="24"/>
                                        </p:tgtEl>
                                      </p:cBhvr>
                                    </p:animEffect>
                                  </p:childTnLst>
                                </p:cTn>
                              </p:par>
                            </p:childTnLst>
                          </p:cTn>
                        </p:par>
                        <p:par>
                          <p:cTn id="116" fill="hold">
                            <p:stCondLst>
                              <p:cond delay="500"/>
                            </p:stCondLst>
                            <p:childTnLst>
                              <p:par>
                                <p:cTn id="117" presetID="22" presetClass="entr" presetSubtype="8" fill="hold" grpId="0" nodeType="afterEffect">
                                  <p:stCondLst>
                                    <p:cond delay="0"/>
                                  </p:stCondLst>
                                  <p:childTnLst>
                                    <p:set>
                                      <p:cBhvr>
                                        <p:cTn id="118" dur="1" fill="hold">
                                          <p:stCondLst>
                                            <p:cond delay="0"/>
                                          </p:stCondLst>
                                        </p:cTn>
                                        <p:tgtEl>
                                          <p:spTgt spid="2">
                                            <p:txEl>
                                              <p:pRg st="6" end="6"/>
                                            </p:txEl>
                                          </p:spTgt>
                                        </p:tgtEl>
                                        <p:attrNameLst>
                                          <p:attrName>style.visibility</p:attrName>
                                        </p:attrNameLst>
                                      </p:cBhvr>
                                      <p:to>
                                        <p:strVal val="visible"/>
                                      </p:to>
                                    </p:set>
                                    <p:animEffect transition="in" filter="wipe(left)">
                                      <p:cBhvr>
                                        <p:cTn id="119" dur="500"/>
                                        <p:tgtEl>
                                          <p:spTgt spid="2">
                                            <p:txEl>
                                              <p:pRg st="6" end="6"/>
                                            </p:txEl>
                                          </p:spTgt>
                                        </p:tgtEl>
                                      </p:cBhvr>
                                    </p:animEffect>
                                  </p:childTnLst>
                                </p:cTn>
                              </p:par>
                            </p:childTnLst>
                          </p:cTn>
                        </p:par>
                        <p:par>
                          <p:cTn id="120" fill="hold">
                            <p:stCondLst>
                              <p:cond delay="1000"/>
                            </p:stCondLst>
                            <p:childTnLst>
                              <p:par>
                                <p:cTn id="121" presetID="17" presetClass="entr" presetSubtype="8" fill="hold" nodeType="afterEffect">
                                  <p:stCondLst>
                                    <p:cond delay="0"/>
                                  </p:stCondLst>
                                  <p:childTnLst>
                                    <p:set>
                                      <p:cBhvr>
                                        <p:cTn id="122" dur="1" fill="hold">
                                          <p:stCondLst>
                                            <p:cond delay="0"/>
                                          </p:stCondLst>
                                        </p:cTn>
                                        <p:tgtEl>
                                          <p:spTgt spid="29"/>
                                        </p:tgtEl>
                                        <p:attrNameLst>
                                          <p:attrName>style.visibility</p:attrName>
                                        </p:attrNameLst>
                                      </p:cBhvr>
                                      <p:to>
                                        <p:strVal val="visible"/>
                                      </p:to>
                                    </p:set>
                                    <p:anim calcmode="lin" valueType="num">
                                      <p:cBhvr>
                                        <p:cTn id="123" dur="500" fill="hold"/>
                                        <p:tgtEl>
                                          <p:spTgt spid="29"/>
                                        </p:tgtEl>
                                        <p:attrNameLst>
                                          <p:attrName>ppt_x</p:attrName>
                                        </p:attrNameLst>
                                      </p:cBhvr>
                                      <p:tavLst>
                                        <p:tav tm="0">
                                          <p:val>
                                            <p:strVal val="#ppt_x-#ppt_w/2"/>
                                          </p:val>
                                        </p:tav>
                                        <p:tav tm="100000">
                                          <p:val>
                                            <p:strVal val="#ppt_x"/>
                                          </p:val>
                                        </p:tav>
                                      </p:tavLst>
                                    </p:anim>
                                    <p:anim calcmode="lin" valueType="num">
                                      <p:cBhvr>
                                        <p:cTn id="124" dur="500" fill="hold"/>
                                        <p:tgtEl>
                                          <p:spTgt spid="29"/>
                                        </p:tgtEl>
                                        <p:attrNameLst>
                                          <p:attrName>ppt_y</p:attrName>
                                        </p:attrNameLst>
                                      </p:cBhvr>
                                      <p:tavLst>
                                        <p:tav tm="0">
                                          <p:val>
                                            <p:strVal val="#ppt_y"/>
                                          </p:val>
                                        </p:tav>
                                        <p:tav tm="100000">
                                          <p:val>
                                            <p:strVal val="#ppt_y"/>
                                          </p:val>
                                        </p:tav>
                                      </p:tavLst>
                                    </p:anim>
                                    <p:anim calcmode="lin" valueType="num">
                                      <p:cBhvr>
                                        <p:cTn id="125" dur="500" fill="hold"/>
                                        <p:tgtEl>
                                          <p:spTgt spid="29"/>
                                        </p:tgtEl>
                                        <p:attrNameLst>
                                          <p:attrName>ppt_w</p:attrName>
                                        </p:attrNameLst>
                                      </p:cBhvr>
                                      <p:tavLst>
                                        <p:tav tm="0">
                                          <p:val>
                                            <p:fltVal val="0"/>
                                          </p:val>
                                        </p:tav>
                                        <p:tav tm="100000">
                                          <p:val>
                                            <p:strVal val="#ppt_w"/>
                                          </p:val>
                                        </p:tav>
                                      </p:tavLst>
                                    </p:anim>
                                    <p:anim calcmode="lin" valueType="num">
                                      <p:cBhvr>
                                        <p:cTn id="126" dur="500" fill="hold"/>
                                        <p:tgtEl>
                                          <p:spTgt spid="29"/>
                                        </p:tgtEl>
                                        <p:attrNameLst>
                                          <p:attrName>ppt_h</p:attrName>
                                        </p:attrNameLst>
                                      </p:cBhvr>
                                      <p:tavLst>
                                        <p:tav tm="0">
                                          <p:val>
                                            <p:strVal val="#ppt_h"/>
                                          </p:val>
                                        </p:tav>
                                        <p:tav tm="100000">
                                          <p:val>
                                            <p:strVal val="#ppt_h"/>
                                          </p:val>
                                        </p:tav>
                                      </p:tavLst>
                                    </p:anim>
                                  </p:childTnLst>
                                </p:cTn>
                              </p:par>
                            </p:childTnLst>
                          </p:cTn>
                        </p:par>
                        <p:par>
                          <p:cTn id="127" fill="hold">
                            <p:stCondLst>
                              <p:cond delay="1500"/>
                            </p:stCondLst>
                            <p:childTnLst>
                              <p:par>
                                <p:cTn id="128" presetID="22" presetClass="entr" presetSubtype="8" fill="hold" grpId="0" nodeType="afterEffect">
                                  <p:stCondLst>
                                    <p:cond delay="0"/>
                                  </p:stCondLst>
                                  <p:childTnLst>
                                    <p:set>
                                      <p:cBhvr>
                                        <p:cTn id="129" dur="1" fill="hold">
                                          <p:stCondLst>
                                            <p:cond delay="0"/>
                                          </p:stCondLst>
                                        </p:cTn>
                                        <p:tgtEl>
                                          <p:spTgt spid="2">
                                            <p:txEl>
                                              <p:pRg st="7" end="7"/>
                                            </p:txEl>
                                          </p:spTgt>
                                        </p:tgtEl>
                                        <p:attrNameLst>
                                          <p:attrName>style.visibility</p:attrName>
                                        </p:attrNameLst>
                                      </p:cBhvr>
                                      <p:to>
                                        <p:strVal val="visible"/>
                                      </p:to>
                                    </p:set>
                                    <p:animEffect transition="in" filter="wipe(left)">
                                      <p:cBhvr>
                                        <p:cTn id="130" dur="500"/>
                                        <p:tgtEl>
                                          <p:spTgt spid="2">
                                            <p:txEl>
                                              <p:pRg st="7" end="7"/>
                                            </p:txEl>
                                          </p:spTgt>
                                        </p:tgtEl>
                                      </p:cBhvr>
                                    </p:animEffect>
                                  </p:childTnLst>
                                </p:cTn>
                              </p:par>
                            </p:childTnLst>
                          </p:cTn>
                        </p:par>
                        <p:par>
                          <p:cTn id="131" fill="hold">
                            <p:stCondLst>
                              <p:cond delay="2000"/>
                            </p:stCondLst>
                            <p:childTnLst>
                              <p:par>
                                <p:cTn id="132" presetID="17" presetClass="entr" presetSubtype="8" fill="hold" nodeType="afterEffect">
                                  <p:stCondLst>
                                    <p:cond delay="0"/>
                                  </p:stCondLst>
                                  <p:childTnLst>
                                    <p:set>
                                      <p:cBhvr>
                                        <p:cTn id="133" dur="1" fill="hold">
                                          <p:stCondLst>
                                            <p:cond delay="0"/>
                                          </p:stCondLst>
                                        </p:cTn>
                                        <p:tgtEl>
                                          <p:spTgt spid="32"/>
                                        </p:tgtEl>
                                        <p:attrNameLst>
                                          <p:attrName>style.visibility</p:attrName>
                                        </p:attrNameLst>
                                      </p:cBhvr>
                                      <p:to>
                                        <p:strVal val="visible"/>
                                      </p:to>
                                    </p:set>
                                    <p:anim calcmode="lin" valueType="num">
                                      <p:cBhvr>
                                        <p:cTn id="134" dur="500" fill="hold"/>
                                        <p:tgtEl>
                                          <p:spTgt spid="32"/>
                                        </p:tgtEl>
                                        <p:attrNameLst>
                                          <p:attrName>ppt_x</p:attrName>
                                        </p:attrNameLst>
                                      </p:cBhvr>
                                      <p:tavLst>
                                        <p:tav tm="0">
                                          <p:val>
                                            <p:strVal val="#ppt_x-#ppt_w/2"/>
                                          </p:val>
                                        </p:tav>
                                        <p:tav tm="100000">
                                          <p:val>
                                            <p:strVal val="#ppt_x"/>
                                          </p:val>
                                        </p:tav>
                                      </p:tavLst>
                                    </p:anim>
                                    <p:anim calcmode="lin" valueType="num">
                                      <p:cBhvr>
                                        <p:cTn id="135" dur="500" fill="hold"/>
                                        <p:tgtEl>
                                          <p:spTgt spid="32"/>
                                        </p:tgtEl>
                                        <p:attrNameLst>
                                          <p:attrName>ppt_y</p:attrName>
                                        </p:attrNameLst>
                                      </p:cBhvr>
                                      <p:tavLst>
                                        <p:tav tm="0">
                                          <p:val>
                                            <p:strVal val="#ppt_y"/>
                                          </p:val>
                                        </p:tav>
                                        <p:tav tm="100000">
                                          <p:val>
                                            <p:strVal val="#ppt_y"/>
                                          </p:val>
                                        </p:tav>
                                      </p:tavLst>
                                    </p:anim>
                                    <p:anim calcmode="lin" valueType="num">
                                      <p:cBhvr>
                                        <p:cTn id="136" dur="500" fill="hold"/>
                                        <p:tgtEl>
                                          <p:spTgt spid="32"/>
                                        </p:tgtEl>
                                        <p:attrNameLst>
                                          <p:attrName>ppt_w</p:attrName>
                                        </p:attrNameLst>
                                      </p:cBhvr>
                                      <p:tavLst>
                                        <p:tav tm="0">
                                          <p:val>
                                            <p:fltVal val="0"/>
                                          </p:val>
                                        </p:tav>
                                        <p:tav tm="100000">
                                          <p:val>
                                            <p:strVal val="#ppt_w"/>
                                          </p:val>
                                        </p:tav>
                                      </p:tavLst>
                                    </p:anim>
                                    <p:anim calcmode="lin" valueType="num">
                                      <p:cBhvr>
                                        <p:cTn id="137" dur="500" fill="hold"/>
                                        <p:tgtEl>
                                          <p:spTgt spid="32"/>
                                        </p:tgtEl>
                                        <p:attrNameLst>
                                          <p:attrName>ppt_h</p:attrName>
                                        </p:attrNameLst>
                                      </p:cBhvr>
                                      <p:tavLst>
                                        <p:tav tm="0">
                                          <p:val>
                                            <p:strVal val="#ppt_h"/>
                                          </p:val>
                                        </p:tav>
                                        <p:tav tm="100000">
                                          <p:val>
                                            <p:strVal val="#ppt_h"/>
                                          </p:val>
                                        </p:tav>
                                      </p:tavLst>
                                    </p:anim>
                                  </p:childTnLst>
                                </p:cTn>
                              </p:par>
                            </p:childTnLst>
                          </p:cTn>
                        </p:par>
                        <p:par>
                          <p:cTn id="138" fill="hold">
                            <p:stCondLst>
                              <p:cond delay="2500"/>
                            </p:stCondLst>
                            <p:childTnLst>
                              <p:par>
                                <p:cTn id="139" presetID="22" presetClass="entr" presetSubtype="8" fill="hold" grpId="0" nodeType="afterEffect">
                                  <p:stCondLst>
                                    <p:cond delay="0"/>
                                  </p:stCondLst>
                                  <p:childTnLst>
                                    <p:set>
                                      <p:cBhvr>
                                        <p:cTn id="140" dur="1" fill="hold">
                                          <p:stCondLst>
                                            <p:cond delay="0"/>
                                          </p:stCondLst>
                                        </p:cTn>
                                        <p:tgtEl>
                                          <p:spTgt spid="2">
                                            <p:txEl>
                                              <p:pRg st="8" end="8"/>
                                            </p:txEl>
                                          </p:spTgt>
                                        </p:tgtEl>
                                        <p:attrNameLst>
                                          <p:attrName>style.visibility</p:attrName>
                                        </p:attrNameLst>
                                      </p:cBhvr>
                                      <p:to>
                                        <p:strVal val="visible"/>
                                      </p:to>
                                    </p:set>
                                    <p:animEffect transition="in" filter="wipe(left)">
                                      <p:cBhvr>
                                        <p:cTn id="141"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p:bldP spid="5"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AEBDFB3-3F1D-784F-16C0-934DE46948BA}"/>
              </a:ext>
            </a:extLst>
          </p:cNvPr>
          <p:cNvSpPr txBox="1"/>
          <p:nvPr/>
        </p:nvSpPr>
        <p:spPr>
          <a:xfrm>
            <a:off x="7772398" y="3644354"/>
            <a:ext cx="4419601" cy="1200329"/>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7200" b="1" spc="300" dirty="0">
                <a:ln/>
                <a:solidFill>
                  <a:srgbClr val="D15381"/>
                </a:solidFill>
                <a:effectLst>
                  <a:outerShdw blurRad="38100" dist="12700" dir="2700000" algn="tl">
                    <a:srgbClr val="000000"/>
                  </a:outerShdw>
                  <a:reflection blurRad="6350" stA="60000" endA="900" endPos="58000" dir="5400000" sy="-100000" algn="bl" rotWithShape="0"/>
                </a:effectLst>
              </a:rPr>
              <a:t>DANIELE</a:t>
            </a:r>
          </a:p>
        </p:txBody>
      </p:sp>
      <p:pic>
        <p:nvPicPr>
          <p:cNvPr id="1026" name="Picture 2" descr="C:\DATOS PC CLAUDIO\IGLESIA\Escuela Sabatica - ppt lecciones\2026\2 TRIMESTRE\leccion 6\Immagine2.jpg"/>
          <p:cNvPicPr>
            <a:picLocks noChangeAspect="1" noChangeArrowheads="1"/>
          </p:cNvPicPr>
          <p:nvPr/>
        </p:nvPicPr>
        <p:blipFill>
          <a:blip r:embed="rId3" cstate="email"/>
          <a:srcRect/>
          <a:stretch>
            <a:fillRect/>
          </a:stretch>
        </p:blipFill>
        <p:spPr bwMode="auto">
          <a:xfrm>
            <a:off x="104504" y="415968"/>
            <a:ext cx="7448551" cy="6272213"/>
          </a:xfrm>
          <a:prstGeom prst="rect">
            <a:avLst/>
          </a:prstGeom>
          <a:noFill/>
        </p:spPr>
      </p:pic>
    </p:spTree>
    <p:extLst>
      <p:ext uri="{BB962C8B-B14F-4D97-AF65-F5344CB8AC3E}">
        <p14:creationId xmlns:p14="http://schemas.microsoft.com/office/powerpoint/2010/main" val="28689662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7407C-C2CB-1A53-81CE-B54ABC208476}"/>
            </a:ext>
          </a:extLst>
        </p:cNvPr>
        <p:cNvGrpSpPr/>
        <p:nvPr/>
      </p:nvGrpSpPr>
      <p:grpSpPr>
        <a:xfrm>
          <a:off x="0" y="0"/>
          <a:ext cx="0" cy="0"/>
          <a:chOff x="0" y="0"/>
          <a:chExt cx="0" cy="0"/>
        </a:xfrm>
      </p:grpSpPr>
      <p:pic>
        <p:nvPicPr>
          <p:cNvPr id="2050" name="Picture 2" descr="C:\DATOS PC CLAUDIO\IGLESIA\Escuela Sabatica - ppt lecciones\2026\2 TRIMESTRE\leccion 6\Immagine3.jpg"/>
          <p:cNvPicPr>
            <a:picLocks noChangeAspect="1" noChangeArrowheads="1"/>
          </p:cNvPicPr>
          <p:nvPr/>
        </p:nvPicPr>
        <p:blipFill>
          <a:blip r:embed="rId2" cstate="email"/>
          <a:srcRect/>
          <a:stretch>
            <a:fillRect/>
          </a:stretch>
        </p:blipFill>
        <p:spPr bwMode="auto">
          <a:xfrm>
            <a:off x="0" y="0"/>
            <a:ext cx="12192000" cy="6858000"/>
          </a:xfrm>
          <a:prstGeom prst="rect">
            <a:avLst/>
          </a:prstGeom>
          <a:noFill/>
        </p:spPr>
      </p:pic>
      <p:pic>
        <p:nvPicPr>
          <p:cNvPr id="4" name="Imagen 3">
            <a:extLst>
              <a:ext uri="{FF2B5EF4-FFF2-40B4-BE49-F238E27FC236}">
                <a16:creationId xmlns:a16="http://schemas.microsoft.com/office/drawing/2014/main" id="{416DA61C-074A-78AF-966F-AA1844D8B0F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25195" y="2659338"/>
            <a:ext cx="3499603" cy="3999824"/>
          </a:xfrm>
          <a:prstGeom prst="rect">
            <a:avLst/>
          </a:prstGeom>
          <a:ln w="38100" cap="sq">
            <a:solidFill>
              <a:schemeClr val="accent4">
                <a:lumMod val="60000"/>
                <a:lumOff val="40000"/>
              </a:schemeClr>
            </a:solidFill>
            <a:prstDash val="solid"/>
            <a:miter lim="800000"/>
          </a:ln>
          <a:effectLst>
            <a:outerShdw blurRad="50800" dist="38100" dir="2700000" algn="tl" rotWithShape="0">
              <a:srgbClr val="000000">
                <a:alpha val="43000"/>
              </a:srgbClr>
            </a:outerShdw>
          </a:effectLst>
        </p:spPr>
      </p:pic>
      <p:sp>
        <p:nvSpPr>
          <p:cNvPr id="3" name="CuadroTexto 2">
            <a:extLst>
              <a:ext uri="{FF2B5EF4-FFF2-40B4-BE49-F238E27FC236}">
                <a16:creationId xmlns:a16="http://schemas.microsoft.com/office/drawing/2014/main" id="{DDA9517C-8569-3CEE-8041-0D124F26038B}"/>
              </a:ext>
            </a:extLst>
          </p:cNvPr>
          <p:cNvSpPr txBox="1"/>
          <p:nvPr/>
        </p:nvSpPr>
        <p:spPr>
          <a:xfrm>
            <a:off x="0" y="0"/>
            <a:ext cx="12192000" cy="769441"/>
          </a:xfrm>
          <a:prstGeom prst="rect">
            <a:avLst/>
          </a:prstGeom>
          <a:noFill/>
        </p:spPr>
        <p:txBody>
          <a:bodyPr wrap="square">
            <a:spAutoFit/>
          </a:bodyPr>
          <a:lstStyle/>
          <a:p>
            <a:pPr algn="ctr"/>
            <a:r>
              <a:rPr lang="es-ES" sz="4400" b="1" spc="50" dirty="0">
                <a:ln w="9525" cmpd="sng">
                  <a:solidFill>
                    <a:schemeClr val="accent1"/>
                  </a:solidFill>
                  <a:prstDash val="solid"/>
                </a:ln>
                <a:solidFill>
                  <a:srgbClr val="70AD47">
                    <a:tint val="1000"/>
                  </a:srgbClr>
                </a:solidFill>
                <a:effectLst>
                  <a:glow rad="38100">
                    <a:schemeClr val="accent1">
                      <a:alpha val="40000"/>
                    </a:schemeClr>
                  </a:glow>
                  <a:outerShdw blurRad="38100" dist="38100" dir="2700000" algn="tl">
                    <a:srgbClr val="000000">
                      <a:alpha val="43137"/>
                    </a:srgbClr>
                  </a:outerShdw>
                </a:effectLst>
              </a:rPr>
              <a:t>PREGARE IN TEMPI PERICOLOSI</a:t>
            </a:r>
          </a:p>
        </p:txBody>
      </p:sp>
      <p:sp>
        <p:nvSpPr>
          <p:cNvPr id="5" name="CuadroTexto 4">
            <a:extLst>
              <a:ext uri="{FF2B5EF4-FFF2-40B4-BE49-F238E27FC236}">
                <a16:creationId xmlns:a16="http://schemas.microsoft.com/office/drawing/2014/main" id="{962EDA29-BBA5-B3DF-ED18-A0FB9F33347D}"/>
              </a:ext>
            </a:extLst>
          </p:cNvPr>
          <p:cNvSpPr txBox="1"/>
          <p:nvPr/>
        </p:nvSpPr>
        <p:spPr>
          <a:xfrm>
            <a:off x="0" y="740866"/>
            <a:ext cx="12192000" cy="584775"/>
          </a:xfrm>
          <a:prstGeom prst="rect">
            <a:avLst/>
          </a:prstGeom>
          <a:solidFill>
            <a:schemeClr val="accent4">
              <a:lumMod val="40000"/>
              <a:lumOff val="60000"/>
            </a:schemeClr>
          </a:solidFill>
          <a:ln>
            <a:solidFill>
              <a:schemeClr val="accent1"/>
            </a:solidFill>
          </a:ln>
        </p:spPr>
        <p:style>
          <a:lnRef idx="2">
            <a:schemeClr val="accent3"/>
          </a:lnRef>
          <a:fillRef idx="1">
            <a:schemeClr val="lt1"/>
          </a:fillRef>
          <a:effectRef idx="0">
            <a:schemeClr val="accent3"/>
          </a:effectRef>
          <a:fontRef idx="minor">
            <a:schemeClr val="dk1"/>
          </a:fontRef>
        </p:style>
        <p:txBody>
          <a:bodyPr wrap="square">
            <a:spAutoFit/>
            <a:scene3d>
              <a:camera prst="orthographicFront"/>
              <a:lightRig rig="threePt" dir="t"/>
            </a:scene3d>
            <a:sp3d extrusionH="57150">
              <a:bevelT w="38100" h="38100"/>
            </a:sp3d>
          </a:bodyPr>
          <a:lstStyle/>
          <a:p>
            <a:pPr algn="ctr"/>
            <a:r>
              <a:rPr lang="es-ES" sz="1400" b="1" dirty="0">
                <a:solidFill>
                  <a:schemeClr val="accent1">
                    <a:lumMod val="75000"/>
                  </a:schemeClr>
                </a:solidFill>
                <a:latin typeface="Comic Sans MS" panose="030F0702030302020204" pitchFamily="66" charset="0"/>
              </a:rPr>
              <a:t>“</a:t>
            </a:r>
            <a:r>
              <a:rPr lang="it-IT" sz="1600" b="1" dirty="0">
                <a:solidFill>
                  <a:schemeClr val="accent1">
                    <a:lumMod val="75000"/>
                  </a:schemeClr>
                </a:solidFill>
                <a:latin typeface="Comic Sans MS" panose="030F0702030302020204" pitchFamily="66" charset="0"/>
              </a:rPr>
              <a:t>Volsi perciò la mia faccia verso Dio, il Signore, per dispormi alla preghiera e alle suppliche, con digiuno, sacco e cenere.</a:t>
            </a:r>
            <a:r>
              <a:rPr lang="es-ES" sz="1600" b="1" dirty="0">
                <a:solidFill>
                  <a:schemeClr val="accent1">
                    <a:lumMod val="75000"/>
                  </a:schemeClr>
                </a:solidFill>
                <a:latin typeface="Comic Sans MS" panose="030F0702030302020204" pitchFamily="66" charset="0"/>
              </a:rPr>
              <a:t>” (Daniele 9:3</a:t>
            </a:r>
            <a:r>
              <a:rPr lang="es-ES" sz="1400" b="1" dirty="0">
                <a:solidFill>
                  <a:schemeClr val="accent1">
                    <a:lumMod val="75000"/>
                  </a:schemeClr>
                </a:solidFill>
                <a:latin typeface="Comic Sans MS" panose="030F0702030302020204" pitchFamily="66" charset="0"/>
              </a:rPr>
              <a:t>)</a:t>
            </a:r>
          </a:p>
        </p:txBody>
      </p:sp>
      <p:grpSp>
        <p:nvGrpSpPr>
          <p:cNvPr id="2" name="Grupo 45">
            <a:extLst>
              <a:ext uri="{FF2B5EF4-FFF2-40B4-BE49-F238E27FC236}">
                <a16:creationId xmlns:a16="http://schemas.microsoft.com/office/drawing/2014/main" id="{BD667562-5EF8-1DA4-4890-0C8652FDB1BA}"/>
              </a:ext>
            </a:extLst>
          </p:cNvPr>
          <p:cNvGrpSpPr/>
          <p:nvPr/>
        </p:nvGrpSpPr>
        <p:grpSpPr>
          <a:xfrm>
            <a:off x="113363" y="3267077"/>
            <a:ext cx="1115883" cy="3515911"/>
            <a:chOff x="113363" y="3143252"/>
            <a:chExt cx="1115883" cy="3515911"/>
          </a:xfrm>
          <a:effectLst>
            <a:outerShdw blurRad="50800" dist="38100" dir="2700000" algn="tl" rotWithShape="0">
              <a:prstClr val="black">
                <a:alpha val="40000"/>
              </a:prstClr>
            </a:outerShdw>
          </a:effectLst>
        </p:grpSpPr>
        <p:grpSp>
          <p:nvGrpSpPr>
            <p:cNvPr id="11" name="Grupo 30">
              <a:extLst>
                <a:ext uri="{FF2B5EF4-FFF2-40B4-BE49-F238E27FC236}">
                  <a16:creationId xmlns:a16="http://schemas.microsoft.com/office/drawing/2014/main" id="{5427E3BD-D8B0-14CF-8A3D-D9E7BDEB75A9}"/>
                </a:ext>
              </a:extLst>
            </p:cNvPr>
            <p:cNvGrpSpPr/>
            <p:nvPr/>
          </p:nvGrpSpPr>
          <p:grpSpPr>
            <a:xfrm>
              <a:off x="132847" y="3143252"/>
              <a:ext cx="769343" cy="3515911"/>
              <a:chOff x="132847" y="1510306"/>
              <a:chExt cx="1126660" cy="5148857"/>
            </a:xfrm>
          </p:grpSpPr>
          <p:pic>
            <p:nvPicPr>
              <p:cNvPr id="8" name="Picture 5" descr="E:\Daniel 6\Pptx\03\z01.png">
                <a:extLst>
                  <a:ext uri="{FF2B5EF4-FFF2-40B4-BE49-F238E27FC236}">
                    <a16:creationId xmlns:a16="http://schemas.microsoft.com/office/drawing/2014/main" id="{483FC4CF-F236-3B0A-4F68-DE00D839A62E}"/>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a:fillRect/>
              </a:stretch>
            </p:blipFill>
            <p:spPr bwMode="auto">
              <a:xfrm>
                <a:off x="132847" y="1510306"/>
                <a:ext cx="1126660" cy="514885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E:\Daniel 6\Pptx\03\01.png">
                <a:extLst>
                  <a:ext uri="{FF2B5EF4-FFF2-40B4-BE49-F238E27FC236}">
                    <a16:creationId xmlns:a16="http://schemas.microsoft.com/office/drawing/2014/main" id="{3934BE68-ACEC-30CD-8CDA-4822884CA5A1}"/>
                  </a:ext>
                </a:extLst>
              </p:cNvPr>
              <p:cNvPicPr>
                <a:picLocks noChangeAspect="1" noChangeArrowheads="1"/>
              </p:cNvPicPr>
              <p:nvPr/>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395536" y="1680449"/>
                <a:ext cx="645060" cy="729281"/>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CuadroTexto 29">
              <a:extLst>
                <a:ext uri="{FF2B5EF4-FFF2-40B4-BE49-F238E27FC236}">
                  <a16:creationId xmlns:a16="http://schemas.microsoft.com/office/drawing/2014/main" id="{BE546CA7-388C-EA6C-BA75-75058AAC8E87}"/>
                </a:ext>
              </a:extLst>
            </p:cNvPr>
            <p:cNvSpPr txBox="1"/>
            <p:nvPr/>
          </p:nvSpPr>
          <p:spPr>
            <a:xfrm>
              <a:off x="113363" y="3871654"/>
              <a:ext cx="1115883" cy="2621680"/>
            </a:xfrm>
            <a:prstGeom prst="rect">
              <a:avLst/>
            </a:prstGeom>
            <a:noFill/>
          </p:spPr>
          <p:txBody>
            <a:bodyPr vert="wordArtVert" wrap="none" rtlCol="0">
              <a:spAutoFit/>
            </a:bodyPr>
            <a:lstStyle/>
            <a:p>
              <a:r>
                <a:rPr lang="es-ES" sz="1700" b="1" spc="-1000" dirty="0">
                  <a:effectLst>
                    <a:outerShdw blurRad="38100" dist="38100" dir="2700000" algn="tl">
                      <a:srgbClr val="000000">
                        <a:alpha val="43137"/>
                      </a:srgbClr>
                    </a:outerShdw>
                  </a:effectLst>
                </a:rPr>
                <a:t>BUON</a:t>
              </a:r>
              <a:br>
                <a:rPr lang="es-ES" sz="1700" b="1" spc="-1000" dirty="0">
                  <a:effectLst>
                    <a:outerShdw blurRad="38100" dist="38100" dir="2700000" algn="tl">
                      <a:srgbClr val="000000">
                        <a:alpha val="43137"/>
                      </a:srgbClr>
                    </a:outerShdw>
                  </a:effectLst>
                </a:rPr>
              </a:br>
              <a:r>
                <a:rPr lang="es-ES" sz="1700" b="1" spc="-1000" dirty="0">
                  <a:effectLst>
                    <a:outerShdw blurRad="38100" dist="38100" dir="2700000" algn="tl">
                      <a:srgbClr val="000000">
                        <a:alpha val="43137"/>
                      </a:srgbClr>
                    </a:outerShdw>
                  </a:effectLst>
                </a:rPr>
                <a:t>AMMINISTRATORE</a:t>
              </a:r>
            </a:p>
            <a:p>
              <a:endParaRPr lang="es-ES" sz="1700" b="1" spc="-1000" dirty="0">
                <a:effectLst>
                  <a:outerShdw blurRad="38100" dist="38100" dir="2700000" algn="tl">
                    <a:srgbClr val="000000">
                      <a:alpha val="43137"/>
                    </a:srgbClr>
                  </a:outerShdw>
                </a:effectLst>
              </a:endParaRPr>
            </a:p>
          </p:txBody>
        </p:sp>
      </p:grpSp>
      <p:grpSp>
        <p:nvGrpSpPr>
          <p:cNvPr id="18" name="Grupo 46">
            <a:extLst>
              <a:ext uri="{FF2B5EF4-FFF2-40B4-BE49-F238E27FC236}">
                <a16:creationId xmlns:a16="http://schemas.microsoft.com/office/drawing/2014/main" id="{F545A433-5D87-7CD5-9204-AD76676982BD}"/>
              </a:ext>
            </a:extLst>
          </p:cNvPr>
          <p:cNvGrpSpPr/>
          <p:nvPr/>
        </p:nvGrpSpPr>
        <p:grpSpPr>
          <a:xfrm>
            <a:off x="1232767" y="3267077"/>
            <a:ext cx="763700" cy="3515911"/>
            <a:chOff x="909009" y="3143252"/>
            <a:chExt cx="763700" cy="3515911"/>
          </a:xfrm>
          <a:effectLst>
            <a:outerShdw blurRad="50800" dist="38100" dir="2700000" algn="tl" rotWithShape="0">
              <a:prstClr val="black">
                <a:alpha val="40000"/>
              </a:prstClr>
            </a:outerShdw>
          </a:effectLst>
        </p:grpSpPr>
        <p:grpSp>
          <p:nvGrpSpPr>
            <p:cNvPr id="21" name="Grupo 31">
              <a:extLst>
                <a:ext uri="{FF2B5EF4-FFF2-40B4-BE49-F238E27FC236}">
                  <a16:creationId xmlns:a16="http://schemas.microsoft.com/office/drawing/2014/main" id="{535375B7-9263-69EB-35B5-AA3BF95DE29E}"/>
                </a:ext>
              </a:extLst>
            </p:cNvPr>
            <p:cNvGrpSpPr/>
            <p:nvPr/>
          </p:nvGrpSpPr>
          <p:grpSpPr>
            <a:xfrm>
              <a:off x="909009" y="3143252"/>
              <a:ext cx="763700" cy="3515911"/>
              <a:chOff x="1270959" y="1510306"/>
              <a:chExt cx="1118396" cy="5148858"/>
            </a:xfrm>
          </p:grpSpPr>
          <p:pic>
            <p:nvPicPr>
              <p:cNvPr id="6" name="Picture 9" descr="E:\Daniel 6\Pptx\03\z02.png">
                <a:extLst>
                  <a:ext uri="{FF2B5EF4-FFF2-40B4-BE49-F238E27FC236}">
                    <a16:creationId xmlns:a16="http://schemas.microsoft.com/office/drawing/2014/main" id="{9542A5DC-52C6-5663-C828-43408C4A8DBC}"/>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a:fillRect/>
              </a:stretch>
            </p:blipFill>
            <p:spPr bwMode="auto">
              <a:xfrm>
                <a:off x="1270959" y="1510306"/>
                <a:ext cx="1118396" cy="514885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E:\Daniel 6\Pptx\03\02.png">
                <a:extLst>
                  <a:ext uri="{FF2B5EF4-FFF2-40B4-BE49-F238E27FC236}">
                    <a16:creationId xmlns:a16="http://schemas.microsoft.com/office/drawing/2014/main" id="{2F44A34D-3BBF-D7B2-633F-C182265F718C}"/>
                  </a:ext>
                </a:extLst>
              </p:cNvPr>
              <p:cNvPicPr>
                <a:picLocks noChangeAspect="1" noChangeArrowheads="1"/>
              </p:cNvPicPr>
              <p:nvPr/>
            </p:nvPicPr>
            <p:blipFill>
              <a:blip r:embed="rId7"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556723" y="1680449"/>
                <a:ext cx="536948" cy="726176"/>
              </a:xfrm>
              <a:prstGeom prst="rect">
                <a:avLst/>
              </a:prstGeom>
              <a:noFill/>
              <a:extLst>
                <a:ext uri="{909E8E84-426E-40DD-AFC4-6F175D3DCCD1}">
                  <a14:hiddenFill xmlns:a14="http://schemas.microsoft.com/office/drawing/2010/main">
                    <a:solidFill>
                      <a:srgbClr val="FFFFFF"/>
                    </a:solidFill>
                  </a14:hiddenFill>
                </a:ext>
              </a:extLst>
            </p:spPr>
          </p:pic>
        </p:grpSp>
        <p:sp>
          <p:nvSpPr>
            <p:cNvPr id="39" name="CuadroTexto 38">
              <a:extLst>
                <a:ext uri="{FF2B5EF4-FFF2-40B4-BE49-F238E27FC236}">
                  <a16:creationId xmlns:a16="http://schemas.microsoft.com/office/drawing/2014/main" id="{70DBCD7F-1135-5DB5-A80E-BDB1CA8F0653}"/>
                </a:ext>
              </a:extLst>
            </p:cNvPr>
            <p:cNvSpPr txBox="1"/>
            <p:nvPr/>
          </p:nvSpPr>
          <p:spPr>
            <a:xfrm>
              <a:off x="1038264" y="3871654"/>
              <a:ext cx="489686" cy="2227469"/>
            </a:xfrm>
            <a:prstGeom prst="rect">
              <a:avLst/>
            </a:prstGeom>
            <a:noFill/>
          </p:spPr>
          <p:txBody>
            <a:bodyPr vert="wordArtVert" wrap="none" rtlCol="0">
              <a:spAutoFit/>
            </a:bodyPr>
            <a:lstStyle>
              <a:defPPr>
                <a:defRPr lang="es-ES"/>
              </a:defPPr>
              <a:lvl1pPr algn="ctr">
                <a:defRPr b="1" spc="-1000">
                  <a:effectLst>
                    <a:outerShdw blurRad="38100" dist="38100" dir="2700000" algn="tl">
                      <a:srgbClr val="000000">
                        <a:alpha val="43137"/>
                      </a:srgbClr>
                    </a:outerShdw>
                  </a:effectLst>
                </a:defRPr>
              </a:lvl1pPr>
            </a:lstStyle>
            <a:p>
              <a:pPr algn="l"/>
              <a:r>
                <a:rPr lang="es-ES" spc="0" dirty="0"/>
                <a:t>INTEGRO</a:t>
              </a:r>
            </a:p>
          </p:txBody>
        </p:sp>
      </p:grpSp>
      <p:grpSp>
        <p:nvGrpSpPr>
          <p:cNvPr id="24" name="Grupo 47">
            <a:extLst>
              <a:ext uri="{FF2B5EF4-FFF2-40B4-BE49-F238E27FC236}">
                <a16:creationId xmlns:a16="http://schemas.microsoft.com/office/drawing/2014/main" id="{08E07D60-D56A-4A6C-0538-5E65B42F305B}"/>
              </a:ext>
            </a:extLst>
          </p:cNvPr>
          <p:cNvGrpSpPr/>
          <p:nvPr/>
        </p:nvGrpSpPr>
        <p:grpSpPr>
          <a:xfrm>
            <a:off x="2273846" y="3267077"/>
            <a:ext cx="758519" cy="3515911"/>
            <a:chOff x="1677795" y="3143252"/>
            <a:chExt cx="758519" cy="3515911"/>
          </a:xfrm>
          <a:effectLst>
            <a:outerShdw blurRad="50800" dist="38100" dir="2700000" algn="tl" rotWithShape="0">
              <a:prstClr val="black">
                <a:alpha val="40000"/>
              </a:prstClr>
            </a:outerShdw>
          </a:effectLst>
        </p:grpSpPr>
        <p:grpSp>
          <p:nvGrpSpPr>
            <p:cNvPr id="27" name="Grupo 32">
              <a:extLst>
                <a:ext uri="{FF2B5EF4-FFF2-40B4-BE49-F238E27FC236}">
                  <a16:creationId xmlns:a16="http://schemas.microsoft.com/office/drawing/2014/main" id="{EC7197DF-1DA6-2E1A-CD8C-1D36D6304771}"/>
                </a:ext>
              </a:extLst>
            </p:cNvPr>
            <p:cNvGrpSpPr/>
            <p:nvPr/>
          </p:nvGrpSpPr>
          <p:grpSpPr>
            <a:xfrm>
              <a:off x="1677795" y="3143252"/>
              <a:ext cx="758519" cy="3515911"/>
              <a:chOff x="2382645" y="1510306"/>
              <a:chExt cx="1110810" cy="5148858"/>
            </a:xfrm>
          </p:grpSpPr>
          <p:pic>
            <p:nvPicPr>
              <p:cNvPr id="10" name="Picture 11" descr="E:\Daniel 6\Pptx\03\z03.png">
                <a:extLst>
                  <a:ext uri="{FF2B5EF4-FFF2-40B4-BE49-F238E27FC236}">
                    <a16:creationId xmlns:a16="http://schemas.microsoft.com/office/drawing/2014/main" id="{ED83514E-2FB4-3919-405C-CFB030DD10C4}"/>
                  </a:ext>
                </a:extLst>
              </p:cNvPr>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a:fillRect/>
              </a:stretch>
            </p:blipFill>
            <p:spPr bwMode="auto">
              <a:xfrm>
                <a:off x="2382645" y="1510306"/>
                <a:ext cx="1110810" cy="51488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 descr="E:\Daniel 6\Pptx\03\03.png">
                <a:extLst>
                  <a:ext uri="{FF2B5EF4-FFF2-40B4-BE49-F238E27FC236}">
                    <a16:creationId xmlns:a16="http://schemas.microsoft.com/office/drawing/2014/main" id="{246F62CC-6ED6-F1D2-7EC4-99F597A68D18}"/>
                  </a:ext>
                </a:extLst>
              </p:cNvPr>
              <p:cNvPicPr>
                <a:picLocks noChangeAspect="1" noChangeArrowheads="1"/>
              </p:cNvPicPr>
              <p:nvPr/>
            </p:nvPicPr>
            <p:blipFill>
              <a:blip r:embed="rId9"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693212" y="1680449"/>
                <a:ext cx="467276" cy="715160"/>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CuadroTexto 39">
              <a:extLst>
                <a:ext uri="{FF2B5EF4-FFF2-40B4-BE49-F238E27FC236}">
                  <a16:creationId xmlns:a16="http://schemas.microsoft.com/office/drawing/2014/main" id="{361938FB-EA68-E214-2C04-E70DD4F7A7AA}"/>
                </a:ext>
              </a:extLst>
            </p:cNvPr>
            <p:cNvSpPr txBox="1"/>
            <p:nvPr/>
          </p:nvSpPr>
          <p:spPr>
            <a:xfrm>
              <a:off x="1809789" y="3871654"/>
              <a:ext cx="513346" cy="2357953"/>
            </a:xfrm>
            <a:prstGeom prst="rect">
              <a:avLst/>
            </a:prstGeom>
            <a:noFill/>
          </p:spPr>
          <p:txBody>
            <a:bodyPr vert="wordArtVert" wrap="none" rtlCol="0">
              <a:spAutoFit/>
            </a:bodyPr>
            <a:lstStyle>
              <a:defPPr>
                <a:defRPr lang="es-ES"/>
              </a:defPPr>
              <a:lvl1pPr algn="ctr">
                <a:defRPr b="1" spc="-1000">
                  <a:effectLst>
                    <a:outerShdw blurRad="38100" dist="38100" dir="2700000" algn="tl">
                      <a:srgbClr val="000000">
                        <a:alpha val="43137"/>
                      </a:srgbClr>
                    </a:outerShdw>
                  </a:effectLst>
                </a:defRPr>
              </a:lvl1pPr>
            </a:lstStyle>
            <a:p>
              <a:pPr algn="l"/>
              <a:r>
                <a:rPr lang="es-ES" spc="-600" dirty="0"/>
                <a:t>DILIGENTE</a:t>
              </a:r>
            </a:p>
          </p:txBody>
        </p:sp>
      </p:grpSp>
      <p:grpSp>
        <p:nvGrpSpPr>
          <p:cNvPr id="28" name="Grupo 48">
            <a:extLst>
              <a:ext uri="{FF2B5EF4-FFF2-40B4-BE49-F238E27FC236}">
                <a16:creationId xmlns:a16="http://schemas.microsoft.com/office/drawing/2014/main" id="{A44D813B-25A0-BC0C-DA13-04740CCCAC62}"/>
              </a:ext>
            </a:extLst>
          </p:cNvPr>
          <p:cNvGrpSpPr/>
          <p:nvPr/>
        </p:nvGrpSpPr>
        <p:grpSpPr>
          <a:xfrm>
            <a:off x="3309744" y="3267076"/>
            <a:ext cx="754777" cy="3515912"/>
            <a:chOff x="2441781" y="3143251"/>
            <a:chExt cx="754777" cy="3515912"/>
          </a:xfrm>
          <a:effectLst>
            <a:outerShdw blurRad="50800" dist="38100" dir="2700000" algn="tl" rotWithShape="0">
              <a:prstClr val="black">
                <a:alpha val="40000"/>
              </a:prstClr>
            </a:outerShdw>
          </a:effectLst>
        </p:grpSpPr>
        <p:grpSp>
          <p:nvGrpSpPr>
            <p:cNvPr id="31" name="Grupo 33">
              <a:extLst>
                <a:ext uri="{FF2B5EF4-FFF2-40B4-BE49-F238E27FC236}">
                  <a16:creationId xmlns:a16="http://schemas.microsoft.com/office/drawing/2014/main" id="{F40446D4-C4C9-E2E1-4724-51A5D0AA83E9}"/>
                </a:ext>
              </a:extLst>
            </p:cNvPr>
            <p:cNvGrpSpPr/>
            <p:nvPr/>
          </p:nvGrpSpPr>
          <p:grpSpPr>
            <a:xfrm>
              <a:off x="2441781" y="3143251"/>
              <a:ext cx="754777" cy="3515912"/>
              <a:chOff x="3470481" y="1510304"/>
              <a:chExt cx="1105329" cy="5148859"/>
            </a:xfrm>
          </p:grpSpPr>
          <p:pic>
            <p:nvPicPr>
              <p:cNvPr id="14" name="Picture 18" descr="E:\Daniel 6\Pptx\03\z04.png">
                <a:extLst>
                  <a:ext uri="{FF2B5EF4-FFF2-40B4-BE49-F238E27FC236}">
                    <a16:creationId xmlns:a16="http://schemas.microsoft.com/office/drawing/2014/main" id="{7FA3715D-55E6-9340-3BFC-176393D4CB90}"/>
                  </a:ext>
                </a:extLst>
              </p:cNvPr>
              <p:cNvPicPr>
                <a:picLocks noChangeAspect="1" noChangeArrowheads="1"/>
              </p:cNvPicPr>
              <p:nvPr/>
            </p:nvPicPr>
            <p:blipFill rotWithShape="1">
              <a:blip r:embed="rId10" cstate="email">
                <a:extLst>
                  <a:ext uri="{28A0092B-C50C-407E-A947-70E740481C1C}">
                    <a14:useLocalDpi xmlns:a14="http://schemas.microsoft.com/office/drawing/2010/main"/>
                  </a:ext>
                </a:extLst>
              </a:blip>
              <a:srcRect/>
              <a:stretch>
                <a:fillRect/>
              </a:stretch>
            </p:blipFill>
            <p:spPr bwMode="auto">
              <a:xfrm>
                <a:off x="3470481" y="1510304"/>
                <a:ext cx="1105329" cy="514885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6" descr="E:\Daniel 6\Pptx\03\04.png">
                <a:extLst>
                  <a:ext uri="{FF2B5EF4-FFF2-40B4-BE49-F238E27FC236}">
                    <a16:creationId xmlns:a16="http://schemas.microsoft.com/office/drawing/2014/main" id="{C1BAAF52-E645-0DB3-FB16-D5EA39B65D05}"/>
                  </a:ext>
                </a:extLst>
              </p:cNvPr>
              <p:cNvPicPr>
                <a:picLocks noChangeAspect="1" noChangeArrowheads="1"/>
              </p:cNvPicPr>
              <p:nvPr/>
            </p:nvPicPr>
            <p:blipFill>
              <a:blip r:embed="rId11"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3645623" y="1680449"/>
                <a:ext cx="770096" cy="744009"/>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CuadroTexto 40">
              <a:extLst>
                <a:ext uri="{FF2B5EF4-FFF2-40B4-BE49-F238E27FC236}">
                  <a16:creationId xmlns:a16="http://schemas.microsoft.com/office/drawing/2014/main" id="{995D138C-7C96-5A7D-D9E8-F954063D8685}"/>
                </a:ext>
              </a:extLst>
            </p:cNvPr>
            <p:cNvSpPr txBox="1"/>
            <p:nvPr/>
          </p:nvSpPr>
          <p:spPr>
            <a:xfrm>
              <a:off x="2571879" y="3806338"/>
              <a:ext cx="495072" cy="2813719"/>
            </a:xfrm>
            <a:prstGeom prst="rect">
              <a:avLst/>
            </a:prstGeom>
            <a:noFill/>
          </p:spPr>
          <p:txBody>
            <a:bodyPr vert="wordArtVert" wrap="none" rtlCol="0">
              <a:spAutoFit/>
            </a:bodyPr>
            <a:lstStyle>
              <a:defPPr>
                <a:defRPr lang="es-ES"/>
              </a:defPPr>
              <a:lvl1pPr algn="ctr">
                <a:defRPr b="1" spc="-1000">
                  <a:effectLst>
                    <a:outerShdw blurRad="38100" dist="38100" dir="2700000" algn="tl">
                      <a:srgbClr val="000000">
                        <a:alpha val="43137"/>
                      </a:srgbClr>
                    </a:outerShdw>
                  </a:effectLst>
                </a:defRPr>
              </a:lvl1pPr>
            </a:lstStyle>
            <a:p>
              <a:pPr algn="l"/>
              <a:r>
                <a:rPr lang="es-ES" sz="1700" dirty="0"/>
                <a:t>INCONTAMINABILE</a:t>
              </a:r>
            </a:p>
          </p:txBody>
        </p:sp>
      </p:grpSp>
      <p:grpSp>
        <p:nvGrpSpPr>
          <p:cNvPr id="32" name="Grupo 49">
            <a:extLst>
              <a:ext uri="{FF2B5EF4-FFF2-40B4-BE49-F238E27FC236}">
                <a16:creationId xmlns:a16="http://schemas.microsoft.com/office/drawing/2014/main" id="{27741247-4AF3-23E6-C75B-FDFA18D49AE4}"/>
              </a:ext>
            </a:extLst>
          </p:cNvPr>
          <p:cNvGrpSpPr/>
          <p:nvPr/>
        </p:nvGrpSpPr>
        <p:grpSpPr>
          <a:xfrm>
            <a:off x="4341900" y="3267075"/>
            <a:ext cx="767206" cy="3515913"/>
            <a:chOff x="3200400" y="3143250"/>
            <a:chExt cx="767206" cy="3515913"/>
          </a:xfrm>
          <a:effectLst>
            <a:outerShdw blurRad="50800" dist="38100" dir="2700000" algn="tl" rotWithShape="0">
              <a:prstClr val="black">
                <a:alpha val="40000"/>
              </a:prstClr>
            </a:outerShdw>
          </a:effectLst>
        </p:grpSpPr>
        <p:grpSp>
          <p:nvGrpSpPr>
            <p:cNvPr id="33" name="Grupo 34">
              <a:extLst>
                <a:ext uri="{FF2B5EF4-FFF2-40B4-BE49-F238E27FC236}">
                  <a16:creationId xmlns:a16="http://schemas.microsoft.com/office/drawing/2014/main" id="{B1C1D55B-58DC-0613-0C8F-7BA9CC518588}"/>
                </a:ext>
              </a:extLst>
            </p:cNvPr>
            <p:cNvGrpSpPr/>
            <p:nvPr/>
          </p:nvGrpSpPr>
          <p:grpSpPr>
            <a:xfrm>
              <a:off x="3200400" y="3143250"/>
              <a:ext cx="767206" cy="3515913"/>
              <a:chOff x="4572000" y="1510304"/>
              <a:chExt cx="1123530" cy="5148860"/>
            </a:xfrm>
          </p:grpSpPr>
          <p:pic>
            <p:nvPicPr>
              <p:cNvPr id="13" name="Picture 19" descr="E:\Daniel 6\Pptx\03\z05.png">
                <a:extLst>
                  <a:ext uri="{FF2B5EF4-FFF2-40B4-BE49-F238E27FC236}">
                    <a16:creationId xmlns:a16="http://schemas.microsoft.com/office/drawing/2014/main" id="{F49CD439-281D-970E-EB1F-C732F4316668}"/>
                  </a:ext>
                </a:extLst>
              </p:cNvPr>
              <p:cNvPicPr>
                <a:picLocks noChangeAspect="1" noChangeArrowheads="1"/>
              </p:cNvPicPr>
              <p:nvPr/>
            </p:nvPicPr>
            <p:blipFill rotWithShape="1">
              <a:blip r:embed="rId12" cstate="email">
                <a:extLst>
                  <a:ext uri="{28A0092B-C50C-407E-A947-70E740481C1C}">
                    <a14:useLocalDpi xmlns:a14="http://schemas.microsoft.com/office/drawing/2010/main"/>
                  </a:ext>
                </a:extLst>
              </a:blip>
              <a:srcRect/>
              <a:stretch>
                <a:fillRect/>
              </a:stretch>
            </p:blipFill>
            <p:spPr bwMode="auto">
              <a:xfrm>
                <a:off x="4572000" y="1510304"/>
                <a:ext cx="1123530" cy="514886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1" descr="E:\Daniel 6\Pptx\03\05.png">
                <a:extLst>
                  <a:ext uri="{FF2B5EF4-FFF2-40B4-BE49-F238E27FC236}">
                    <a16:creationId xmlns:a16="http://schemas.microsoft.com/office/drawing/2014/main" id="{35FE0B24-F610-AEF7-32A6-9DA26B0C3A89}"/>
                  </a:ext>
                </a:extLst>
              </p:cNvPr>
              <p:cNvPicPr>
                <a:picLocks noChangeAspect="1" noChangeArrowheads="1"/>
              </p:cNvPicPr>
              <p:nvPr/>
            </p:nvPicPr>
            <p:blipFill>
              <a:blip r:embed="rId13"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811413" y="1680449"/>
                <a:ext cx="649622" cy="734740"/>
              </a:xfrm>
              <a:prstGeom prst="rect">
                <a:avLst/>
              </a:prstGeom>
              <a:noFill/>
              <a:extLst>
                <a:ext uri="{909E8E84-426E-40DD-AFC4-6F175D3DCCD1}">
                  <a14:hiddenFill xmlns:a14="http://schemas.microsoft.com/office/drawing/2010/main">
                    <a:solidFill>
                      <a:srgbClr val="FFFFFF"/>
                    </a:solidFill>
                  </a14:hiddenFill>
                </a:ext>
              </a:extLst>
            </p:spPr>
          </p:pic>
        </p:grpSp>
        <p:sp>
          <p:nvSpPr>
            <p:cNvPr id="42" name="CuadroTexto 41">
              <a:extLst>
                <a:ext uri="{FF2B5EF4-FFF2-40B4-BE49-F238E27FC236}">
                  <a16:creationId xmlns:a16="http://schemas.microsoft.com/office/drawing/2014/main" id="{C25493A6-D687-52F4-218F-FF87313B4FF0}"/>
                </a:ext>
              </a:extLst>
            </p:cNvPr>
            <p:cNvSpPr txBox="1"/>
            <p:nvPr/>
          </p:nvSpPr>
          <p:spPr>
            <a:xfrm>
              <a:off x="3335382" y="3871654"/>
              <a:ext cx="489686" cy="2373086"/>
            </a:xfrm>
            <a:prstGeom prst="rect">
              <a:avLst/>
            </a:prstGeom>
            <a:noFill/>
          </p:spPr>
          <p:txBody>
            <a:bodyPr vert="wordArtVert" wrap="none" rtlCol="0">
              <a:spAutoFit/>
            </a:bodyPr>
            <a:lstStyle>
              <a:defPPr>
                <a:defRPr lang="es-ES"/>
              </a:defPPr>
              <a:lvl1pPr algn="ctr">
                <a:defRPr b="1" spc="-1000">
                  <a:effectLst>
                    <a:outerShdw blurRad="38100" dist="38100" dir="2700000" algn="tl">
                      <a:srgbClr val="000000">
                        <a:alpha val="43137"/>
                      </a:srgbClr>
                    </a:outerShdw>
                  </a:effectLst>
                </a:defRPr>
              </a:lvl1pPr>
            </a:lstStyle>
            <a:p>
              <a:pPr algn="l"/>
              <a:r>
                <a:rPr lang="es-ES" spc="-600" dirty="0"/>
                <a:t>AFFIDABILE</a:t>
              </a:r>
            </a:p>
          </p:txBody>
        </p:sp>
      </p:grpSp>
      <p:grpSp>
        <p:nvGrpSpPr>
          <p:cNvPr id="34" name="Grupo 50">
            <a:extLst>
              <a:ext uri="{FF2B5EF4-FFF2-40B4-BE49-F238E27FC236}">
                <a16:creationId xmlns:a16="http://schemas.microsoft.com/office/drawing/2014/main" id="{C616705F-7E8E-F67E-7730-7621A653BFA9}"/>
              </a:ext>
            </a:extLst>
          </p:cNvPr>
          <p:cNvGrpSpPr/>
          <p:nvPr/>
        </p:nvGrpSpPr>
        <p:grpSpPr>
          <a:xfrm>
            <a:off x="5386485" y="3267075"/>
            <a:ext cx="771443" cy="3515913"/>
            <a:chOff x="3975615" y="3143250"/>
            <a:chExt cx="771443" cy="3515913"/>
          </a:xfrm>
          <a:effectLst>
            <a:outerShdw blurRad="50800" dist="38100" dir="2700000" algn="tl" rotWithShape="0">
              <a:prstClr val="black">
                <a:alpha val="40000"/>
              </a:prstClr>
            </a:outerShdw>
          </a:effectLst>
        </p:grpSpPr>
        <p:grpSp>
          <p:nvGrpSpPr>
            <p:cNvPr id="35" name="Grupo 35">
              <a:extLst>
                <a:ext uri="{FF2B5EF4-FFF2-40B4-BE49-F238E27FC236}">
                  <a16:creationId xmlns:a16="http://schemas.microsoft.com/office/drawing/2014/main" id="{08C5F40B-BA49-2607-F2E7-EC47EAA6B438}"/>
                </a:ext>
              </a:extLst>
            </p:cNvPr>
            <p:cNvGrpSpPr/>
            <p:nvPr/>
          </p:nvGrpSpPr>
          <p:grpSpPr>
            <a:xfrm>
              <a:off x="3975615" y="3143250"/>
              <a:ext cx="771443" cy="3515913"/>
              <a:chOff x="5680590" y="1510304"/>
              <a:chExt cx="1129736" cy="5148860"/>
            </a:xfrm>
          </p:grpSpPr>
          <p:pic>
            <p:nvPicPr>
              <p:cNvPr id="17" name="Picture 23" descr="E:\Daniel 6\Pptx\03\z06.png">
                <a:extLst>
                  <a:ext uri="{FF2B5EF4-FFF2-40B4-BE49-F238E27FC236}">
                    <a16:creationId xmlns:a16="http://schemas.microsoft.com/office/drawing/2014/main" id="{FB03A1C6-3118-BCA9-8FFB-1386E2C7D4CA}"/>
                  </a:ext>
                </a:extLst>
              </p:cNvPr>
              <p:cNvPicPr>
                <a:picLocks noChangeAspect="1" noChangeArrowheads="1"/>
              </p:cNvPicPr>
              <p:nvPr/>
            </p:nvPicPr>
            <p:blipFill rotWithShape="1">
              <a:blip r:embed="rId14" cstate="email">
                <a:extLst>
                  <a:ext uri="{28A0092B-C50C-407E-A947-70E740481C1C}">
                    <a14:useLocalDpi xmlns:a14="http://schemas.microsoft.com/office/drawing/2010/main"/>
                  </a:ext>
                </a:extLst>
              </a:blip>
              <a:srcRect/>
              <a:stretch>
                <a:fillRect/>
              </a:stretch>
            </p:blipFill>
            <p:spPr bwMode="auto">
              <a:xfrm>
                <a:off x="5680590" y="1510304"/>
                <a:ext cx="1129736" cy="514886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5" descr="E:\Daniel 6\Pptx\03\06.png">
                <a:extLst>
                  <a:ext uri="{FF2B5EF4-FFF2-40B4-BE49-F238E27FC236}">
                    <a16:creationId xmlns:a16="http://schemas.microsoft.com/office/drawing/2014/main" id="{531EF00A-B4F1-2B09-14C8-F10EB6BFC546}"/>
                  </a:ext>
                </a:extLst>
              </p:cNvPr>
              <p:cNvPicPr>
                <a:picLocks noChangeAspect="1" noChangeArrowheads="1"/>
              </p:cNvPicPr>
              <p:nvPr/>
            </p:nvPicPr>
            <p:blipFill>
              <a:blip r:embed="rId15"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971605" y="1680449"/>
                <a:ext cx="547047" cy="709315"/>
              </a:xfrm>
              <a:prstGeom prst="rect">
                <a:avLst/>
              </a:prstGeom>
              <a:noFill/>
              <a:extLst>
                <a:ext uri="{909E8E84-426E-40DD-AFC4-6F175D3DCCD1}">
                  <a14:hiddenFill xmlns:a14="http://schemas.microsoft.com/office/drawing/2010/main">
                    <a:solidFill>
                      <a:srgbClr val="FFFFFF"/>
                    </a:solidFill>
                  </a14:hiddenFill>
                </a:ext>
              </a:extLst>
            </p:spPr>
          </p:pic>
        </p:grpSp>
        <p:sp>
          <p:nvSpPr>
            <p:cNvPr id="43" name="CuadroTexto 42">
              <a:extLst>
                <a:ext uri="{FF2B5EF4-FFF2-40B4-BE49-F238E27FC236}">
                  <a16:creationId xmlns:a16="http://schemas.microsoft.com/office/drawing/2014/main" id="{929D8F04-2C4E-DA69-F777-083A90C447D6}"/>
                </a:ext>
              </a:extLst>
            </p:cNvPr>
            <p:cNvSpPr txBox="1"/>
            <p:nvPr/>
          </p:nvSpPr>
          <p:spPr>
            <a:xfrm>
              <a:off x="4104438" y="3871654"/>
              <a:ext cx="489686" cy="2227469"/>
            </a:xfrm>
            <a:prstGeom prst="rect">
              <a:avLst/>
            </a:prstGeom>
            <a:noFill/>
          </p:spPr>
          <p:txBody>
            <a:bodyPr vert="wordArtVert" wrap="none" rtlCol="0">
              <a:spAutoFit/>
            </a:bodyPr>
            <a:lstStyle>
              <a:defPPr>
                <a:defRPr lang="es-ES"/>
              </a:defPPr>
              <a:lvl1pPr algn="ctr">
                <a:defRPr b="1" spc="-1000">
                  <a:effectLst>
                    <a:outerShdw blurRad="38100" dist="38100" dir="2700000" algn="tl">
                      <a:srgbClr val="000000">
                        <a:alpha val="43137"/>
                      </a:srgbClr>
                    </a:outerShdw>
                  </a:effectLst>
                </a:defRPr>
              </a:lvl1pPr>
            </a:lstStyle>
            <a:p>
              <a:pPr algn="l"/>
              <a:r>
                <a:rPr lang="es-ES" spc="0" dirty="0"/>
                <a:t>ONORATO</a:t>
              </a:r>
            </a:p>
          </p:txBody>
        </p:sp>
      </p:grpSp>
      <p:grpSp>
        <p:nvGrpSpPr>
          <p:cNvPr id="36" name="Grupo 51">
            <a:extLst>
              <a:ext uri="{FF2B5EF4-FFF2-40B4-BE49-F238E27FC236}">
                <a16:creationId xmlns:a16="http://schemas.microsoft.com/office/drawing/2014/main" id="{63146173-B349-3226-2EF9-F56DDCA7E0FD}"/>
              </a:ext>
            </a:extLst>
          </p:cNvPr>
          <p:cNvGrpSpPr/>
          <p:nvPr/>
        </p:nvGrpSpPr>
        <p:grpSpPr>
          <a:xfrm>
            <a:off x="6435307" y="3267075"/>
            <a:ext cx="762722" cy="3515913"/>
            <a:chOff x="4733213" y="3143250"/>
            <a:chExt cx="762722" cy="3515913"/>
          </a:xfrm>
          <a:effectLst>
            <a:outerShdw blurRad="50800" dist="38100" dir="2700000" algn="tl" rotWithShape="0">
              <a:prstClr val="black">
                <a:alpha val="40000"/>
              </a:prstClr>
            </a:outerShdw>
          </a:effectLst>
        </p:grpSpPr>
        <p:grpSp>
          <p:nvGrpSpPr>
            <p:cNvPr id="37" name="Grupo 36">
              <a:extLst>
                <a:ext uri="{FF2B5EF4-FFF2-40B4-BE49-F238E27FC236}">
                  <a16:creationId xmlns:a16="http://schemas.microsoft.com/office/drawing/2014/main" id="{8C544134-428C-580B-0C1A-97A3DDAD5826}"/>
                </a:ext>
              </a:extLst>
            </p:cNvPr>
            <p:cNvGrpSpPr/>
            <p:nvPr/>
          </p:nvGrpSpPr>
          <p:grpSpPr>
            <a:xfrm>
              <a:off x="4733213" y="3143250"/>
              <a:ext cx="762722" cy="3515913"/>
              <a:chOff x="6809663" y="1510302"/>
              <a:chExt cx="1116964" cy="5148861"/>
            </a:xfrm>
          </p:grpSpPr>
          <p:pic>
            <p:nvPicPr>
              <p:cNvPr id="20" name="Picture 27" descr="E:\Daniel 6\Pptx\03\z07.png">
                <a:extLst>
                  <a:ext uri="{FF2B5EF4-FFF2-40B4-BE49-F238E27FC236}">
                    <a16:creationId xmlns:a16="http://schemas.microsoft.com/office/drawing/2014/main" id="{9C84C5DE-B513-52F5-57ED-74614CD65570}"/>
                  </a:ext>
                </a:extLst>
              </p:cNvPr>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a:stretch>
                <a:fillRect/>
              </a:stretch>
            </p:blipFill>
            <p:spPr bwMode="auto">
              <a:xfrm>
                <a:off x="6809663" y="1510302"/>
                <a:ext cx="1116964" cy="514886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9" descr="E:\Daniel 6\Pptx\03\07.png">
                <a:extLst>
                  <a:ext uri="{FF2B5EF4-FFF2-40B4-BE49-F238E27FC236}">
                    <a16:creationId xmlns:a16="http://schemas.microsoft.com/office/drawing/2014/main" id="{A0A92A4B-8B8E-4AF5-E12E-C45702BFCB0E}"/>
                  </a:ext>
                </a:extLst>
              </p:cNvPr>
              <p:cNvPicPr>
                <a:picLocks noChangeAspect="1" noChangeArrowheads="1"/>
              </p:cNvPicPr>
              <p:nvPr/>
            </p:nvPicPr>
            <p:blipFill>
              <a:blip r:embed="rId17"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007610" y="1680449"/>
                <a:ext cx="583587" cy="590294"/>
              </a:xfrm>
              <a:prstGeom prst="rect">
                <a:avLst/>
              </a:prstGeom>
              <a:noFill/>
              <a:extLst>
                <a:ext uri="{909E8E84-426E-40DD-AFC4-6F175D3DCCD1}">
                  <a14:hiddenFill xmlns:a14="http://schemas.microsoft.com/office/drawing/2010/main">
                    <a:solidFill>
                      <a:srgbClr val="FFFFFF"/>
                    </a:solidFill>
                  </a14:hiddenFill>
                </a:ext>
              </a:extLst>
            </p:spPr>
          </p:pic>
        </p:grpSp>
        <p:sp>
          <p:nvSpPr>
            <p:cNvPr id="44" name="CuadroTexto 43">
              <a:extLst>
                <a:ext uri="{FF2B5EF4-FFF2-40B4-BE49-F238E27FC236}">
                  <a16:creationId xmlns:a16="http://schemas.microsoft.com/office/drawing/2014/main" id="{22D94D1C-ACC3-3191-05A4-2850242EB36C}"/>
                </a:ext>
              </a:extLst>
            </p:cNvPr>
            <p:cNvSpPr txBox="1"/>
            <p:nvPr/>
          </p:nvSpPr>
          <p:spPr>
            <a:xfrm>
              <a:off x="4868321" y="3871654"/>
              <a:ext cx="489686" cy="2521459"/>
            </a:xfrm>
            <a:prstGeom prst="rect">
              <a:avLst/>
            </a:prstGeom>
            <a:noFill/>
          </p:spPr>
          <p:txBody>
            <a:bodyPr vert="wordArtVert" wrap="none" rtlCol="0">
              <a:spAutoFit/>
            </a:bodyPr>
            <a:lstStyle>
              <a:defPPr>
                <a:defRPr lang="es-ES"/>
              </a:defPPr>
              <a:lvl1pPr algn="ctr">
                <a:defRPr b="1" spc="-1000">
                  <a:effectLst>
                    <a:outerShdw blurRad="38100" dist="38100" dir="2700000" algn="tl">
                      <a:srgbClr val="000000">
                        <a:alpha val="43137"/>
                      </a:srgbClr>
                    </a:outerShdw>
                  </a:effectLst>
                </a:defRPr>
              </a:lvl1pPr>
            </a:lstStyle>
            <a:p>
              <a:pPr algn="l"/>
              <a:r>
                <a:rPr lang="es-ES" spc="-800" dirty="0"/>
                <a:t>FEDELE LEALE</a:t>
              </a:r>
            </a:p>
          </p:txBody>
        </p:sp>
      </p:grpSp>
      <p:grpSp>
        <p:nvGrpSpPr>
          <p:cNvPr id="38" name="Grupo 52">
            <a:extLst>
              <a:ext uri="{FF2B5EF4-FFF2-40B4-BE49-F238E27FC236}">
                <a16:creationId xmlns:a16="http://schemas.microsoft.com/office/drawing/2014/main" id="{C951D577-7610-1699-E050-15A11C83767C}"/>
              </a:ext>
            </a:extLst>
          </p:cNvPr>
          <p:cNvGrpSpPr/>
          <p:nvPr/>
        </p:nvGrpSpPr>
        <p:grpSpPr>
          <a:xfrm>
            <a:off x="7475407" y="3267075"/>
            <a:ext cx="826525" cy="3515914"/>
            <a:chOff x="5437057" y="3143250"/>
            <a:chExt cx="826525" cy="3515914"/>
          </a:xfrm>
          <a:effectLst>
            <a:outerShdw blurRad="50800" dist="38100" dir="2700000" algn="tl" rotWithShape="0">
              <a:prstClr val="black">
                <a:alpha val="40000"/>
              </a:prstClr>
            </a:outerShdw>
          </a:effectLst>
        </p:grpSpPr>
        <p:grpSp>
          <p:nvGrpSpPr>
            <p:cNvPr id="46" name="Grupo 37">
              <a:extLst>
                <a:ext uri="{FF2B5EF4-FFF2-40B4-BE49-F238E27FC236}">
                  <a16:creationId xmlns:a16="http://schemas.microsoft.com/office/drawing/2014/main" id="{4E85BEC7-A488-6FAE-20A2-73A5F5D61FCF}"/>
                </a:ext>
              </a:extLst>
            </p:cNvPr>
            <p:cNvGrpSpPr/>
            <p:nvPr/>
          </p:nvGrpSpPr>
          <p:grpSpPr>
            <a:xfrm>
              <a:off x="5494239" y="3143250"/>
              <a:ext cx="769343" cy="3515914"/>
              <a:chOff x="7913589" y="1510302"/>
              <a:chExt cx="1126660" cy="5148862"/>
            </a:xfrm>
          </p:grpSpPr>
          <p:pic>
            <p:nvPicPr>
              <p:cNvPr id="23" name="Picture 31" descr="E:\Daniel 6\Pptx\03\z08.png">
                <a:extLst>
                  <a:ext uri="{FF2B5EF4-FFF2-40B4-BE49-F238E27FC236}">
                    <a16:creationId xmlns:a16="http://schemas.microsoft.com/office/drawing/2014/main" id="{877C77CF-2A9F-BC8C-3D13-FB4E72D2336D}"/>
                  </a:ext>
                </a:extLst>
              </p:cNvPr>
              <p:cNvPicPr>
                <a:picLocks noChangeAspect="1" noChangeArrowheads="1"/>
              </p:cNvPicPr>
              <p:nvPr/>
            </p:nvPicPr>
            <p:blipFill rotWithShape="1">
              <a:blip r:embed="rId18" cstate="email">
                <a:extLst>
                  <a:ext uri="{28A0092B-C50C-407E-A947-70E740481C1C}">
                    <a14:useLocalDpi xmlns:a14="http://schemas.microsoft.com/office/drawing/2010/main"/>
                  </a:ext>
                </a:extLst>
              </a:blip>
              <a:srcRect/>
              <a:stretch>
                <a:fillRect/>
              </a:stretch>
            </p:blipFill>
            <p:spPr bwMode="auto">
              <a:xfrm>
                <a:off x="7913589" y="1510302"/>
                <a:ext cx="1126660" cy="514886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3" descr="E:\Daniel 6\Pptx\03\08.png">
                <a:extLst>
                  <a:ext uri="{FF2B5EF4-FFF2-40B4-BE49-F238E27FC236}">
                    <a16:creationId xmlns:a16="http://schemas.microsoft.com/office/drawing/2014/main" id="{318C465B-E9D1-594C-9A49-51CCE6F46E5E}"/>
                  </a:ext>
                </a:extLst>
              </p:cNvPr>
              <p:cNvPicPr>
                <a:picLocks noChangeAspect="1" noChangeArrowheads="1"/>
              </p:cNvPicPr>
              <p:nvPr/>
            </p:nvPicPr>
            <p:blipFill>
              <a:blip r:embed="rId19"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128333" y="1680449"/>
                <a:ext cx="533377" cy="657799"/>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CuadroTexto 44">
              <a:extLst>
                <a:ext uri="{FF2B5EF4-FFF2-40B4-BE49-F238E27FC236}">
                  <a16:creationId xmlns:a16="http://schemas.microsoft.com/office/drawing/2014/main" id="{965BA0D8-BB2C-5406-5C1B-2FDC3134360E}"/>
                </a:ext>
              </a:extLst>
            </p:cNvPr>
            <p:cNvSpPr txBox="1"/>
            <p:nvPr/>
          </p:nvSpPr>
          <p:spPr>
            <a:xfrm>
              <a:off x="5437057" y="3871654"/>
              <a:ext cx="794705" cy="2601161"/>
            </a:xfrm>
            <a:prstGeom prst="rect">
              <a:avLst/>
            </a:prstGeom>
            <a:noFill/>
          </p:spPr>
          <p:txBody>
            <a:bodyPr vert="wordArtVert" wrap="none" rtlCol="0">
              <a:spAutoFit/>
            </a:bodyPr>
            <a:lstStyle>
              <a:defPPr>
                <a:defRPr lang="es-ES"/>
              </a:defPPr>
              <a:lvl1pPr algn="ctr">
                <a:defRPr b="1" spc="-1000">
                  <a:effectLst>
                    <a:outerShdw blurRad="38100" dist="38100" dir="2700000" algn="tl">
                      <a:srgbClr val="000000">
                        <a:alpha val="43137"/>
                      </a:srgbClr>
                    </a:outerShdw>
                  </a:effectLst>
                </a:defRPr>
              </a:lvl1pPr>
            </a:lstStyle>
            <a:p>
              <a:pPr algn="l"/>
              <a:r>
                <a:rPr lang="es-ES" spc="-600" dirty="0"/>
                <a:t>SENZA VIZIO</a:t>
              </a:r>
              <a:br>
                <a:rPr lang="es-ES" spc="-600" dirty="0"/>
              </a:br>
              <a:r>
                <a:rPr lang="es-ES" spc="-600" dirty="0"/>
                <a:t>ALCUNO</a:t>
              </a:r>
            </a:p>
          </p:txBody>
        </p:sp>
      </p:grpSp>
      <p:sp>
        <p:nvSpPr>
          <p:cNvPr id="54" name="CuadroTexto 53">
            <a:extLst>
              <a:ext uri="{FF2B5EF4-FFF2-40B4-BE49-F238E27FC236}">
                <a16:creationId xmlns:a16="http://schemas.microsoft.com/office/drawing/2014/main" id="{F2DC1240-34B4-43D4-B4AB-8A12C2C586FB}"/>
              </a:ext>
            </a:extLst>
          </p:cNvPr>
          <p:cNvSpPr txBox="1"/>
          <p:nvPr/>
        </p:nvSpPr>
        <p:spPr>
          <a:xfrm>
            <a:off x="3309744" y="1392325"/>
            <a:ext cx="8882256" cy="923330"/>
          </a:xfrm>
          <a:prstGeom prst="rect">
            <a:avLst/>
          </a:prstGeom>
          <a:noFill/>
        </p:spPr>
        <p:txBody>
          <a:bodyPr wrap="square" rtlCol="0">
            <a:spAutoFit/>
          </a:bodyPr>
          <a:lstStyle/>
          <a:p>
            <a:pPr>
              <a:spcBef>
                <a:spcPts val="600"/>
              </a:spcBef>
            </a:pPr>
            <a:r>
              <a:rPr lang="it-IT" b="1" dirty="0"/>
              <a:t>Grazie alla sua fiducia in Dio, Daniele ricevette intelligenza, la capacità di interpretare i sogni e la saggezza (Da 1:8,17,20). Quando la sua vita e quella dei suoi amici furono in pericolo, si rivolse a Dio in preghiera </a:t>
            </a:r>
            <a:r>
              <a:rPr lang="es-ES" b="1" dirty="0"/>
              <a:t>(Da 2:17-23).</a:t>
            </a:r>
          </a:p>
        </p:txBody>
      </p:sp>
      <p:sp>
        <p:nvSpPr>
          <p:cNvPr id="9" name="CuadroTexto 8">
            <a:extLst>
              <a:ext uri="{FF2B5EF4-FFF2-40B4-BE49-F238E27FC236}">
                <a16:creationId xmlns:a16="http://schemas.microsoft.com/office/drawing/2014/main" id="{5A0E6FB2-8ECA-7E6B-A092-4488A3AA90B3}"/>
              </a:ext>
            </a:extLst>
          </p:cNvPr>
          <p:cNvSpPr txBox="1"/>
          <p:nvPr/>
        </p:nvSpPr>
        <p:spPr>
          <a:xfrm>
            <a:off x="3309744" y="2449265"/>
            <a:ext cx="5100831" cy="923330"/>
          </a:xfrm>
          <a:prstGeom prst="rect">
            <a:avLst/>
          </a:prstGeom>
          <a:noFill/>
        </p:spPr>
        <p:txBody>
          <a:bodyPr wrap="square">
            <a:spAutoFit/>
          </a:bodyPr>
          <a:lstStyle/>
          <a:p>
            <a:pPr>
              <a:spcBef>
                <a:spcPts val="600"/>
              </a:spcBef>
            </a:pPr>
            <a:r>
              <a:rPr lang="it-IT" b="1" dirty="0"/>
              <a:t>Dopo una vita dedicata alla preghiera, quali caratteristiche aveva acquisito Daniele? </a:t>
            </a:r>
            <a:r>
              <a:rPr lang="es-ES" sz="1600" b="1" dirty="0"/>
              <a:t>(Dn. 6:3-5)</a:t>
            </a:r>
          </a:p>
        </p:txBody>
      </p:sp>
      <p:pic>
        <p:nvPicPr>
          <p:cNvPr id="15" name="Imagen 14">
            <a:extLst>
              <a:ext uri="{FF2B5EF4-FFF2-40B4-BE49-F238E27FC236}">
                <a16:creationId xmlns:a16="http://schemas.microsoft.com/office/drawing/2014/main" id="{4CD6B16E-77E7-8827-FA1D-AAD1053D80DF}"/>
              </a:ext>
            </a:extLst>
          </p:cNvPr>
          <p:cNvPicPr>
            <a:picLocks noChangeAspect="1"/>
          </p:cNvPicPr>
          <p:nvPr/>
        </p:nvPicPr>
        <p:blipFill rotWithShape="1">
          <a:blip r:embed="rId20" cstate="email">
            <a:extLst>
              <a:ext uri="{28A0092B-C50C-407E-A947-70E740481C1C}">
                <a14:useLocalDpi xmlns:a14="http://schemas.microsoft.com/office/drawing/2010/main"/>
              </a:ext>
            </a:extLst>
          </a:blip>
          <a:srcRect/>
          <a:stretch>
            <a:fillRect/>
          </a:stretch>
        </p:blipFill>
        <p:spPr>
          <a:xfrm>
            <a:off x="113364" y="1273237"/>
            <a:ext cx="3207928" cy="1820121"/>
          </a:xfrm>
          <a:prstGeom prst="roundRect">
            <a:avLst>
              <a:gd name="adj" fmla="val 9263"/>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685800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par>
                                <p:cTn id="17" presetID="14" presetClass="entr" presetSubtype="1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7" dur="1000" fill="hold"/>
                                        <p:tgtEl>
                                          <p:spTgt spid="4"/>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4"/>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wipe(left)">
                                      <p:cBhvr>
                                        <p:cTn id="35" dur="500"/>
                                        <p:tgtEl>
                                          <p:spTgt spid="5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50" presetClass="entr" presetSubtype="0" decel="100000" fill="hold" nodeType="click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p:cTn id="45" dur="1000" fill="hold"/>
                                        <p:tgtEl>
                                          <p:spTgt spid="2"/>
                                        </p:tgtEl>
                                        <p:attrNameLst>
                                          <p:attrName>ppt_w</p:attrName>
                                        </p:attrNameLst>
                                      </p:cBhvr>
                                      <p:tavLst>
                                        <p:tav tm="0">
                                          <p:val>
                                            <p:strVal val="#ppt_w+.3"/>
                                          </p:val>
                                        </p:tav>
                                        <p:tav tm="100000">
                                          <p:val>
                                            <p:strVal val="#ppt_w"/>
                                          </p:val>
                                        </p:tav>
                                      </p:tavLst>
                                    </p:anim>
                                    <p:anim calcmode="lin" valueType="num">
                                      <p:cBhvr>
                                        <p:cTn id="46" dur="1000" fill="hold"/>
                                        <p:tgtEl>
                                          <p:spTgt spid="2"/>
                                        </p:tgtEl>
                                        <p:attrNameLst>
                                          <p:attrName>ppt_h</p:attrName>
                                        </p:attrNameLst>
                                      </p:cBhvr>
                                      <p:tavLst>
                                        <p:tav tm="0">
                                          <p:val>
                                            <p:strVal val="#ppt_h"/>
                                          </p:val>
                                        </p:tav>
                                        <p:tav tm="100000">
                                          <p:val>
                                            <p:strVal val="#ppt_h"/>
                                          </p:val>
                                        </p:tav>
                                      </p:tavLst>
                                    </p:anim>
                                    <p:animEffect transition="in" filter="fade">
                                      <p:cBhvr>
                                        <p:cTn id="47" dur="10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50" presetClass="entr" presetSubtype="0" decel="100000"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1000" fill="hold"/>
                                        <p:tgtEl>
                                          <p:spTgt spid="18"/>
                                        </p:tgtEl>
                                        <p:attrNameLst>
                                          <p:attrName>ppt_w</p:attrName>
                                        </p:attrNameLst>
                                      </p:cBhvr>
                                      <p:tavLst>
                                        <p:tav tm="0">
                                          <p:val>
                                            <p:strVal val="#ppt_w+.3"/>
                                          </p:val>
                                        </p:tav>
                                        <p:tav tm="100000">
                                          <p:val>
                                            <p:strVal val="#ppt_w"/>
                                          </p:val>
                                        </p:tav>
                                      </p:tavLst>
                                    </p:anim>
                                    <p:anim calcmode="lin" valueType="num">
                                      <p:cBhvr>
                                        <p:cTn id="53" dur="1000" fill="hold"/>
                                        <p:tgtEl>
                                          <p:spTgt spid="18"/>
                                        </p:tgtEl>
                                        <p:attrNameLst>
                                          <p:attrName>ppt_h</p:attrName>
                                        </p:attrNameLst>
                                      </p:cBhvr>
                                      <p:tavLst>
                                        <p:tav tm="0">
                                          <p:val>
                                            <p:strVal val="#ppt_h"/>
                                          </p:val>
                                        </p:tav>
                                        <p:tav tm="100000">
                                          <p:val>
                                            <p:strVal val="#ppt_h"/>
                                          </p:val>
                                        </p:tav>
                                      </p:tavLst>
                                    </p:anim>
                                    <p:animEffect transition="in" filter="fade">
                                      <p:cBhvr>
                                        <p:cTn id="54" dur="10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50" presetClass="entr" presetSubtype="0" decel="100000" fill="hold"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1000" fill="hold"/>
                                        <p:tgtEl>
                                          <p:spTgt spid="24"/>
                                        </p:tgtEl>
                                        <p:attrNameLst>
                                          <p:attrName>ppt_w</p:attrName>
                                        </p:attrNameLst>
                                      </p:cBhvr>
                                      <p:tavLst>
                                        <p:tav tm="0">
                                          <p:val>
                                            <p:strVal val="#ppt_w+.3"/>
                                          </p:val>
                                        </p:tav>
                                        <p:tav tm="100000">
                                          <p:val>
                                            <p:strVal val="#ppt_w"/>
                                          </p:val>
                                        </p:tav>
                                      </p:tavLst>
                                    </p:anim>
                                    <p:anim calcmode="lin" valueType="num">
                                      <p:cBhvr>
                                        <p:cTn id="60" dur="1000" fill="hold"/>
                                        <p:tgtEl>
                                          <p:spTgt spid="24"/>
                                        </p:tgtEl>
                                        <p:attrNameLst>
                                          <p:attrName>ppt_h</p:attrName>
                                        </p:attrNameLst>
                                      </p:cBhvr>
                                      <p:tavLst>
                                        <p:tav tm="0">
                                          <p:val>
                                            <p:strVal val="#ppt_h"/>
                                          </p:val>
                                        </p:tav>
                                        <p:tav tm="100000">
                                          <p:val>
                                            <p:strVal val="#ppt_h"/>
                                          </p:val>
                                        </p:tav>
                                      </p:tavLst>
                                    </p:anim>
                                    <p:animEffect transition="in" filter="fade">
                                      <p:cBhvr>
                                        <p:cTn id="61" dur="10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50" presetClass="entr" presetSubtype="0" decel="100000" fill="hold" nodeType="click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p:cTn id="66" dur="1000" fill="hold"/>
                                        <p:tgtEl>
                                          <p:spTgt spid="28"/>
                                        </p:tgtEl>
                                        <p:attrNameLst>
                                          <p:attrName>ppt_w</p:attrName>
                                        </p:attrNameLst>
                                      </p:cBhvr>
                                      <p:tavLst>
                                        <p:tav tm="0">
                                          <p:val>
                                            <p:strVal val="#ppt_w+.3"/>
                                          </p:val>
                                        </p:tav>
                                        <p:tav tm="100000">
                                          <p:val>
                                            <p:strVal val="#ppt_w"/>
                                          </p:val>
                                        </p:tav>
                                      </p:tavLst>
                                    </p:anim>
                                    <p:anim calcmode="lin" valueType="num">
                                      <p:cBhvr>
                                        <p:cTn id="67" dur="1000" fill="hold"/>
                                        <p:tgtEl>
                                          <p:spTgt spid="28"/>
                                        </p:tgtEl>
                                        <p:attrNameLst>
                                          <p:attrName>ppt_h</p:attrName>
                                        </p:attrNameLst>
                                      </p:cBhvr>
                                      <p:tavLst>
                                        <p:tav tm="0">
                                          <p:val>
                                            <p:strVal val="#ppt_h"/>
                                          </p:val>
                                        </p:tav>
                                        <p:tav tm="100000">
                                          <p:val>
                                            <p:strVal val="#ppt_h"/>
                                          </p:val>
                                        </p:tav>
                                      </p:tavLst>
                                    </p:anim>
                                    <p:animEffect transition="in" filter="fade">
                                      <p:cBhvr>
                                        <p:cTn id="68" dur="1000"/>
                                        <p:tgtEl>
                                          <p:spTgt spid="28"/>
                                        </p:tgtEl>
                                      </p:cBhvr>
                                    </p:animEffect>
                                  </p:childTnLst>
                                </p:cTn>
                              </p:par>
                            </p:childTnLst>
                          </p:cTn>
                        </p:par>
                      </p:childTnLst>
                    </p:cTn>
                  </p:par>
                  <p:par>
                    <p:cTn id="69" fill="hold">
                      <p:stCondLst>
                        <p:cond delay="indefinite"/>
                      </p:stCondLst>
                      <p:childTnLst>
                        <p:par>
                          <p:cTn id="70" fill="hold">
                            <p:stCondLst>
                              <p:cond delay="0"/>
                            </p:stCondLst>
                            <p:childTnLst>
                              <p:par>
                                <p:cTn id="71" presetID="50" presetClass="entr" presetSubtype="0" decel="100000" fill="hold" nodeType="click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1000" fill="hold"/>
                                        <p:tgtEl>
                                          <p:spTgt spid="32"/>
                                        </p:tgtEl>
                                        <p:attrNameLst>
                                          <p:attrName>ppt_w</p:attrName>
                                        </p:attrNameLst>
                                      </p:cBhvr>
                                      <p:tavLst>
                                        <p:tav tm="0">
                                          <p:val>
                                            <p:strVal val="#ppt_w+.3"/>
                                          </p:val>
                                        </p:tav>
                                        <p:tav tm="100000">
                                          <p:val>
                                            <p:strVal val="#ppt_w"/>
                                          </p:val>
                                        </p:tav>
                                      </p:tavLst>
                                    </p:anim>
                                    <p:anim calcmode="lin" valueType="num">
                                      <p:cBhvr>
                                        <p:cTn id="74" dur="1000" fill="hold"/>
                                        <p:tgtEl>
                                          <p:spTgt spid="32"/>
                                        </p:tgtEl>
                                        <p:attrNameLst>
                                          <p:attrName>ppt_h</p:attrName>
                                        </p:attrNameLst>
                                      </p:cBhvr>
                                      <p:tavLst>
                                        <p:tav tm="0">
                                          <p:val>
                                            <p:strVal val="#ppt_h"/>
                                          </p:val>
                                        </p:tav>
                                        <p:tav tm="100000">
                                          <p:val>
                                            <p:strVal val="#ppt_h"/>
                                          </p:val>
                                        </p:tav>
                                      </p:tavLst>
                                    </p:anim>
                                    <p:animEffect transition="in" filter="fade">
                                      <p:cBhvr>
                                        <p:cTn id="75" dur="1000"/>
                                        <p:tgtEl>
                                          <p:spTgt spid="32"/>
                                        </p:tgtEl>
                                      </p:cBhvr>
                                    </p:animEffect>
                                  </p:childTnLst>
                                </p:cTn>
                              </p:par>
                            </p:childTnLst>
                          </p:cTn>
                        </p:par>
                      </p:childTnLst>
                    </p:cTn>
                  </p:par>
                  <p:par>
                    <p:cTn id="76" fill="hold">
                      <p:stCondLst>
                        <p:cond delay="indefinite"/>
                      </p:stCondLst>
                      <p:childTnLst>
                        <p:par>
                          <p:cTn id="77" fill="hold">
                            <p:stCondLst>
                              <p:cond delay="0"/>
                            </p:stCondLst>
                            <p:childTnLst>
                              <p:par>
                                <p:cTn id="78" presetID="50" presetClass="entr" presetSubtype="0" decel="100000" fill="hold" nodeType="clickEffect">
                                  <p:stCondLst>
                                    <p:cond delay="0"/>
                                  </p:stCondLst>
                                  <p:childTnLst>
                                    <p:set>
                                      <p:cBhvr>
                                        <p:cTn id="79" dur="1" fill="hold">
                                          <p:stCondLst>
                                            <p:cond delay="0"/>
                                          </p:stCondLst>
                                        </p:cTn>
                                        <p:tgtEl>
                                          <p:spTgt spid="34"/>
                                        </p:tgtEl>
                                        <p:attrNameLst>
                                          <p:attrName>style.visibility</p:attrName>
                                        </p:attrNameLst>
                                      </p:cBhvr>
                                      <p:to>
                                        <p:strVal val="visible"/>
                                      </p:to>
                                    </p:set>
                                    <p:anim calcmode="lin" valueType="num">
                                      <p:cBhvr>
                                        <p:cTn id="80" dur="1000" fill="hold"/>
                                        <p:tgtEl>
                                          <p:spTgt spid="34"/>
                                        </p:tgtEl>
                                        <p:attrNameLst>
                                          <p:attrName>ppt_w</p:attrName>
                                        </p:attrNameLst>
                                      </p:cBhvr>
                                      <p:tavLst>
                                        <p:tav tm="0">
                                          <p:val>
                                            <p:strVal val="#ppt_w+.3"/>
                                          </p:val>
                                        </p:tav>
                                        <p:tav tm="100000">
                                          <p:val>
                                            <p:strVal val="#ppt_w"/>
                                          </p:val>
                                        </p:tav>
                                      </p:tavLst>
                                    </p:anim>
                                    <p:anim calcmode="lin" valueType="num">
                                      <p:cBhvr>
                                        <p:cTn id="81" dur="1000" fill="hold"/>
                                        <p:tgtEl>
                                          <p:spTgt spid="34"/>
                                        </p:tgtEl>
                                        <p:attrNameLst>
                                          <p:attrName>ppt_h</p:attrName>
                                        </p:attrNameLst>
                                      </p:cBhvr>
                                      <p:tavLst>
                                        <p:tav tm="0">
                                          <p:val>
                                            <p:strVal val="#ppt_h"/>
                                          </p:val>
                                        </p:tav>
                                        <p:tav tm="100000">
                                          <p:val>
                                            <p:strVal val="#ppt_h"/>
                                          </p:val>
                                        </p:tav>
                                      </p:tavLst>
                                    </p:anim>
                                    <p:animEffect transition="in" filter="fade">
                                      <p:cBhvr>
                                        <p:cTn id="82" dur="1000"/>
                                        <p:tgtEl>
                                          <p:spTgt spid="34"/>
                                        </p:tgtEl>
                                      </p:cBhvr>
                                    </p:animEffect>
                                  </p:childTnLst>
                                </p:cTn>
                              </p:par>
                            </p:childTnLst>
                          </p:cTn>
                        </p:par>
                      </p:childTnLst>
                    </p:cTn>
                  </p:par>
                  <p:par>
                    <p:cTn id="83" fill="hold">
                      <p:stCondLst>
                        <p:cond delay="indefinite"/>
                      </p:stCondLst>
                      <p:childTnLst>
                        <p:par>
                          <p:cTn id="84" fill="hold">
                            <p:stCondLst>
                              <p:cond delay="0"/>
                            </p:stCondLst>
                            <p:childTnLst>
                              <p:par>
                                <p:cTn id="85" presetID="50" presetClass="entr" presetSubtype="0" decel="100000" fill="hold" nodeType="click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p:cTn id="87" dur="1000" fill="hold"/>
                                        <p:tgtEl>
                                          <p:spTgt spid="36"/>
                                        </p:tgtEl>
                                        <p:attrNameLst>
                                          <p:attrName>ppt_w</p:attrName>
                                        </p:attrNameLst>
                                      </p:cBhvr>
                                      <p:tavLst>
                                        <p:tav tm="0">
                                          <p:val>
                                            <p:strVal val="#ppt_w+.3"/>
                                          </p:val>
                                        </p:tav>
                                        <p:tav tm="100000">
                                          <p:val>
                                            <p:strVal val="#ppt_w"/>
                                          </p:val>
                                        </p:tav>
                                      </p:tavLst>
                                    </p:anim>
                                    <p:anim calcmode="lin" valueType="num">
                                      <p:cBhvr>
                                        <p:cTn id="88" dur="1000" fill="hold"/>
                                        <p:tgtEl>
                                          <p:spTgt spid="36"/>
                                        </p:tgtEl>
                                        <p:attrNameLst>
                                          <p:attrName>ppt_h</p:attrName>
                                        </p:attrNameLst>
                                      </p:cBhvr>
                                      <p:tavLst>
                                        <p:tav tm="0">
                                          <p:val>
                                            <p:strVal val="#ppt_h"/>
                                          </p:val>
                                        </p:tav>
                                        <p:tav tm="100000">
                                          <p:val>
                                            <p:strVal val="#ppt_h"/>
                                          </p:val>
                                        </p:tav>
                                      </p:tavLst>
                                    </p:anim>
                                    <p:animEffect transition="in" filter="fade">
                                      <p:cBhvr>
                                        <p:cTn id="89" dur="1000"/>
                                        <p:tgtEl>
                                          <p:spTgt spid="36"/>
                                        </p:tgtEl>
                                      </p:cBhvr>
                                    </p:animEffect>
                                  </p:childTnLst>
                                </p:cTn>
                              </p:par>
                            </p:childTnLst>
                          </p:cTn>
                        </p:par>
                      </p:childTnLst>
                    </p:cTn>
                  </p:par>
                  <p:par>
                    <p:cTn id="90" fill="hold">
                      <p:stCondLst>
                        <p:cond delay="indefinite"/>
                      </p:stCondLst>
                      <p:childTnLst>
                        <p:par>
                          <p:cTn id="91" fill="hold">
                            <p:stCondLst>
                              <p:cond delay="0"/>
                            </p:stCondLst>
                            <p:childTnLst>
                              <p:par>
                                <p:cTn id="92" presetID="50" presetClass="entr" presetSubtype="0" decel="100000" fill="hold" nodeType="click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p:cTn id="94" dur="1000" fill="hold"/>
                                        <p:tgtEl>
                                          <p:spTgt spid="38"/>
                                        </p:tgtEl>
                                        <p:attrNameLst>
                                          <p:attrName>ppt_w</p:attrName>
                                        </p:attrNameLst>
                                      </p:cBhvr>
                                      <p:tavLst>
                                        <p:tav tm="0">
                                          <p:val>
                                            <p:strVal val="#ppt_w+.3"/>
                                          </p:val>
                                        </p:tav>
                                        <p:tav tm="100000">
                                          <p:val>
                                            <p:strVal val="#ppt_w"/>
                                          </p:val>
                                        </p:tav>
                                      </p:tavLst>
                                    </p:anim>
                                    <p:anim calcmode="lin" valueType="num">
                                      <p:cBhvr>
                                        <p:cTn id="95" dur="1000" fill="hold"/>
                                        <p:tgtEl>
                                          <p:spTgt spid="38"/>
                                        </p:tgtEl>
                                        <p:attrNameLst>
                                          <p:attrName>ppt_h</p:attrName>
                                        </p:attrNameLst>
                                      </p:cBhvr>
                                      <p:tavLst>
                                        <p:tav tm="0">
                                          <p:val>
                                            <p:strVal val="#ppt_h"/>
                                          </p:val>
                                        </p:tav>
                                        <p:tav tm="100000">
                                          <p:val>
                                            <p:strVal val="#ppt_h"/>
                                          </p:val>
                                        </p:tav>
                                      </p:tavLst>
                                    </p:anim>
                                    <p:animEffect transition="in" filter="fade">
                                      <p:cBhvr>
                                        <p:cTn id="96"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54"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DCE97EF-2D4E-A589-266C-A3E1D4418C7F}"/>
            </a:ext>
          </a:extLst>
        </p:cNvPr>
        <p:cNvGrpSpPr/>
        <p:nvPr/>
      </p:nvGrpSpPr>
      <p:grpSpPr>
        <a:xfrm>
          <a:off x="0" y="0"/>
          <a:ext cx="0" cy="0"/>
          <a:chOff x="0" y="0"/>
          <a:chExt cx="0" cy="0"/>
        </a:xfrm>
      </p:grpSpPr>
      <p:sp>
        <p:nvSpPr>
          <p:cNvPr id="55" name="CuadroTexto 54">
            <a:extLst>
              <a:ext uri="{FF2B5EF4-FFF2-40B4-BE49-F238E27FC236}">
                <a16:creationId xmlns:a16="http://schemas.microsoft.com/office/drawing/2014/main" id="{B97468FC-E56F-3AA0-704C-66C3D8C2A620}"/>
              </a:ext>
            </a:extLst>
          </p:cNvPr>
          <p:cNvSpPr txBox="1"/>
          <p:nvPr/>
        </p:nvSpPr>
        <p:spPr>
          <a:xfrm>
            <a:off x="228601" y="1387197"/>
            <a:ext cx="6085538" cy="923330"/>
          </a:xfrm>
          <a:prstGeom prst="rect">
            <a:avLst/>
          </a:prstGeom>
          <a:noFill/>
        </p:spPr>
        <p:txBody>
          <a:bodyPr wrap="square" rtlCol="0">
            <a:spAutoFit/>
          </a:bodyPr>
          <a:lstStyle/>
          <a:p>
            <a:pPr>
              <a:spcBef>
                <a:spcPts val="600"/>
              </a:spcBef>
            </a:pPr>
            <a:r>
              <a:rPr lang="it-IT" b="1" dirty="0"/>
              <a:t>Il Cielo era attento alla preghiera di Daniele (Da 9:20-23; 10:12). Solo spezzando questo legame i suoi nemici avrebbero potuto fargli del male </a:t>
            </a:r>
            <a:r>
              <a:rPr lang="es-ES" b="1" dirty="0"/>
              <a:t>(Da 6:5-7).</a:t>
            </a:r>
          </a:p>
        </p:txBody>
      </p:sp>
      <p:graphicFrame>
        <p:nvGraphicFramePr>
          <p:cNvPr id="2" name="Diagrama 1">
            <a:extLst>
              <a:ext uri="{FF2B5EF4-FFF2-40B4-BE49-F238E27FC236}">
                <a16:creationId xmlns:a16="http://schemas.microsoft.com/office/drawing/2014/main" id="{370E2C49-2C49-92FA-112E-2ACCDDB19D5A}"/>
              </a:ext>
            </a:extLst>
          </p:cNvPr>
          <p:cNvGraphicFramePr/>
          <p:nvPr>
            <p:extLst>
              <p:ext uri="{D42A27DB-BD31-4B8C-83A1-F6EECF244321}">
                <p14:modId xmlns:p14="http://schemas.microsoft.com/office/powerpoint/2010/main" val="3746639286"/>
              </p:ext>
            </p:extLst>
          </p:nvPr>
        </p:nvGraphicFramePr>
        <p:xfrm>
          <a:off x="5591175" y="3348400"/>
          <a:ext cx="6515100" cy="3395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Imagen 8">
            <a:extLst>
              <a:ext uri="{FF2B5EF4-FFF2-40B4-BE49-F238E27FC236}">
                <a16:creationId xmlns:a16="http://schemas.microsoft.com/office/drawing/2014/main" id="{C73FB2AA-7645-EB86-2049-397535D2779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525491" y="1510307"/>
            <a:ext cx="2576945" cy="1688488"/>
          </a:xfrm>
          <a:prstGeom prst="round2DiagRect">
            <a:avLst>
              <a:gd name="adj1" fmla="val 16667"/>
              <a:gd name="adj2" fmla="val 15389"/>
            </a:avLst>
          </a:prstGeom>
          <a:ln w="38100" cap="sq">
            <a:solidFill>
              <a:srgbClr val="7030A0"/>
            </a:solidFill>
            <a:miter lim="800000"/>
          </a:ln>
          <a:effectLst>
            <a:outerShdw blurRad="254000" algn="tl" rotWithShape="0">
              <a:srgbClr val="000000">
                <a:alpha val="43000"/>
              </a:srgbClr>
            </a:outerShdw>
          </a:effectLst>
        </p:spPr>
      </p:pic>
      <p:pic>
        <p:nvPicPr>
          <p:cNvPr id="21" name="Imagen 20">
            <a:extLst>
              <a:ext uri="{FF2B5EF4-FFF2-40B4-BE49-F238E27FC236}">
                <a16:creationId xmlns:a16="http://schemas.microsoft.com/office/drawing/2014/main" id="{141522D4-F7D5-0C63-6938-CE790FCB06C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296399" y="1510307"/>
            <a:ext cx="2762987" cy="1690093"/>
          </a:xfrm>
          <a:prstGeom prst="round2DiagRect">
            <a:avLst>
              <a:gd name="adj1" fmla="val 16667"/>
              <a:gd name="adj2" fmla="val 0"/>
            </a:avLst>
          </a:prstGeom>
          <a:ln w="38100" cap="sq">
            <a:solidFill>
              <a:schemeClr val="accent4">
                <a:lumMod val="60000"/>
                <a:lumOff val="40000"/>
              </a:schemeClr>
            </a:solidFill>
            <a:miter lim="800000"/>
          </a:ln>
          <a:effectLst>
            <a:outerShdw blurRad="254000" algn="tl" rotWithShape="0">
              <a:srgbClr val="000000">
                <a:alpha val="43000"/>
              </a:srgbClr>
            </a:outerShdw>
          </a:effectLst>
        </p:spPr>
      </p:pic>
      <p:pic>
        <p:nvPicPr>
          <p:cNvPr id="6" name="Imagen 5">
            <a:extLst>
              <a:ext uri="{FF2B5EF4-FFF2-40B4-BE49-F238E27FC236}">
                <a16:creationId xmlns:a16="http://schemas.microsoft.com/office/drawing/2014/main" id="{C2B8E36A-6D35-05C6-1F89-0800C84411CA}"/>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a:fillRect/>
          </a:stretch>
        </p:blipFill>
        <p:spPr>
          <a:xfrm>
            <a:off x="228601" y="3374504"/>
            <a:ext cx="5153023" cy="3509678"/>
          </a:xfrm>
          <a:prstGeom prst="round2DiagRect">
            <a:avLst>
              <a:gd name="adj1" fmla="val 16667"/>
              <a:gd name="adj2" fmla="val 0"/>
            </a:avLst>
          </a:prstGeom>
          <a:ln w="38100" cap="sq">
            <a:solidFill>
              <a:schemeClr val="accent5"/>
            </a:solidFill>
            <a:miter lim="800000"/>
          </a:ln>
          <a:effectLst>
            <a:outerShdw blurRad="254000" algn="tl" rotWithShape="0">
              <a:srgbClr val="000000">
                <a:alpha val="43000"/>
              </a:srgbClr>
            </a:outerShdw>
          </a:effectLst>
        </p:spPr>
      </p:pic>
      <p:sp>
        <p:nvSpPr>
          <p:cNvPr id="7" name="CuadroTexto 6">
            <a:extLst>
              <a:ext uri="{FF2B5EF4-FFF2-40B4-BE49-F238E27FC236}">
                <a16:creationId xmlns:a16="http://schemas.microsoft.com/office/drawing/2014/main" id="{29E0C392-57CB-732C-4BA1-252C9E47F65F}"/>
              </a:ext>
            </a:extLst>
          </p:cNvPr>
          <p:cNvSpPr txBox="1"/>
          <p:nvPr/>
        </p:nvSpPr>
        <p:spPr>
          <a:xfrm>
            <a:off x="0" y="0"/>
            <a:ext cx="12192000" cy="769441"/>
          </a:xfrm>
          <a:prstGeom prst="rect">
            <a:avLst/>
          </a:prstGeom>
          <a:noFill/>
        </p:spPr>
        <p:txBody>
          <a:bodyPr wrap="square">
            <a:spAutoFit/>
          </a:bodyPr>
          <a:lstStyle/>
          <a:p>
            <a:pPr algn="ctr"/>
            <a:r>
              <a:rPr lang="es-ES" sz="4400" b="1" spc="50" dirty="0">
                <a:ln w="9525" cmpd="sng">
                  <a:solidFill>
                    <a:schemeClr val="accent1"/>
                  </a:solidFill>
                  <a:prstDash val="solid"/>
                </a:ln>
                <a:solidFill>
                  <a:srgbClr val="70AD47">
                    <a:tint val="1000"/>
                  </a:srgbClr>
                </a:solidFill>
                <a:effectLst>
                  <a:glow rad="38100">
                    <a:schemeClr val="accent1">
                      <a:alpha val="40000"/>
                    </a:schemeClr>
                  </a:glow>
                  <a:outerShdw blurRad="38100" dist="38100" dir="2700000" algn="tl">
                    <a:srgbClr val="000000">
                      <a:alpha val="43137"/>
                    </a:srgbClr>
                  </a:outerShdw>
                </a:effectLst>
              </a:rPr>
              <a:t>PREGARE IN TEMPI PERICOLOSI</a:t>
            </a:r>
          </a:p>
        </p:txBody>
      </p:sp>
      <p:sp>
        <p:nvSpPr>
          <p:cNvPr id="8" name="CuadroTexto 7">
            <a:extLst>
              <a:ext uri="{FF2B5EF4-FFF2-40B4-BE49-F238E27FC236}">
                <a16:creationId xmlns:a16="http://schemas.microsoft.com/office/drawing/2014/main" id="{8A3B820F-53E8-5378-4AFC-3519289F359B}"/>
              </a:ext>
            </a:extLst>
          </p:cNvPr>
          <p:cNvSpPr txBox="1"/>
          <p:nvPr/>
        </p:nvSpPr>
        <p:spPr>
          <a:xfrm>
            <a:off x="-66675" y="740866"/>
            <a:ext cx="12325099" cy="646331"/>
          </a:xfrm>
          <a:prstGeom prst="rect">
            <a:avLst/>
          </a:prstGeom>
          <a:solidFill>
            <a:schemeClr val="accent4">
              <a:lumMod val="40000"/>
              <a:lumOff val="60000"/>
            </a:schemeClr>
          </a:solidFill>
          <a:ln>
            <a:solidFill>
              <a:schemeClr val="accent1"/>
            </a:solidFill>
          </a:ln>
        </p:spPr>
        <p:style>
          <a:lnRef idx="2">
            <a:schemeClr val="accent3"/>
          </a:lnRef>
          <a:fillRef idx="1">
            <a:schemeClr val="lt1"/>
          </a:fillRef>
          <a:effectRef idx="0">
            <a:schemeClr val="accent3"/>
          </a:effectRef>
          <a:fontRef idx="minor">
            <a:schemeClr val="dk1"/>
          </a:fontRef>
        </p:style>
        <p:txBody>
          <a:bodyPr wrap="square">
            <a:spAutoFit/>
            <a:scene3d>
              <a:camera prst="orthographicFront"/>
              <a:lightRig rig="threePt" dir="t"/>
            </a:scene3d>
            <a:sp3d extrusionH="57150">
              <a:bevelT w="38100" h="38100"/>
            </a:sp3d>
          </a:bodyPr>
          <a:lstStyle/>
          <a:p>
            <a:pPr algn="ctr"/>
            <a:r>
              <a:rPr lang="es-ES" b="1" dirty="0">
                <a:solidFill>
                  <a:schemeClr val="accent1">
                    <a:lumMod val="75000"/>
                  </a:schemeClr>
                </a:solidFill>
                <a:latin typeface="Comic Sans MS" panose="030F0702030302020204" pitchFamily="66" charset="0"/>
              </a:rPr>
              <a:t>“</a:t>
            </a:r>
            <a:r>
              <a:rPr lang="it-IT" b="1" dirty="0">
                <a:solidFill>
                  <a:schemeClr val="accent1">
                    <a:lumMod val="75000"/>
                  </a:schemeClr>
                </a:solidFill>
                <a:latin typeface="Comic Sans MS" panose="030F0702030302020204" pitchFamily="66" charset="0"/>
              </a:rPr>
              <a:t>Volsi perciò la mia faccia verso Dio, il Signore, per dispormi alla preghiera e alle suppliche, con digiuno, sacco e cenere.</a:t>
            </a:r>
            <a:r>
              <a:rPr lang="es-ES" b="1" dirty="0">
                <a:solidFill>
                  <a:schemeClr val="accent1">
                    <a:lumMod val="75000"/>
                  </a:schemeClr>
                </a:solidFill>
                <a:latin typeface="Comic Sans MS" panose="030F0702030302020204" pitchFamily="66" charset="0"/>
              </a:rPr>
              <a:t>” </a:t>
            </a:r>
            <a:r>
              <a:rPr lang="es-ES" sz="1400" b="1" dirty="0">
                <a:solidFill>
                  <a:schemeClr val="accent1">
                    <a:lumMod val="75000"/>
                  </a:schemeClr>
                </a:solidFill>
                <a:latin typeface="Comic Sans MS" panose="030F0702030302020204" pitchFamily="66" charset="0"/>
              </a:rPr>
              <a:t>(Daniele 9:3)</a:t>
            </a:r>
            <a:endParaRPr lang="es-ES" b="1" dirty="0">
              <a:solidFill>
                <a:schemeClr val="accent1">
                  <a:lumMod val="75000"/>
                </a:schemeClr>
              </a:solidFill>
              <a:latin typeface="Comic Sans MS" panose="030F0702030302020204" pitchFamily="66" charset="0"/>
            </a:endParaRPr>
          </a:p>
        </p:txBody>
      </p:sp>
      <p:sp>
        <p:nvSpPr>
          <p:cNvPr id="4" name="CuadroTexto 3">
            <a:extLst>
              <a:ext uri="{FF2B5EF4-FFF2-40B4-BE49-F238E27FC236}">
                <a16:creationId xmlns:a16="http://schemas.microsoft.com/office/drawing/2014/main" id="{852CC4B1-C611-2A07-DF59-438349C6BE28}"/>
              </a:ext>
            </a:extLst>
          </p:cNvPr>
          <p:cNvSpPr txBox="1"/>
          <p:nvPr/>
        </p:nvSpPr>
        <p:spPr>
          <a:xfrm>
            <a:off x="211166" y="2448162"/>
            <a:ext cx="6102971" cy="646331"/>
          </a:xfrm>
          <a:prstGeom prst="rect">
            <a:avLst/>
          </a:prstGeom>
          <a:noFill/>
        </p:spPr>
        <p:txBody>
          <a:bodyPr wrap="square">
            <a:spAutoFit/>
          </a:bodyPr>
          <a:lstStyle/>
          <a:p>
            <a:pPr lvl="0">
              <a:spcBef>
                <a:spcPts val="600"/>
              </a:spcBef>
              <a:defRPr/>
            </a:pPr>
            <a:r>
              <a:rPr lang="it-IT" b="1" dirty="0">
                <a:solidFill>
                  <a:prstClr val="black"/>
                </a:solidFill>
              </a:rPr>
              <a:t>Di fronte a questa nuova minaccia di morte, Daniele continuò a pregare come al solito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(Da 6:10):</a:t>
            </a:r>
          </a:p>
        </p:txBody>
      </p:sp>
    </p:spTree>
    <p:extLst>
      <p:ext uri="{BB962C8B-B14F-4D97-AF65-F5344CB8AC3E}">
        <p14:creationId xmlns:p14="http://schemas.microsoft.com/office/powerpoint/2010/main" val="1098917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wipe(left)">
                                      <p:cBhvr>
                                        <p:cTn id="14" dur="500"/>
                                        <p:tgtEl>
                                          <p:spTgt spid="55"/>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3"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trips(upRight)">
                                      <p:cBhvr>
                                        <p:cTn id="19" dur="500"/>
                                        <p:tgtEl>
                                          <p:spTgt spid="6"/>
                                        </p:tgtEl>
                                      </p:cBhvr>
                                    </p:animEffect>
                                  </p:childTnLst>
                                </p:cTn>
                              </p:par>
                              <p:par>
                                <p:cTn id="20" presetID="18" presetClass="entr" presetSubtype="12"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strips(downLeft)">
                                      <p:cBhvr>
                                        <p:cTn id="22" dur="500"/>
                                        <p:tgtEl>
                                          <p:spTgt spid="21"/>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2">
                                            <p:graphicEl>
                                              <a:dgm id="{683C2EC5-EB63-417C-AA60-9C82D0603683}"/>
                                            </p:graphicEl>
                                          </p:spTgt>
                                        </p:tgtEl>
                                        <p:attrNameLst>
                                          <p:attrName>style.visibility</p:attrName>
                                        </p:attrNameLst>
                                      </p:cBhvr>
                                      <p:to>
                                        <p:strVal val="visible"/>
                                      </p:to>
                                    </p:set>
                                    <p:animEffect transition="in" filter="barn(outVertical)">
                                      <p:cBhvr>
                                        <p:cTn id="31" dur="250"/>
                                        <p:tgtEl>
                                          <p:spTgt spid="2">
                                            <p:graphicEl>
                                              <a:dgm id="{683C2EC5-EB63-417C-AA60-9C82D0603683}"/>
                                            </p:graphicEl>
                                          </p:spTgt>
                                        </p:tgtEl>
                                      </p:cBhvr>
                                    </p:animEffect>
                                  </p:childTnLst>
                                </p:cTn>
                              </p:par>
                            </p:childTnLst>
                          </p:cTn>
                        </p:par>
                        <p:par>
                          <p:cTn id="32" fill="hold">
                            <p:stCondLst>
                              <p:cond delay="250"/>
                            </p:stCondLst>
                            <p:childTnLst>
                              <p:par>
                                <p:cTn id="33" presetID="53" presetClass="entr" presetSubtype="528" fill="hold" grpId="0" nodeType="afterEffect">
                                  <p:stCondLst>
                                    <p:cond delay="0"/>
                                  </p:stCondLst>
                                  <p:childTnLst>
                                    <p:set>
                                      <p:cBhvr>
                                        <p:cTn id="34" dur="1" fill="hold">
                                          <p:stCondLst>
                                            <p:cond delay="0"/>
                                          </p:stCondLst>
                                        </p:cTn>
                                        <p:tgtEl>
                                          <p:spTgt spid="2">
                                            <p:graphicEl>
                                              <a:dgm id="{40BF4BA6-603A-4B87-8573-2D46CFD7DC54}"/>
                                            </p:graphicEl>
                                          </p:spTgt>
                                        </p:tgtEl>
                                        <p:attrNameLst>
                                          <p:attrName>style.visibility</p:attrName>
                                        </p:attrNameLst>
                                      </p:cBhvr>
                                      <p:to>
                                        <p:strVal val="visible"/>
                                      </p:to>
                                    </p:set>
                                    <p:anim calcmode="lin" valueType="num">
                                      <p:cBhvr>
                                        <p:cTn id="35" dur="500" fill="hold"/>
                                        <p:tgtEl>
                                          <p:spTgt spid="2">
                                            <p:graphicEl>
                                              <a:dgm id="{40BF4BA6-603A-4B87-8573-2D46CFD7DC54}"/>
                                            </p:graphicEl>
                                          </p:spTgt>
                                        </p:tgtEl>
                                        <p:attrNameLst>
                                          <p:attrName>ppt_w</p:attrName>
                                        </p:attrNameLst>
                                      </p:cBhvr>
                                      <p:tavLst>
                                        <p:tav tm="0">
                                          <p:val>
                                            <p:fltVal val="0"/>
                                          </p:val>
                                        </p:tav>
                                        <p:tav tm="100000">
                                          <p:val>
                                            <p:strVal val="#ppt_w"/>
                                          </p:val>
                                        </p:tav>
                                      </p:tavLst>
                                    </p:anim>
                                    <p:anim calcmode="lin" valueType="num">
                                      <p:cBhvr>
                                        <p:cTn id="36" dur="500" fill="hold"/>
                                        <p:tgtEl>
                                          <p:spTgt spid="2">
                                            <p:graphicEl>
                                              <a:dgm id="{40BF4BA6-603A-4B87-8573-2D46CFD7DC54}"/>
                                            </p:graphicEl>
                                          </p:spTgt>
                                        </p:tgtEl>
                                        <p:attrNameLst>
                                          <p:attrName>ppt_h</p:attrName>
                                        </p:attrNameLst>
                                      </p:cBhvr>
                                      <p:tavLst>
                                        <p:tav tm="0">
                                          <p:val>
                                            <p:fltVal val="0"/>
                                          </p:val>
                                        </p:tav>
                                        <p:tav tm="100000">
                                          <p:val>
                                            <p:strVal val="#ppt_h"/>
                                          </p:val>
                                        </p:tav>
                                      </p:tavLst>
                                    </p:anim>
                                    <p:animEffect transition="in" filter="fade">
                                      <p:cBhvr>
                                        <p:cTn id="37" dur="500"/>
                                        <p:tgtEl>
                                          <p:spTgt spid="2">
                                            <p:graphicEl>
                                              <a:dgm id="{40BF4BA6-603A-4B87-8573-2D46CFD7DC54}"/>
                                            </p:graphicEl>
                                          </p:spTgt>
                                        </p:tgtEl>
                                      </p:cBhvr>
                                    </p:animEffect>
                                    <p:anim calcmode="lin" valueType="num">
                                      <p:cBhvr>
                                        <p:cTn id="38" dur="500" fill="hold"/>
                                        <p:tgtEl>
                                          <p:spTgt spid="2">
                                            <p:graphicEl>
                                              <a:dgm id="{40BF4BA6-603A-4B87-8573-2D46CFD7DC54}"/>
                                            </p:graphicEl>
                                          </p:spTgt>
                                        </p:tgtEl>
                                        <p:attrNameLst>
                                          <p:attrName>ppt_x</p:attrName>
                                        </p:attrNameLst>
                                      </p:cBhvr>
                                      <p:tavLst>
                                        <p:tav tm="0">
                                          <p:val>
                                            <p:fltVal val="0.5"/>
                                          </p:val>
                                        </p:tav>
                                        <p:tav tm="100000">
                                          <p:val>
                                            <p:strVal val="#ppt_x"/>
                                          </p:val>
                                        </p:tav>
                                      </p:tavLst>
                                    </p:anim>
                                    <p:anim calcmode="lin" valueType="num">
                                      <p:cBhvr>
                                        <p:cTn id="39" dur="500" fill="hold"/>
                                        <p:tgtEl>
                                          <p:spTgt spid="2">
                                            <p:graphicEl>
                                              <a:dgm id="{40BF4BA6-603A-4B87-8573-2D46CFD7DC54}"/>
                                            </p:graphicEl>
                                          </p:spTgt>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2">
                                            <p:graphicEl>
                                              <a:dgm id="{CD776E94-F765-4BFF-B4F5-E3EF7F484E02}"/>
                                            </p:graphicEl>
                                          </p:spTgt>
                                        </p:tgtEl>
                                        <p:attrNameLst>
                                          <p:attrName>style.visibility</p:attrName>
                                        </p:attrNameLst>
                                      </p:cBhvr>
                                      <p:to>
                                        <p:strVal val="visible"/>
                                      </p:to>
                                    </p:set>
                                    <p:anim calcmode="lin" valueType="num">
                                      <p:cBhvr>
                                        <p:cTn id="42" dur="500" fill="hold"/>
                                        <p:tgtEl>
                                          <p:spTgt spid="2">
                                            <p:graphicEl>
                                              <a:dgm id="{CD776E94-F765-4BFF-B4F5-E3EF7F484E02}"/>
                                            </p:graphicEl>
                                          </p:spTgt>
                                        </p:tgtEl>
                                        <p:attrNameLst>
                                          <p:attrName>ppt_w</p:attrName>
                                        </p:attrNameLst>
                                      </p:cBhvr>
                                      <p:tavLst>
                                        <p:tav tm="0">
                                          <p:val>
                                            <p:fltVal val="0"/>
                                          </p:val>
                                        </p:tav>
                                        <p:tav tm="100000">
                                          <p:val>
                                            <p:strVal val="#ppt_w"/>
                                          </p:val>
                                        </p:tav>
                                      </p:tavLst>
                                    </p:anim>
                                    <p:anim calcmode="lin" valueType="num">
                                      <p:cBhvr>
                                        <p:cTn id="43" dur="500" fill="hold"/>
                                        <p:tgtEl>
                                          <p:spTgt spid="2">
                                            <p:graphicEl>
                                              <a:dgm id="{CD776E94-F765-4BFF-B4F5-E3EF7F484E02}"/>
                                            </p:graphicEl>
                                          </p:spTgt>
                                        </p:tgtEl>
                                        <p:attrNameLst>
                                          <p:attrName>ppt_h</p:attrName>
                                        </p:attrNameLst>
                                      </p:cBhvr>
                                      <p:tavLst>
                                        <p:tav tm="0">
                                          <p:val>
                                            <p:fltVal val="0"/>
                                          </p:val>
                                        </p:tav>
                                        <p:tav tm="100000">
                                          <p:val>
                                            <p:strVal val="#ppt_h"/>
                                          </p:val>
                                        </p:tav>
                                      </p:tavLst>
                                    </p:anim>
                                    <p:animEffect transition="in" filter="fade">
                                      <p:cBhvr>
                                        <p:cTn id="44" dur="500"/>
                                        <p:tgtEl>
                                          <p:spTgt spid="2">
                                            <p:graphicEl>
                                              <a:dgm id="{CD776E94-F765-4BFF-B4F5-E3EF7F484E02}"/>
                                            </p:graphicEl>
                                          </p:spTgt>
                                        </p:tgtEl>
                                      </p:cBhvr>
                                    </p:animEffect>
                                    <p:anim calcmode="lin" valueType="num">
                                      <p:cBhvr>
                                        <p:cTn id="45" dur="500" fill="hold"/>
                                        <p:tgtEl>
                                          <p:spTgt spid="2">
                                            <p:graphicEl>
                                              <a:dgm id="{CD776E94-F765-4BFF-B4F5-E3EF7F484E02}"/>
                                            </p:graphicEl>
                                          </p:spTgt>
                                        </p:tgtEl>
                                        <p:attrNameLst>
                                          <p:attrName>ppt_x</p:attrName>
                                        </p:attrNameLst>
                                      </p:cBhvr>
                                      <p:tavLst>
                                        <p:tav tm="0">
                                          <p:val>
                                            <p:fltVal val="0.5"/>
                                          </p:val>
                                        </p:tav>
                                        <p:tav tm="100000">
                                          <p:val>
                                            <p:strVal val="#ppt_x"/>
                                          </p:val>
                                        </p:tav>
                                      </p:tavLst>
                                    </p:anim>
                                    <p:anim calcmode="lin" valueType="num">
                                      <p:cBhvr>
                                        <p:cTn id="46" dur="500" fill="hold"/>
                                        <p:tgtEl>
                                          <p:spTgt spid="2">
                                            <p:graphicEl>
                                              <a:dgm id="{CD776E94-F765-4BFF-B4F5-E3EF7F484E02}"/>
                                            </p:graphicEl>
                                          </p:spTgt>
                                        </p:tgtEl>
                                        <p:attrNameLst>
                                          <p:attrName>ppt_y</p:attrName>
                                        </p:attrNameLst>
                                      </p:cBhvr>
                                      <p:tavLst>
                                        <p:tav tm="0">
                                          <p:val>
                                            <p:fltVal val="0.5"/>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53" presetClass="entr" presetSubtype="528" fill="hold" grpId="0" nodeType="clickEffect">
                                  <p:stCondLst>
                                    <p:cond delay="0"/>
                                  </p:stCondLst>
                                  <p:childTnLst>
                                    <p:set>
                                      <p:cBhvr>
                                        <p:cTn id="50" dur="1" fill="hold">
                                          <p:stCondLst>
                                            <p:cond delay="0"/>
                                          </p:stCondLst>
                                        </p:cTn>
                                        <p:tgtEl>
                                          <p:spTgt spid="2">
                                            <p:graphicEl>
                                              <a:dgm id="{F1275158-66F6-4241-B296-26F82F5BAD47}"/>
                                            </p:graphicEl>
                                          </p:spTgt>
                                        </p:tgtEl>
                                        <p:attrNameLst>
                                          <p:attrName>style.visibility</p:attrName>
                                        </p:attrNameLst>
                                      </p:cBhvr>
                                      <p:to>
                                        <p:strVal val="visible"/>
                                      </p:to>
                                    </p:set>
                                    <p:anim calcmode="lin" valueType="num">
                                      <p:cBhvr>
                                        <p:cTn id="51" dur="500" fill="hold"/>
                                        <p:tgtEl>
                                          <p:spTgt spid="2">
                                            <p:graphicEl>
                                              <a:dgm id="{F1275158-66F6-4241-B296-26F82F5BAD47}"/>
                                            </p:graphicEl>
                                          </p:spTgt>
                                        </p:tgtEl>
                                        <p:attrNameLst>
                                          <p:attrName>ppt_w</p:attrName>
                                        </p:attrNameLst>
                                      </p:cBhvr>
                                      <p:tavLst>
                                        <p:tav tm="0">
                                          <p:val>
                                            <p:fltVal val="0"/>
                                          </p:val>
                                        </p:tav>
                                        <p:tav tm="100000">
                                          <p:val>
                                            <p:strVal val="#ppt_w"/>
                                          </p:val>
                                        </p:tav>
                                      </p:tavLst>
                                    </p:anim>
                                    <p:anim calcmode="lin" valueType="num">
                                      <p:cBhvr>
                                        <p:cTn id="52" dur="500" fill="hold"/>
                                        <p:tgtEl>
                                          <p:spTgt spid="2">
                                            <p:graphicEl>
                                              <a:dgm id="{F1275158-66F6-4241-B296-26F82F5BAD47}"/>
                                            </p:graphicEl>
                                          </p:spTgt>
                                        </p:tgtEl>
                                        <p:attrNameLst>
                                          <p:attrName>ppt_h</p:attrName>
                                        </p:attrNameLst>
                                      </p:cBhvr>
                                      <p:tavLst>
                                        <p:tav tm="0">
                                          <p:val>
                                            <p:fltVal val="0"/>
                                          </p:val>
                                        </p:tav>
                                        <p:tav tm="100000">
                                          <p:val>
                                            <p:strVal val="#ppt_h"/>
                                          </p:val>
                                        </p:tav>
                                      </p:tavLst>
                                    </p:anim>
                                    <p:animEffect transition="in" filter="fade">
                                      <p:cBhvr>
                                        <p:cTn id="53" dur="500"/>
                                        <p:tgtEl>
                                          <p:spTgt spid="2">
                                            <p:graphicEl>
                                              <a:dgm id="{F1275158-66F6-4241-B296-26F82F5BAD47}"/>
                                            </p:graphicEl>
                                          </p:spTgt>
                                        </p:tgtEl>
                                      </p:cBhvr>
                                    </p:animEffect>
                                    <p:anim calcmode="lin" valueType="num">
                                      <p:cBhvr>
                                        <p:cTn id="54" dur="500" fill="hold"/>
                                        <p:tgtEl>
                                          <p:spTgt spid="2">
                                            <p:graphicEl>
                                              <a:dgm id="{F1275158-66F6-4241-B296-26F82F5BAD47}"/>
                                            </p:graphicEl>
                                          </p:spTgt>
                                        </p:tgtEl>
                                        <p:attrNameLst>
                                          <p:attrName>ppt_x</p:attrName>
                                        </p:attrNameLst>
                                      </p:cBhvr>
                                      <p:tavLst>
                                        <p:tav tm="0">
                                          <p:val>
                                            <p:fltVal val="0.5"/>
                                          </p:val>
                                        </p:tav>
                                        <p:tav tm="100000">
                                          <p:val>
                                            <p:strVal val="#ppt_x"/>
                                          </p:val>
                                        </p:tav>
                                      </p:tavLst>
                                    </p:anim>
                                    <p:anim calcmode="lin" valueType="num">
                                      <p:cBhvr>
                                        <p:cTn id="55" dur="500" fill="hold"/>
                                        <p:tgtEl>
                                          <p:spTgt spid="2">
                                            <p:graphicEl>
                                              <a:dgm id="{F1275158-66F6-4241-B296-26F82F5BAD47}"/>
                                            </p:graphicEl>
                                          </p:spTgt>
                                        </p:tgtEl>
                                        <p:attrNameLst>
                                          <p:attrName>ppt_y</p:attrName>
                                        </p:attrNameLst>
                                      </p:cBhvr>
                                      <p:tavLst>
                                        <p:tav tm="0">
                                          <p:val>
                                            <p:fltVal val="0.5"/>
                                          </p:val>
                                        </p:tav>
                                        <p:tav tm="100000">
                                          <p:val>
                                            <p:strVal val="#ppt_y"/>
                                          </p:val>
                                        </p:tav>
                                      </p:tavLst>
                                    </p:anim>
                                  </p:childTnLst>
                                </p:cTn>
                              </p:par>
                              <p:par>
                                <p:cTn id="56" presetID="53" presetClass="entr" presetSubtype="528" fill="hold" grpId="0" nodeType="withEffect">
                                  <p:stCondLst>
                                    <p:cond delay="0"/>
                                  </p:stCondLst>
                                  <p:childTnLst>
                                    <p:set>
                                      <p:cBhvr>
                                        <p:cTn id="57" dur="1" fill="hold">
                                          <p:stCondLst>
                                            <p:cond delay="0"/>
                                          </p:stCondLst>
                                        </p:cTn>
                                        <p:tgtEl>
                                          <p:spTgt spid="2">
                                            <p:graphicEl>
                                              <a:dgm id="{5B185AC4-2D0C-44CD-8961-40B79897D76B}"/>
                                            </p:graphicEl>
                                          </p:spTgt>
                                        </p:tgtEl>
                                        <p:attrNameLst>
                                          <p:attrName>style.visibility</p:attrName>
                                        </p:attrNameLst>
                                      </p:cBhvr>
                                      <p:to>
                                        <p:strVal val="visible"/>
                                      </p:to>
                                    </p:set>
                                    <p:anim calcmode="lin" valueType="num">
                                      <p:cBhvr>
                                        <p:cTn id="58" dur="500" fill="hold"/>
                                        <p:tgtEl>
                                          <p:spTgt spid="2">
                                            <p:graphicEl>
                                              <a:dgm id="{5B185AC4-2D0C-44CD-8961-40B79897D76B}"/>
                                            </p:graphicEl>
                                          </p:spTgt>
                                        </p:tgtEl>
                                        <p:attrNameLst>
                                          <p:attrName>ppt_w</p:attrName>
                                        </p:attrNameLst>
                                      </p:cBhvr>
                                      <p:tavLst>
                                        <p:tav tm="0">
                                          <p:val>
                                            <p:fltVal val="0"/>
                                          </p:val>
                                        </p:tav>
                                        <p:tav tm="100000">
                                          <p:val>
                                            <p:strVal val="#ppt_w"/>
                                          </p:val>
                                        </p:tav>
                                      </p:tavLst>
                                    </p:anim>
                                    <p:anim calcmode="lin" valueType="num">
                                      <p:cBhvr>
                                        <p:cTn id="59" dur="500" fill="hold"/>
                                        <p:tgtEl>
                                          <p:spTgt spid="2">
                                            <p:graphicEl>
                                              <a:dgm id="{5B185AC4-2D0C-44CD-8961-40B79897D76B}"/>
                                            </p:graphicEl>
                                          </p:spTgt>
                                        </p:tgtEl>
                                        <p:attrNameLst>
                                          <p:attrName>ppt_h</p:attrName>
                                        </p:attrNameLst>
                                      </p:cBhvr>
                                      <p:tavLst>
                                        <p:tav tm="0">
                                          <p:val>
                                            <p:fltVal val="0"/>
                                          </p:val>
                                        </p:tav>
                                        <p:tav tm="100000">
                                          <p:val>
                                            <p:strVal val="#ppt_h"/>
                                          </p:val>
                                        </p:tav>
                                      </p:tavLst>
                                    </p:anim>
                                    <p:animEffect transition="in" filter="fade">
                                      <p:cBhvr>
                                        <p:cTn id="60" dur="500"/>
                                        <p:tgtEl>
                                          <p:spTgt spid="2">
                                            <p:graphicEl>
                                              <a:dgm id="{5B185AC4-2D0C-44CD-8961-40B79897D76B}"/>
                                            </p:graphicEl>
                                          </p:spTgt>
                                        </p:tgtEl>
                                      </p:cBhvr>
                                    </p:animEffect>
                                    <p:anim calcmode="lin" valueType="num">
                                      <p:cBhvr>
                                        <p:cTn id="61" dur="500" fill="hold"/>
                                        <p:tgtEl>
                                          <p:spTgt spid="2">
                                            <p:graphicEl>
                                              <a:dgm id="{5B185AC4-2D0C-44CD-8961-40B79897D76B}"/>
                                            </p:graphicEl>
                                          </p:spTgt>
                                        </p:tgtEl>
                                        <p:attrNameLst>
                                          <p:attrName>ppt_x</p:attrName>
                                        </p:attrNameLst>
                                      </p:cBhvr>
                                      <p:tavLst>
                                        <p:tav tm="0">
                                          <p:val>
                                            <p:fltVal val="0.5"/>
                                          </p:val>
                                        </p:tav>
                                        <p:tav tm="100000">
                                          <p:val>
                                            <p:strVal val="#ppt_x"/>
                                          </p:val>
                                        </p:tav>
                                      </p:tavLst>
                                    </p:anim>
                                    <p:anim calcmode="lin" valueType="num">
                                      <p:cBhvr>
                                        <p:cTn id="62" dur="500" fill="hold"/>
                                        <p:tgtEl>
                                          <p:spTgt spid="2">
                                            <p:graphicEl>
                                              <a:dgm id="{5B185AC4-2D0C-44CD-8961-40B79897D76B}"/>
                                            </p:graphicEl>
                                          </p:spTgt>
                                        </p:tgtEl>
                                        <p:attrNameLst>
                                          <p:attrName>ppt_y</p:attrName>
                                        </p:attrNameLst>
                                      </p:cBhvr>
                                      <p:tavLst>
                                        <p:tav tm="0">
                                          <p:val>
                                            <p:fltVal val="0.5"/>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3" presetClass="entr" presetSubtype="528" fill="hold" grpId="0" nodeType="clickEffect">
                                  <p:stCondLst>
                                    <p:cond delay="0"/>
                                  </p:stCondLst>
                                  <p:childTnLst>
                                    <p:set>
                                      <p:cBhvr>
                                        <p:cTn id="66" dur="1" fill="hold">
                                          <p:stCondLst>
                                            <p:cond delay="0"/>
                                          </p:stCondLst>
                                        </p:cTn>
                                        <p:tgtEl>
                                          <p:spTgt spid="2">
                                            <p:graphicEl>
                                              <a:dgm id="{59ADE160-BEAE-495D-A6DD-F6D596F8628E}"/>
                                            </p:graphicEl>
                                          </p:spTgt>
                                        </p:tgtEl>
                                        <p:attrNameLst>
                                          <p:attrName>style.visibility</p:attrName>
                                        </p:attrNameLst>
                                      </p:cBhvr>
                                      <p:to>
                                        <p:strVal val="visible"/>
                                      </p:to>
                                    </p:set>
                                    <p:anim calcmode="lin" valueType="num">
                                      <p:cBhvr>
                                        <p:cTn id="67" dur="500" fill="hold"/>
                                        <p:tgtEl>
                                          <p:spTgt spid="2">
                                            <p:graphicEl>
                                              <a:dgm id="{59ADE160-BEAE-495D-A6DD-F6D596F8628E}"/>
                                            </p:graphicEl>
                                          </p:spTgt>
                                        </p:tgtEl>
                                        <p:attrNameLst>
                                          <p:attrName>ppt_w</p:attrName>
                                        </p:attrNameLst>
                                      </p:cBhvr>
                                      <p:tavLst>
                                        <p:tav tm="0">
                                          <p:val>
                                            <p:fltVal val="0"/>
                                          </p:val>
                                        </p:tav>
                                        <p:tav tm="100000">
                                          <p:val>
                                            <p:strVal val="#ppt_w"/>
                                          </p:val>
                                        </p:tav>
                                      </p:tavLst>
                                    </p:anim>
                                    <p:anim calcmode="lin" valueType="num">
                                      <p:cBhvr>
                                        <p:cTn id="68" dur="500" fill="hold"/>
                                        <p:tgtEl>
                                          <p:spTgt spid="2">
                                            <p:graphicEl>
                                              <a:dgm id="{59ADE160-BEAE-495D-A6DD-F6D596F8628E}"/>
                                            </p:graphicEl>
                                          </p:spTgt>
                                        </p:tgtEl>
                                        <p:attrNameLst>
                                          <p:attrName>ppt_h</p:attrName>
                                        </p:attrNameLst>
                                      </p:cBhvr>
                                      <p:tavLst>
                                        <p:tav tm="0">
                                          <p:val>
                                            <p:fltVal val="0"/>
                                          </p:val>
                                        </p:tav>
                                        <p:tav tm="100000">
                                          <p:val>
                                            <p:strVal val="#ppt_h"/>
                                          </p:val>
                                        </p:tav>
                                      </p:tavLst>
                                    </p:anim>
                                    <p:animEffect transition="in" filter="fade">
                                      <p:cBhvr>
                                        <p:cTn id="69" dur="500"/>
                                        <p:tgtEl>
                                          <p:spTgt spid="2">
                                            <p:graphicEl>
                                              <a:dgm id="{59ADE160-BEAE-495D-A6DD-F6D596F8628E}"/>
                                            </p:graphicEl>
                                          </p:spTgt>
                                        </p:tgtEl>
                                      </p:cBhvr>
                                    </p:animEffect>
                                    <p:anim calcmode="lin" valueType="num">
                                      <p:cBhvr>
                                        <p:cTn id="70" dur="500" fill="hold"/>
                                        <p:tgtEl>
                                          <p:spTgt spid="2">
                                            <p:graphicEl>
                                              <a:dgm id="{59ADE160-BEAE-495D-A6DD-F6D596F8628E}"/>
                                            </p:graphicEl>
                                          </p:spTgt>
                                        </p:tgtEl>
                                        <p:attrNameLst>
                                          <p:attrName>ppt_x</p:attrName>
                                        </p:attrNameLst>
                                      </p:cBhvr>
                                      <p:tavLst>
                                        <p:tav tm="0">
                                          <p:val>
                                            <p:fltVal val="0.5"/>
                                          </p:val>
                                        </p:tav>
                                        <p:tav tm="100000">
                                          <p:val>
                                            <p:strVal val="#ppt_x"/>
                                          </p:val>
                                        </p:tav>
                                      </p:tavLst>
                                    </p:anim>
                                    <p:anim calcmode="lin" valueType="num">
                                      <p:cBhvr>
                                        <p:cTn id="71" dur="500" fill="hold"/>
                                        <p:tgtEl>
                                          <p:spTgt spid="2">
                                            <p:graphicEl>
                                              <a:dgm id="{59ADE160-BEAE-495D-A6DD-F6D596F8628E}"/>
                                            </p:graphicEl>
                                          </p:spTgt>
                                        </p:tgtEl>
                                        <p:attrNameLst>
                                          <p:attrName>ppt_y</p:attrName>
                                        </p:attrNameLst>
                                      </p:cBhvr>
                                      <p:tavLst>
                                        <p:tav tm="0">
                                          <p:val>
                                            <p:fltVal val="0.5"/>
                                          </p:val>
                                        </p:tav>
                                        <p:tav tm="100000">
                                          <p:val>
                                            <p:strVal val="#ppt_y"/>
                                          </p:val>
                                        </p:tav>
                                      </p:tavLst>
                                    </p:anim>
                                  </p:childTnLst>
                                </p:cTn>
                              </p:par>
                              <p:par>
                                <p:cTn id="72" presetID="53" presetClass="entr" presetSubtype="528" fill="hold" grpId="0" nodeType="withEffect">
                                  <p:stCondLst>
                                    <p:cond delay="0"/>
                                  </p:stCondLst>
                                  <p:childTnLst>
                                    <p:set>
                                      <p:cBhvr>
                                        <p:cTn id="73" dur="1" fill="hold">
                                          <p:stCondLst>
                                            <p:cond delay="0"/>
                                          </p:stCondLst>
                                        </p:cTn>
                                        <p:tgtEl>
                                          <p:spTgt spid="2">
                                            <p:graphicEl>
                                              <a:dgm id="{64E07BEF-1BED-42D8-A065-3B847FC1DD68}"/>
                                            </p:graphicEl>
                                          </p:spTgt>
                                        </p:tgtEl>
                                        <p:attrNameLst>
                                          <p:attrName>style.visibility</p:attrName>
                                        </p:attrNameLst>
                                      </p:cBhvr>
                                      <p:to>
                                        <p:strVal val="visible"/>
                                      </p:to>
                                    </p:set>
                                    <p:anim calcmode="lin" valueType="num">
                                      <p:cBhvr>
                                        <p:cTn id="74" dur="500" fill="hold"/>
                                        <p:tgtEl>
                                          <p:spTgt spid="2">
                                            <p:graphicEl>
                                              <a:dgm id="{64E07BEF-1BED-42D8-A065-3B847FC1DD68}"/>
                                            </p:graphicEl>
                                          </p:spTgt>
                                        </p:tgtEl>
                                        <p:attrNameLst>
                                          <p:attrName>ppt_w</p:attrName>
                                        </p:attrNameLst>
                                      </p:cBhvr>
                                      <p:tavLst>
                                        <p:tav tm="0">
                                          <p:val>
                                            <p:fltVal val="0"/>
                                          </p:val>
                                        </p:tav>
                                        <p:tav tm="100000">
                                          <p:val>
                                            <p:strVal val="#ppt_w"/>
                                          </p:val>
                                        </p:tav>
                                      </p:tavLst>
                                    </p:anim>
                                    <p:anim calcmode="lin" valueType="num">
                                      <p:cBhvr>
                                        <p:cTn id="75" dur="500" fill="hold"/>
                                        <p:tgtEl>
                                          <p:spTgt spid="2">
                                            <p:graphicEl>
                                              <a:dgm id="{64E07BEF-1BED-42D8-A065-3B847FC1DD68}"/>
                                            </p:graphicEl>
                                          </p:spTgt>
                                        </p:tgtEl>
                                        <p:attrNameLst>
                                          <p:attrName>ppt_h</p:attrName>
                                        </p:attrNameLst>
                                      </p:cBhvr>
                                      <p:tavLst>
                                        <p:tav tm="0">
                                          <p:val>
                                            <p:fltVal val="0"/>
                                          </p:val>
                                        </p:tav>
                                        <p:tav tm="100000">
                                          <p:val>
                                            <p:strVal val="#ppt_h"/>
                                          </p:val>
                                        </p:tav>
                                      </p:tavLst>
                                    </p:anim>
                                    <p:animEffect transition="in" filter="fade">
                                      <p:cBhvr>
                                        <p:cTn id="76" dur="500"/>
                                        <p:tgtEl>
                                          <p:spTgt spid="2">
                                            <p:graphicEl>
                                              <a:dgm id="{64E07BEF-1BED-42D8-A065-3B847FC1DD68}"/>
                                            </p:graphicEl>
                                          </p:spTgt>
                                        </p:tgtEl>
                                      </p:cBhvr>
                                    </p:animEffect>
                                    <p:anim calcmode="lin" valueType="num">
                                      <p:cBhvr>
                                        <p:cTn id="77" dur="500" fill="hold"/>
                                        <p:tgtEl>
                                          <p:spTgt spid="2">
                                            <p:graphicEl>
                                              <a:dgm id="{64E07BEF-1BED-42D8-A065-3B847FC1DD68}"/>
                                            </p:graphicEl>
                                          </p:spTgt>
                                        </p:tgtEl>
                                        <p:attrNameLst>
                                          <p:attrName>ppt_x</p:attrName>
                                        </p:attrNameLst>
                                      </p:cBhvr>
                                      <p:tavLst>
                                        <p:tav tm="0">
                                          <p:val>
                                            <p:fltVal val="0.5"/>
                                          </p:val>
                                        </p:tav>
                                        <p:tav tm="100000">
                                          <p:val>
                                            <p:strVal val="#ppt_x"/>
                                          </p:val>
                                        </p:tav>
                                      </p:tavLst>
                                    </p:anim>
                                    <p:anim calcmode="lin" valueType="num">
                                      <p:cBhvr>
                                        <p:cTn id="78" dur="500" fill="hold"/>
                                        <p:tgtEl>
                                          <p:spTgt spid="2">
                                            <p:graphicEl>
                                              <a:dgm id="{64E07BEF-1BED-42D8-A065-3B847FC1DD68}"/>
                                            </p:graphicEl>
                                          </p:spTgt>
                                        </p:tgtEl>
                                        <p:attrNameLst>
                                          <p:attrName>ppt_y</p:attrName>
                                        </p:attrNameLst>
                                      </p:cBhvr>
                                      <p:tavLst>
                                        <p:tav tm="0">
                                          <p:val>
                                            <p:fltVal val="0.5"/>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53" presetClass="entr" presetSubtype="528" fill="hold" grpId="0" nodeType="clickEffect">
                                  <p:stCondLst>
                                    <p:cond delay="0"/>
                                  </p:stCondLst>
                                  <p:childTnLst>
                                    <p:set>
                                      <p:cBhvr>
                                        <p:cTn id="82" dur="1" fill="hold">
                                          <p:stCondLst>
                                            <p:cond delay="0"/>
                                          </p:stCondLst>
                                        </p:cTn>
                                        <p:tgtEl>
                                          <p:spTgt spid="2">
                                            <p:graphicEl>
                                              <a:dgm id="{90CE2DE1-9304-475F-9667-6098C759709D}"/>
                                            </p:graphicEl>
                                          </p:spTgt>
                                        </p:tgtEl>
                                        <p:attrNameLst>
                                          <p:attrName>style.visibility</p:attrName>
                                        </p:attrNameLst>
                                      </p:cBhvr>
                                      <p:to>
                                        <p:strVal val="visible"/>
                                      </p:to>
                                    </p:set>
                                    <p:anim calcmode="lin" valueType="num">
                                      <p:cBhvr>
                                        <p:cTn id="83" dur="500" fill="hold"/>
                                        <p:tgtEl>
                                          <p:spTgt spid="2">
                                            <p:graphicEl>
                                              <a:dgm id="{90CE2DE1-9304-475F-9667-6098C759709D}"/>
                                            </p:graphicEl>
                                          </p:spTgt>
                                        </p:tgtEl>
                                        <p:attrNameLst>
                                          <p:attrName>ppt_w</p:attrName>
                                        </p:attrNameLst>
                                      </p:cBhvr>
                                      <p:tavLst>
                                        <p:tav tm="0">
                                          <p:val>
                                            <p:fltVal val="0"/>
                                          </p:val>
                                        </p:tav>
                                        <p:tav tm="100000">
                                          <p:val>
                                            <p:strVal val="#ppt_w"/>
                                          </p:val>
                                        </p:tav>
                                      </p:tavLst>
                                    </p:anim>
                                    <p:anim calcmode="lin" valueType="num">
                                      <p:cBhvr>
                                        <p:cTn id="84" dur="500" fill="hold"/>
                                        <p:tgtEl>
                                          <p:spTgt spid="2">
                                            <p:graphicEl>
                                              <a:dgm id="{90CE2DE1-9304-475F-9667-6098C759709D}"/>
                                            </p:graphicEl>
                                          </p:spTgt>
                                        </p:tgtEl>
                                        <p:attrNameLst>
                                          <p:attrName>ppt_h</p:attrName>
                                        </p:attrNameLst>
                                      </p:cBhvr>
                                      <p:tavLst>
                                        <p:tav tm="0">
                                          <p:val>
                                            <p:fltVal val="0"/>
                                          </p:val>
                                        </p:tav>
                                        <p:tav tm="100000">
                                          <p:val>
                                            <p:strVal val="#ppt_h"/>
                                          </p:val>
                                        </p:tav>
                                      </p:tavLst>
                                    </p:anim>
                                    <p:animEffect transition="in" filter="fade">
                                      <p:cBhvr>
                                        <p:cTn id="85" dur="500"/>
                                        <p:tgtEl>
                                          <p:spTgt spid="2">
                                            <p:graphicEl>
                                              <a:dgm id="{90CE2DE1-9304-475F-9667-6098C759709D}"/>
                                            </p:graphicEl>
                                          </p:spTgt>
                                        </p:tgtEl>
                                      </p:cBhvr>
                                    </p:animEffect>
                                    <p:anim calcmode="lin" valueType="num">
                                      <p:cBhvr>
                                        <p:cTn id="86" dur="500" fill="hold"/>
                                        <p:tgtEl>
                                          <p:spTgt spid="2">
                                            <p:graphicEl>
                                              <a:dgm id="{90CE2DE1-9304-475F-9667-6098C759709D}"/>
                                            </p:graphicEl>
                                          </p:spTgt>
                                        </p:tgtEl>
                                        <p:attrNameLst>
                                          <p:attrName>ppt_x</p:attrName>
                                        </p:attrNameLst>
                                      </p:cBhvr>
                                      <p:tavLst>
                                        <p:tav tm="0">
                                          <p:val>
                                            <p:fltVal val="0.5"/>
                                          </p:val>
                                        </p:tav>
                                        <p:tav tm="100000">
                                          <p:val>
                                            <p:strVal val="#ppt_x"/>
                                          </p:val>
                                        </p:tav>
                                      </p:tavLst>
                                    </p:anim>
                                    <p:anim calcmode="lin" valueType="num">
                                      <p:cBhvr>
                                        <p:cTn id="87" dur="500" fill="hold"/>
                                        <p:tgtEl>
                                          <p:spTgt spid="2">
                                            <p:graphicEl>
                                              <a:dgm id="{90CE2DE1-9304-475F-9667-6098C759709D}"/>
                                            </p:graphicEl>
                                          </p:spTgt>
                                        </p:tgtEl>
                                        <p:attrNameLst>
                                          <p:attrName>ppt_y</p:attrName>
                                        </p:attrNameLst>
                                      </p:cBhvr>
                                      <p:tavLst>
                                        <p:tav tm="0">
                                          <p:val>
                                            <p:fltVal val="0.5"/>
                                          </p:val>
                                        </p:tav>
                                        <p:tav tm="100000">
                                          <p:val>
                                            <p:strVal val="#ppt_y"/>
                                          </p:val>
                                        </p:tav>
                                      </p:tavLst>
                                    </p:anim>
                                  </p:childTnLst>
                                </p:cTn>
                              </p:par>
                              <p:par>
                                <p:cTn id="88" presetID="53" presetClass="entr" presetSubtype="528" fill="hold" grpId="0" nodeType="withEffect">
                                  <p:stCondLst>
                                    <p:cond delay="0"/>
                                  </p:stCondLst>
                                  <p:childTnLst>
                                    <p:set>
                                      <p:cBhvr>
                                        <p:cTn id="89" dur="1" fill="hold">
                                          <p:stCondLst>
                                            <p:cond delay="0"/>
                                          </p:stCondLst>
                                        </p:cTn>
                                        <p:tgtEl>
                                          <p:spTgt spid="2">
                                            <p:graphicEl>
                                              <a:dgm id="{B6573C55-03E4-49D4-B362-AD8EA7A51B47}"/>
                                            </p:graphicEl>
                                          </p:spTgt>
                                        </p:tgtEl>
                                        <p:attrNameLst>
                                          <p:attrName>style.visibility</p:attrName>
                                        </p:attrNameLst>
                                      </p:cBhvr>
                                      <p:to>
                                        <p:strVal val="visible"/>
                                      </p:to>
                                    </p:set>
                                    <p:anim calcmode="lin" valueType="num">
                                      <p:cBhvr>
                                        <p:cTn id="90" dur="500" fill="hold"/>
                                        <p:tgtEl>
                                          <p:spTgt spid="2">
                                            <p:graphicEl>
                                              <a:dgm id="{B6573C55-03E4-49D4-B362-AD8EA7A51B47}"/>
                                            </p:graphicEl>
                                          </p:spTgt>
                                        </p:tgtEl>
                                        <p:attrNameLst>
                                          <p:attrName>ppt_w</p:attrName>
                                        </p:attrNameLst>
                                      </p:cBhvr>
                                      <p:tavLst>
                                        <p:tav tm="0">
                                          <p:val>
                                            <p:fltVal val="0"/>
                                          </p:val>
                                        </p:tav>
                                        <p:tav tm="100000">
                                          <p:val>
                                            <p:strVal val="#ppt_w"/>
                                          </p:val>
                                        </p:tav>
                                      </p:tavLst>
                                    </p:anim>
                                    <p:anim calcmode="lin" valueType="num">
                                      <p:cBhvr>
                                        <p:cTn id="91" dur="500" fill="hold"/>
                                        <p:tgtEl>
                                          <p:spTgt spid="2">
                                            <p:graphicEl>
                                              <a:dgm id="{B6573C55-03E4-49D4-B362-AD8EA7A51B47}"/>
                                            </p:graphicEl>
                                          </p:spTgt>
                                        </p:tgtEl>
                                        <p:attrNameLst>
                                          <p:attrName>ppt_h</p:attrName>
                                        </p:attrNameLst>
                                      </p:cBhvr>
                                      <p:tavLst>
                                        <p:tav tm="0">
                                          <p:val>
                                            <p:fltVal val="0"/>
                                          </p:val>
                                        </p:tav>
                                        <p:tav tm="100000">
                                          <p:val>
                                            <p:strVal val="#ppt_h"/>
                                          </p:val>
                                        </p:tav>
                                      </p:tavLst>
                                    </p:anim>
                                    <p:animEffect transition="in" filter="fade">
                                      <p:cBhvr>
                                        <p:cTn id="92" dur="500"/>
                                        <p:tgtEl>
                                          <p:spTgt spid="2">
                                            <p:graphicEl>
                                              <a:dgm id="{B6573C55-03E4-49D4-B362-AD8EA7A51B47}"/>
                                            </p:graphicEl>
                                          </p:spTgt>
                                        </p:tgtEl>
                                      </p:cBhvr>
                                    </p:animEffect>
                                    <p:anim calcmode="lin" valueType="num">
                                      <p:cBhvr>
                                        <p:cTn id="93" dur="500" fill="hold"/>
                                        <p:tgtEl>
                                          <p:spTgt spid="2">
                                            <p:graphicEl>
                                              <a:dgm id="{B6573C55-03E4-49D4-B362-AD8EA7A51B47}"/>
                                            </p:graphicEl>
                                          </p:spTgt>
                                        </p:tgtEl>
                                        <p:attrNameLst>
                                          <p:attrName>ppt_x</p:attrName>
                                        </p:attrNameLst>
                                      </p:cBhvr>
                                      <p:tavLst>
                                        <p:tav tm="0">
                                          <p:val>
                                            <p:fltVal val="0.5"/>
                                          </p:val>
                                        </p:tav>
                                        <p:tav tm="100000">
                                          <p:val>
                                            <p:strVal val="#ppt_x"/>
                                          </p:val>
                                        </p:tav>
                                      </p:tavLst>
                                    </p:anim>
                                    <p:anim calcmode="lin" valueType="num">
                                      <p:cBhvr>
                                        <p:cTn id="94" dur="500" fill="hold"/>
                                        <p:tgtEl>
                                          <p:spTgt spid="2">
                                            <p:graphicEl>
                                              <a:dgm id="{B6573C55-03E4-49D4-B362-AD8EA7A51B47}"/>
                                            </p:graphicEl>
                                          </p:spTgt>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Graphic spid="2" grpId="0" uiExpand="1">
        <p:bldSub>
          <a:bldDgm bld="one"/>
        </p:bldSub>
      </p:bldGraphic>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8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4588CB0-DF9F-5A80-020E-6A2C355CDBED}"/>
              </a:ext>
            </a:extLst>
          </p:cNvPr>
          <p:cNvSpPr txBox="1"/>
          <p:nvPr/>
        </p:nvSpPr>
        <p:spPr>
          <a:xfrm>
            <a:off x="0" y="0"/>
            <a:ext cx="12192000" cy="769441"/>
          </a:xfrm>
          <a:prstGeom prst="rect">
            <a:avLst/>
          </a:prstGeom>
          <a:noFill/>
        </p:spPr>
        <p:txBody>
          <a:bodyPr wrap="square">
            <a:spAutoFit/>
            <a:scene3d>
              <a:camera prst="orthographicFront"/>
              <a:lightRig rig="soft" dir="t">
                <a:rot lat="0" lon="0" rev="15600000"/>
              </a:lightRig>
            </a:scene3d>
            <a:sp3d extrusionH="57150" prstMaterial="softEdge">
              <a:bevelT w="25400" h="38100"/>
            </a:sp3d>
          </a:bodyPr>
          <a:lstStyle/>
          <a:p>
            <a:pPr algn="ctr"/>
            <a:r>
              <a:rPr lang="es-ES" sz="4400" b="1" dirty="0">
                <a:ln/>
                <a:solidFill>
                  <a:schemeClr val="accent4"/>
                </a:solidFill>
                <a:effectLst>
                  <a:outerShdw blurRad="38100" dist="38100" dir="2700000" algn="tl">
                    <a:srgbClr val="000000">
                      <a:alpha val="43137"/>
                    </a:srgbClr>
                  </a:outerShdw>
                </a:effectLst>
              </a:rPr>
              <a:t>PREGARE NELLA POSTURA ADEGUATA</a:t>
            </a:r>
          </a:p>
        </p:txBody>
      </p:sp>
      <p:sp>
        <p:nvSpPr>
          <p:cNvPr id="5" name="CuadroTexto 4">
            <a:extLst>
              <a:ext uri="{FF2B5EF4-FFF2-40B4-BE49-F238E27FC236}">
                <a16:creationId xmlns:a16="http://schemas.microsoft.com/office/drawing/2014/main" id="{2AB1FA57-78AF-CE95-B0B7-D080D0A79299}"/>
              </a:ext>
            </a:extLst>
          </p:cNvPr>
          <p:cNvSpPr txBox="1"/>
          <p:nvPr/>
        </p:nvSpPr>
        <p:spPr>
          <a:xfrm>
            <a:off x="376237" y="683716"/>
            <a:ext cx="11439525" cy="923330"/>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es-ES" b="1" dirty="0">
                <a:effectLst>
                  <a:outerShdw blurRad="38100" dist="38100" dir="2700000" algn="tl">
                    <a:srgbClr val="000000"/>
                  </a:outerShdw>
                </a:effectLst>
                <a:latin typeface="Comic Sans MS" panose="030F0702030302020204" pitchFamily="66" charset="0"/>
              </a:rPr>
              <a:t>“</a:t>
            </a:r>
            <a:r>
              <a:rPr lang="it-IT" b="1" dirty="0">
                <a:effectLst>
                  <a:outerShdw blurRad="38100" dist="38100" dir="2700000" algn="tl">
                    <a:srgbClr val="000000"/>
                  </a:outerShdw>
                </a:effectLst>
                <a:latin typeface="Comic Sans MS" panose="030F0702030302020204" pitchFamily="66" charset="0"/>
              </a:rPr>
              <a:t>Quando Daniele seppe che il decreto era firmato, andò a casa sua e, tenendo le finestre della sua camera superiore aperte verso Gerusalemme, tre volte al giorno si metteva in ginocchio, pregava e ringraziava il suo Dio come era solito fare anche prima.</a:t>
            </a:r>
            <a:r>
              <a:rPr lang="es-ES" b="1" dirty="0">
                <a:effectLst>
                  <a:outerShdw blurRad="38100" dist="38100" dir="2700000" algn="tl">
                    <a:srgbClr val="000000"/>
                  </a:outerShdw>
                </a:effectLst>
                <a:latin typeface="Comic Sans MS" panose="030F0702030302020204" pitchFamily="66" charset="0"/>
              </a:rPr>
              <a:t>” </a:t>
            </a:r>
            <a:r>
              <a:rPr lang="es-ES" sz="1400" b="1" dirty="0">
                <a:effectLst>
                  <a:outerShdw blurRad="38100" dist="38100" dir="2700000" algn="tl">
                    <a:srgbClr val="000000"/>
                  </a:outerShdw>
                </a:effectLst>
                <a:latin typeface="Comic Sans MS" panose="030F0702030302020204" pitchFamily="66" charset="0"/>
              </a:rPr>
              <a:t>(Daniele 6:10)</a:t>
            </a:r>
          </a:p>
        </p:txBody>
      </p:sp>
      <p:sp>
        <p:nvSpPr>
          <p:cNvPr id="6" name="CuadroTexto 5">
            <a:extLst>
              <a:ext uri="{FF2B5EF4-FFF2-40B4-BE49-F238E27FC236}">
                <a16:creationId xmlns:a16="http://schemas.microsoft.com/office/drawing/2014/main" id="{7EAE081E-9F15-4C1D-D895-99A43FDA98B4}"/>
              </a:ext>
            </a:extLst>
          </p:cNvPr>
          <p:cNvSpPr txBox="1"/>
          <p:nvPr/>
        </p:nvSpPr>
        <p:spPr>
          <a:xfrm>
            <a:off x="6096000" y="1714500"/>
            <a:ext cx="6095999" cy="923330"/>
          </a:xfrm>
          <a:prstGeom prst="rect">
            <a:avLst/>
          </a:prstGeom>
          <a:noFill/>
        </p:spPr>
        <p:txBody>
          <a:bodyPr wrap="square" rtlCol="0">
            <a:spAutoFit/>
          </a:bodyPr>
          <a:lstStyle/>
          <a:p>
            <a:pPr>
              <a:spcBef>
                <a:spcPts val="600"/>
              </a:spcBef>
            </a:pPr>
            <a:r>
              <a:rPr lang="it-IT" b="1" dirty="0"/>
              <a:t>Quando preghiamo, parliamo con Dio come se parlassimo con un amico. Tuttavia, Dio non è come noi. È il Re dell'Universo</a:t>
            </a:r>
            <a:r>
              <a:rPr lang="es-ES" b="1" dirty="0"/>
              <a:t>.</a:t>
            </a:r>
          </a:p>
        </p:txBody>
      </p:sp>
      <p:pic>
        <p:nvPicPr>
          <p:cNvPr id="4" name="Imagen 3">
            <a:extLst>
              <a:ext uri="{FF2B5EF4-FFF2-40B4-BE49-F238E27FC236}">
                <a16:creationId xmlns:a16="http://schemas.microsoft.com/office/drawing/2014/main" id="{23947802-8B83-7665-CE0A-9C889A8D57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4787" y="1753000"/>
            <a:ext cx="5734050" cy="2961265"/>
          </a:xfrm>
          <a:prstGeom prst="roundRect">
            <a:avLst>
              <a:gd name="adj" fmla="val 4167"/>
            </a:avLst>
          </a:prstGeom>
          <a:solidFill>
            <a:srgbClr val="FFFFFF"/>
          </a:solidFill>
          <a:ln w="76200" cap="sq">
            <a:solidFill>
              <a:srgbClr val="DDA80B"/>
            </a:solidFill>
            <a:miter lim="800000"/>
          </a:ln>
          <a:effectLst/>
          <a:scene3d>
            <a:camera prst="orthographicFront"/>
            <a:lightRig rig="threePt" dir="t">
              <a:rot lat="0" lon="0" rev="2700000"/>
            </a:lightRig>
          </a:scene3d>
          <a:sp3d contourW="6350">
            <a:bevelT h="38100"/>
            <a:contourClr>
              <a:srgbClr val="C0C0C0"/>
            </a:contourClr>
          </a:sp3d>
        </p:spPr>
      </p:pic>
      <p:sp>
        <p:nvSpPr>
          <p:cNvPr id="10" name="CuadroTexto 9">
            <a:extLst>
              <a:ext uri="{FF2B5EF4-FFF2-40B4-BE49-F238E27FC236}">
                <a16:creationId xmlns:a16="http://schemas.microsoft.com/office/drawing/2014/main" id="{F19A9265-44D6-27D1-DB9F-120CB54A5C94}"/>
              </a:ext>
            </a:extLst>
          </p:cNvPr>
          <p:cNvSpPr txBox="1"/>
          <p:nvPr/>
        </p:nvSpPr>
        <p:spPr>
          <a:xfrm>
            <a:off x="204786" y="4838163"/>
            <a:ext cx="6002051" cy="923330"/>
          </a:xfrm>
          <a:prstGeom prst="rect">
            <a:avLst/>
          </a:prstGeom>
          <a:noFill/>
        </p:spPr>
        <p:txBody>
          <a:bodyPr wrap="square">
            <a:spAutoFit/>
          </a:bodyPr>
          <a:lstStyle/>
          <a:p>
            <a:pPr>
              <a:spcBef>
                <a:spcPts val="600"/>
              </a:spcBef>
            </a:pPr>
            <a:r>
              <a:rPr lang="it-IT" b="1" dirty="0"/>
              <a:t>Chiudere gli occhi ci permette di concentrarci meglio nella preghiera, ma in alcune circostanze non è possibile (mentre si cammina, si guida, </a:t>
            </a:r>
            <a:r>
              <a:rPr lang="it-IT" b="1" dirty="0" err="1"/>
              <a:t>ecc</a:t>
            </a:r>
            <a:r>
              <a:rPr lang="es-ES" b="1" dirty="0"/>
              <a:t>.).</a:t>
            </a:r>
          </a:p>
        </p:txBody>
      </p:sp>
      <p:pic>
        <p:nvPicPr>
          <p:cNvPr id="14" name="Imagen 13">
            <a:extLst>
              <a:ext uri="{FF2B5EF4-FFF2-40B4-BE49-F238E27FC236}">
                <a16:creationId xmlns:a16="http://schemas.microsoft.com/office/drawing/2014/main" id="{A70535B2-24B8-5304-AC18-FE0CDBDDBF6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9478763" y="4838164"/>
            <a:ext cx="2489200" cy="1866900"/>
          </a:xfrm>
          <a:prstGeom prst="rect">
            <a:avLst/>
          </a:prstGeom>
          <a:solidFill>
            <a:srgbClr val="FFFFFF">
              <a:shade val="85000"/>
            </a:srgbClr>
          </a:solidFill>
          <a:ln w="38100" cap="sq">
            <a:solidFill>
              <a:srgbClr val="DCC4AE"/>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 name="Imagen 15">
            <a:extLst>
              <a:ext uri="{FF2B5EF4-FFF2-40B4-BE49-F238E27FC236}">
                <a16:creationId xmlns:a16="http://schemas.microsoft.com/office/drawing/2014/main" id="{AC7CCDE9-5861-CBE7-BEAE-FF72C868D900}"/>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6096000" y="4838162"/>
            <a:ext cx="1533526" cy="186690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8" name="Imagen 17">
            <a:extLst>
              <a:ext uri="{FF2B5EF4-FFF2-40B4-BE49-F238E27FC236}">
                <a16:creationId xmlns:a16="http://schemas.microsoft.com/office/drawing/2014/main" id="{05E85E62-1543-4BE7-DF55-2B65A76B0A71}"/>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7749574" y="4838162"/>
            <a:ext cx="1533526" cy="1866900"/>
          </a:xfrm>
          <a:prstGeom prst="rect">
            <a:avLst/>
          </a:prstGeom>
          <a:solidFill>
            <a:srgbClr val="FFFFFF">
              <a:shade val="85000"/>
            </a:srgbClr>
          </a:solidFill>
          <a:ln w="38100" cap="sq">
            <a:solidFill>
              <a:schemeClr val="accent1">
                <a:lumMod val="40000"/>
                <a:lumOff val="6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CuadroTexto 6">
            <a:extLst>
              <a:ext uri="{FF2B5EF4-FFF2-40B4-BE49-F238E27FC236}">
                <a16:creationId xmlns:a16="http://schemas.microsoft.com/office/drawing/2014/main" id="{BDEE3813-7711-5623-5EA0-E429EBECBA0F}"/>
              </a:ext>
            </a:extLst>
          </p:cNvPr>
          <p:cNvSpPr txBox="1"/>
          <p:nvPr/>
        </p:nvSpPr>
        <p:spPr>
          <a:xfrm>
            <a:off x="6095997" y="3513936"/>
            <a:ext cx="6096003" cy="1200329"/>
          </a:xfrm>
          <a:prstGeom prst="rect">
            <a:avLst/>
          </a:prstGeom>
          <a:noFill/>
        </p:spPr>
        <p:txBody>
          <a:bodyPr wrap="square">
            <a:spAutoFit/>
          </a:bodyPr>
          <a:lstStyle/>
          <a:p>
            <a:pPr lvl="0">
              <a:spcBef>
                <a:spcPts val="600"/>
              </a:spcBef>
              <a:defRPr/>
            </a:pPr>
            <a:r>
              <a:rPr lang="it-IT" b="1" dirty="0">
                <a:solidFill>
                  <a:prstClr val="black"/>
                </a:solidFill>
              </a:rPr>
              <a:t>Poiché possiamo pregare Dio in qualsiasi circostanza e in qualsiasi momento, non è sempre possibile o necessario farlo in questo modo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
        <p:nvSpPr>
          <p:cNvPr id="9" name="CuadroTexto 8">
            <a:extLst>
              <a:ext uri="{FF2B5EF4-FFF2-40B4-BE49-F238E27FC236}">
                <a16:creationId xmlns:a16="http://schemas.microsoft.com/office/drawing/2014/main" id="{0010E36F-F200-D2CA-A88B-AB0E117940E7}"/>
              </a:ext>
            </a:extLst>
          </p:cNvPr>
          <p:cNvSpPr txBox="1"/>
          <p:nvPr/>
        </p:nvSpPr>
        <p:spPr>
          <a:xfrm>
            <a:off x="6095998" y="2590605"/>
            <a:ext cx="6096000" cy="923330"/>
          </a:xfrm>
          <a:prstGeom prst="rect">
            <a:avLst/>
          </a:prstGeom>
          <a:noFill/>
        </p:spPr>
        <p:txBody>
          <a:bodyPr wrap="square">
            <a:spAutoFit/>
          </a:bodyPr>
          <a:lstStyle/>
          <a:p>
            <a:pPr lvl="0">
              <a:spcBef>
                <a:spcPts val="600"/>
              </a:spcBef>
              <a:defRPr/>
            </a:pPr>
            <a:r>
              <a:rPr lang="it-IT" b="1" dirty="0">
                <a:solidFill>
                  <a:prstClr val="black"/>
                </a:solidFill>
              </a:rPr>
              <a:t>Per questo motivo, Daniele era solito inginocchiarsi davanti a lui per pregare, riconoscendolo come suo Sovrano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
        <p:nvSpPr>
          <p:cNvPr id="12" name="CuadroTexto 11">
            <a:extLst>
              <a:ext uri="{FF2B5EF4-FFF2-40B4-BE49-F238E27FC236}">
                <a16:creationId xmlns:a16="http://schemas.microsoft.com/office/drawing/2014/main" id="{78E08615-407F-76CE-D887-2399640AD5B9}"/>
              </a:ext>
            </a:extLst>
          </p:cNvPr>
          <p:cNvSpPr txBox="1"/>
          <p:nvPr/>
        </p:nvSpPr>
        <p:spPr>
          <a:xfrm>
            <a:off x="204787" y="5943318"/>
            <a:ext cx="5891212" cy="646331"/>
          </a:xfrm>
          <a:prstGeom prst="rect">
            <a:avLst/>
          </a:prstGeom>
          <a:noFill/>
        </p:spPr>
        <p:txBody>
          <a:bodyPr wrap="square">
            <a:spAutoFit/>
          </a:bodyPr>
          <a:lstStyle/>
          <a:p>
            <a:pPr lvl="0">
              <a:spcBef>
                <a:spcPts val="600"/>
              </a:spcBef>
              <a:defRPr/>
            </a:pPr>
            <a:r>
              <a:rPr lang="it-IT" b="1" dirty="0">
                <a:solidFill>
                  <a:prstClr val="black"/>
                </a:solidFill>
              </a:rPr>
              <a:t>L'importante è che le nostre preghiere siano rivolte a Dio con il rispetto che gli è dovuto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Tree>
    <p:extLst>
      <p:ext uri="{BB962C8B-B14F-4D97-AF65-F5344CB8AC3E}">
        <p14:creationId xmlns:p14="http://schemas.microsoft.com/office/powerpoint/2010/main" val="249802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900" decel="100000" fill="hold"/>
                                        <p:tgtEl>
                                          <p:spTgt spid="1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8"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heel(8)">
                                      <p:cBhvr>
                                        <p:cTn id="33" dur="750"/>
                                        <p:tgtEl>
                                          <p:spTgt spid="4"/>
                                        </p:tgtEl>
                                      </p:cBhvr>
                                    </p:animEffect>
                                  </p:childTnLst>
                                </p:cTn>
                              </p:par>
                            </p:childTnLst>
                          </p:cTn>
                        </p:par>
                        <p:par>
                          <p:cTn id="34" fill="hold">
                            <p:stCondLst>
                              <p:cond delay="75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1000" fill="hold"/>
                                        <p:tgtEl>
                                          <p:spTgt spid="18"/>
                                        </p:tgtEl>
                                        <p:attrNameLst>
                                          <p:attrName>ppt_w</p:attrName>
                                        </p:attrNameLst>
                                      </p:cBhvr>
                                      <p:tavLst>
                                        <p:tav tm="0">
                                          <p:val>
                                            <p:fltVal val="0"/>
                                          </p:val>
                                        </p:tav>
                                        <p:tav tm="100000">
                                          <p:val>
                                            <p:strVal val="#ppt_w"/>
                                          </p:val>
                                        </p:tav>
                                      </p:tavLst>
                                    </p:anim>
                                    <p:anim calcmode="lin" valueType="num">
                                      <p:cBhvr>
                                        <p:cTn id="43" dur="1000" fill="hold"/>
                                        <p:tgtEl>
                                          <p:spTgt spid="18"/>
                                        </p:tgtEl>
                                        <p:attrNameLst>
                                          <p:attrName>ppt_h</p:attrName>
                                        </p:attrNameLst>
                                      </p:cBhvr>
                                      <p:tavLst>
                                        <p:tav tm="0">
                                          <p:val>
                                            <p:fltVal val="0"/>
                                          </p:val>
                                        </p:tav>
                                        <p:tav tm="100000">
                                          <p:val>
                                            <p:strVal val="#ppt_h"/>
                                          </p:val>
                                        </p:tav>
                                      </p:tavLst>
                                    </p:anim>
                                    <p:anim calcmode="lin" valueType="num">
                                      <p:cBhvr>
                                        <p:cTn id="44" dur="1000" fill="hold"/>
                                        <p:tgtEl>
                                          <p:spTgt spid="18"/>
                                        </p:tgtEl>
                                        <p:attrNameLst>
                                          <p:attrName>style.rotation</p:attrName>
                                        </p:attrNameLst>
                                      </p:cBhvr>
                                      <p:tavLst>
                                        <p:tav tm="0">
                                          <p:val>
                                            <p:fltVal val="90"/>
                                          </p:val>
                                        </p:tav>
                                        <p:tav tm="100000">
                                          <p:val>
                                            <p:fltVal val="0"/>
                                          </p:val>
                                        </p:tav>
                                      </p:tavLst>
                                    </p:anim>
                                    <p:animEffect transition="in" filter="fade">
                                      <p:cBhvr>
                                        <p:cTn id="45" dur="1000"/>
                                        <p:tgtEl>
                                          <p:spTgt spid="18"/>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1000" fill="hold"/>
                                        <p:tgtEl>
                                          <p:spTgt spid="14"/>
                                        </p:tgtEl>
                                        <p:attrNameLst>
                                          <p:attrName>ppt_w</p:attrName>
                                        </p:attrNameLst>
                                      </p:cBhvr>
                                      <p:tavLst>
                                        <p:tav tm="0">
                                          <p:val>
                                            <p:fltVal val="0"/>
                                          </p:val>
                                        </p:tav>
                                        <p:tav tm="100000">
                                          <p:val>
                                            <p:strVal val="#ppt_w"/>
                                          </p:val>
                                        </p:tav>
                                      </p:tavLst>
                                    </p:anim>
                                    <p:anim calcmode="lin" valueType="num">
                                      <p:cBhvr>
                                        <p:cTn id="55" dur="1000" fill="hold"/>
                                        <p:tgtEl>
                                          <p:spTgt spid="14"/>
                                        </p:tgtEl>
                                        <p:attrNameLst>
                                          <p:attrName>ppt_h</p:attrName>
                                        </p:attrNameLst>
                                      </p:cBhvr>
                                      <p:tavLst>
                                        <p:tav tm="0">
                                          <p:val>
                                            <p:fltVal val="0"/>
                                          </p:val>
                                        </p:tav>
                                        <p:tav tm="100000">
                                          <p:val>
                                            <p:strVal val="#ppt_h"/>
                                          </p:val>
                                        </p:tav>
                                      </p:tavLst>
                                    </p:anim>
                                    <p:anim calcmode="lin" valueType="num">
                                      <p:cBhvr>
                                        <p:cTn id="56" dur="1000" fill="hold"/>
                                        <p:tgtEl>
                                          <p:spTgt spid="14"/>
                                        </p:tgtEl>
                                        <p:attrNameLst>
                                          <p:attrName>style.rotation</p:attrName>
                                        </p:attrNameLst>
                                      </p:cBhvr>
                                      <p:tavLst>
                                        <p:tav tm="0">
                                          <p:val>
                                            <p:fltVal val="90"/>
                                          </p:val>
                                        </p:tav>
                                        <p:tav tm="100000">
                                          <p:val>
                                            <p:fltVal val="0"/>
                                          </p:val>
                                        </p:tav>
                                      </p:tavLst>
                                    </p:anim>
                                    <p:animEffect transition="in" filter="fade">
                                      <p:cBhvr>
                                        <p:cTn id="57" dur="1000"/>
                                        <p:tgtEl>
                                          <p:spTgt spid="14"/>
                                        </p:tgtEl>
                                      </p:cBhvr>
                                    </p:animEffect>
                                  </p:childTnLst>
                                </p:cTn>
                              </p:par>
                            </p:childTnLst>
                          </p:cTn>
                        </p:par>
                        <p:par>
                          <p:cTn id="58" fill="hold">
                            <p:stCondLst>
                              <p:cond delay="1000"/>
                            </p:stCondLst>
                            <p:childTnLst>
                              <p:par>
                                <p:cTn id="59" presetID="22" presetClass="entr" presetSubtype="8"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0" grpId="0"/>
      <p:bldP spid="7" grpId="0"/>
      <p:bldP spid="9"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8B0D2-B7FE-3B3F-A6FD-A7BBBBC4F29C}"/>
            </a:ext>
          </a:extLst>
        </p:cNvPr>
        <p:cNvGrpSpPr/>
        <p:nvPr/>
      </p:nvGrpSpPr>
      <p:grpSpPr>
        <a:xfrm>
          <a:off x="0" y="0"/>
          <a:ext cx="0" cy="0"/>
          <a:chOff x="0" y="0"/>
          <a:chExt cx="0" cy="0"/>
        </a:xfrm>
      </p:grpSpPr>
      <p:pic>
        <p:nvPicPr>
          <p:cNvPr id="3074" name="Picture 2" descr="C:\DATOS PC CLAUDIO\IGLESIA\Escuela Sabatica - ppt lecciones\2026\2 TRIMESTRE\leccion 6\Immagine4.jpg"/>
          <p:cNvPicPr>
            <a:picLocks noChangeAspect="1" noChangeArrowheads="1"/>
          </p:cNvPicPr>
          <p:nvPr/>
        </p:nvPicPr>
        <p:blipFill>
          <a:blip r:embed="rId3" cstate="email"/>
          <a:srcRect/>
          <a:stretch>
            <a:fillRect/>
          </a:stretch>
        </p:blipFill>
        <p:spPr bwMode="auto">
          <a:xfrm>
            <a:off x="0" y="0"/>
            <a:ext cx="12192000" cy="6858000"/>
          </a:xfrm>
          <a:prstGeom prst="rect">
            <a:avLst/>
          </a:prstGeom>
          <a:noFill/>
        </p:spPr>
      </p:pic>
      <p:sp>
        <p:nvSpPr>
          <p:cNvPr id="6" name="CuadroTexto 5">
            <a:extLst>
              <a:ext uri="{FF2B5EF4-FFF2-40B4-BE49-F238E27FC236}">
                <a16:creationId xmlns:a16="http://schemas.microsoft.com/office/drawing/2014/main" id="{51C9BBFD-A37B-E6E0-C504-801C8596E954}"/>
              </a:ext>
            </a:extLst>
          </p:cNvPr>
          <p:cNvSpPr txBox="1"/>
          <p:nvPr/>
        </p:nvSpPr>
        <p:spPr>
          <a:xfrm>
            <a:off x="376237" y="1647825"/>
            <a:ext cx="11672888" cy="707886"/>
          </a:xfrm>
          <a:prstGeom prst="rect">
            <a:avLst/>
          </a:prstGeom>
          <a:noFill/>
        </p:spPr>
        <p:txBody>
          <a:bodyPr wrap="square" rtlCol="0">
            <a:spAutoFit/>
          </a:bodyPr>
          <a:lstStyle/>
          <a:p>
            <a:pPr algn="ctr">
              <a:spcBef>
                <a:spcPts val="600"/>
              </a:spcBef>
            </a:pPr>
            <a:r>
              <a:rPr lang="it-IT" sz="2000" b="1" dirty="0"/>
              <a:t>Nella Bibbia troviamo esempi di persone che pregavano in modi diversi, a seconda delle circostanze particolari</a:t>
            </a:r>
            <a:r>
              <a:rPr lang="es-ES" sz="2000" b="1" dirty="0"/>
              <a:t> in cui si </a:t>
            </a:r>
            <a:r>
              <a:rPr lang="es-ES" sz="2000" b="1" dirty="0" err="1"/>
              <a:t>trovavano</a:t>
            </a:r>
            <a:r>
              <a:rPr lang="es-ES" sz="2000" b="1" dirty="0"/>
              <a:t>.</a:t>
            </a:r>
          </a:p>
        </p:txBody>
      </p:sp>
      <p:graphicFrame>
        <p:nvGraphicFramePr>
          <p:cNvPr id="2" name="Diagrama 1">
            <a:extLst>
              <a:ext uri="{FF2B5EF4-FFF2-40B4-BE49-F238E27FC236}">
                <a16:creationId xmlns:a16="http://schemas.microsoft.com/office/drawing/2014/main" id="{C7288DA9-C0DA-111A-DD91-EFF7170928A7}"/>
              </a:ext>
            </a:extLst>
          </p:cNvPr>
          <p:cNvGraphicFramePr/>
          <p:nvPr>
            <p:extLst>
              <p:ext uri="{D42A27DB-BD31-4B8C-83A1-F6EECF244321}">
                <p14:modId xmlns:p14="http://schemas.microsoft.com/office/powerpoint/2010/main" val="2303939228"/>
              </p:ext>
            </p:extLst>
          </p:nvPr>
        </p:nvGraphicFramePr>
        <p:xfrm>
          <a:off x="300037" y="2434590"/>
          <a:ext cx="11625263" cy="335661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CuadroTexto 7">
            <a:extLst>
              <a:ext uri="{FF2B5EF4-FFF2-40B4-BE49-F238E27FC236}">
                <a16:creationId xmlns:a16="http://schemas.microsoft.com/office/drawing/2014/main" id="{E4DD2838-5383-9743-0BAF-6154899A4F59}"/>
              </a:ext>
            </a:extLst>
          </p:cNvPr>
          <p:cNvSpPr txBox="1"/>
          <p:nvPr/>
        </p:nvSpPr>
        <p:spPr>
          <a:xfrm>
            <a:off x="300037" y="6001434"/>
            <a:ext cx="11515725" cy="646331"/>
          </a:xfrm>
          <a:prstGeom prst="rect">
            <a:avLst/>
          </a:prstGeom>
          <a:noFill/>
        </p:spPr>
        <p:txBody>
          <a:bodyPr wrap="square" rtlCol="0">
            <a:spAutoFit/>
          </a:bodyPr>
          <a:lstStyle/>
          <a:p>
            <a:pPr algn="ctr">
              <a:spcBef>
                <a:spcPts val="600"/>
              </a:spcBef>
            </a:pPr>
            <a:r>
              <a:rPr lang="es-ES" b="1" dirty="0"/>
              <a:t>Indipendentemente dalla nostra postura, la Bibbia ci esorta a pregare </a:t>
            </a:r>
            <a:r>
              <a:rPr lang="es-ES" b="1" dirty="0" err="1"/>
              <a:t>senza</a:t>
            </a:r>
            <a:r>
              <a:rPr lang="es-ES" b="1" dirty="0"/>
              <a:t> </a:t>
            </a:r>
            <a:r>
              <a:rPr lang="es-ES" b="1" dirty="0" err="1"/>
              <a:t>cessare</a:t>
            </a:r>
            <a:r>
              <a:rPr lang="es-ES" b="1" dirty="0"/>
              <a:t> (1 Te 5:17), in modo perseverante (Cl 4:2) e costante (Ro 12:12).</a:t>
            </a:r>
          </a:p>
        </p:txBody>
      </p:sp>
      <p:sp>
        <p:nvSpPr>
          <p:cNvPr id="4" name="CuadroTexto 3">
            <a:extLst>
              <a:ext uri="{FF2B5EF4-FFF2-40B4-BE49-F238E27FC236}">
                <a16:creationId xmlns:a16="http://schemas.microsoft.com/office/drawing/2014/main" id="{E30911A4-AE82-C9BF-6AD6-BBB8EDD47B8C}"/>
              </a:ext>
            </a:extLst>
          </p:cNvPr>
          <p:cNvSpPr txBox="1"/>
          <p:nvPr/>
        </p:nvSpPr>
        <p:spPr>
          <a:xfrm>
            <a:off x="0" y="0"/>
            <a:ext cx="12192000" cy="769441"/>
          </a:xfrm>
          <a:prstGeom prst="rect">
            <a:avLst/>
          </a:prstGeom>
          <a:noFill/>
        </p:spPr>
        <p:txBody>
          <a:bodyPr wrap="square">
            <a:spAutoFit/>
            <a:scene3d>
              <a:camera prst="orthographicFront"/>
              <a:lightRig rig="soft" dir="t">
                <a:rot lat="0" lon="0" rev="15600000"/>
              </a:lightRig>
            </a:scene3d>
            <a:sp3d extrusionH="57150" prstMaterial="softEdge">
              <a:bevelT w="25400" h="38100"/>
            </a:sp3d>
          </a:bodyPr>
          <a:lstStyle/>
          <a:p>
            <a:pPr algn="ctr"/>
            <a:r>
              <a:rPr lang="es-ES" sz="4400" b="1" dirty="0">
                <a:ln/>
                <a:solidFill>
                  <a:schemeClr val="accent4"/>
                </a:solidFill>
                <a:effectLst>
                  <a:outerShdw blurRad="38100" dist="38100" dir="2700000" algn="tl">
                    <a:srgbClr val="000000">
                      <a:alpha val="43137"/>
                    </a:srgbClr>
                  </a:outerShdw>
                </a:effectLst>
              </a:rPr>
              <a:t>PREGARE NELLA POSTURA ADEGUATA</a:t>
            </a:r>
          </a:p>
        </p:txBody>
      </p:sp>
      <p:sp>
        <p:nvSpPr>
          <p:cNvPr id="9" name="CuadroTexto 8">
            <a:extLst>
              <a:ext uri="{FF2B5EF4-FFF2-40B4-BE49-F238E27FC236}">
                <a16:creationId xmlns:a16="http://schemas.microsoft.com/office/drawing/2014/main" id="{56DFF650-B12F-09D3-D15C-1B8F639A02B2}"/>
              </a:ext>
            </a:extLst>
          </p:cNvPr>
          <p:cNvSpPr txBox="1"/>
          <p:nvPr/>
        </p:nvSpPr>
        <p:spPr>
          <a:xfrm>
            <a:off x="376237" y="683716"/>
            <a:ext cx="11439525" cy="923330"/>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es-ES" b="1" dirty="0">
                <a:effectLst>
                  <a:outerShdw blurRad="38100" dist="38100" dir="2700000" algn="tl">
                    <a:srgbClr val="000000"/>
                  </a:outerShdw>
                </a:effectLst>
                <a:latin typeface="Comic Sans MS" panose="030F0702030302020204" pitchFamily="66" charset="0"/>
              </a:rPr>
              <a:t>“</a:t>
            </a:r>
            <a:r>
              <a:rPr lang="it-IT" b="1" dirty="0">
                <a:effectLst>
                  <a:outerShdw blurRad="38100" dist="38100" dir="2700000" algn="tl">
                    <a:srgbClr val="000000"/>
                  </a:outerShdw>
                </a:effectLst>
                <a:latin typeface="Comic Sans MS" panose="030F0702030302020204" pitchFamily="66" charset="0"/>
              </a:rPr>
              <a:t>Quando Daniele seppe che il decreto era firmato, andò a casa sua e, tenendo le finestre della sua camera superiore aperte verso Gerusalemme, tre volte al giorno si metteva in ginocchio, pregava e ringraziava il suo Dio come era solito fare anche prima.</a:t>
            </a:r>
            <a:r>
              <a:rPr lang="es-ES" b="1" dirty="0">
                <a:effectLst>
                  <a:outerShdw blurRad="38100" dist="38100" dir="2700000" algn="tl">
                    <a:srgbClr val="000000"/>
                  </a:outerShdw>
                </a:effectLst>
                <a:latin typeface="Comic Sans MS" panose="030F0702030302020204" pitchFamily="66" charset="0"/>
              </a:rPr>
              <a:t>” </a:t>
            </a:r>
            <a:r>
              <a:rPr lang="es-ES" sz="1400" b="1" dirty="0">
                <a:effectLst>
                  <a:outerShdw blurRad="38100" dist="38100" dir="2700000" algn="tl">
                    <a:srgbClr val="000000"/>
                  </a:outerShdw>
                </a:effectLst>
                <a:latin typeface="Comic Sans MS" panose="030F0702030302020204" pitchFamily="66" charset="0"/>
              </a:rPr>
              <a:t>(Daniele 6:10)</a:t>
            </a:r>
          </a:p>
        </p:txBody>
      </p:sp>
    </p:spTree>
    <p:extLst>
      <p:ext uri="{BB962C8B-B14F-4D97-AF65-F5344CB8AC3E}">
        <p14:creationId xmlns:p14="http://schemas.microsoft.com/office/powerpoint/2010/main" val="220511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2">
                                            <p:graphicEl>
                                              <a:dgm id="{5D92DAD5-EE0B-4C68-A4DE-82F839B9AAB6}"/>
                                            </p:graphicEl>
                                          </p:spTgt>
                                        </p:tgtEl>
                                        <p:attrNameLst>
                                          <p:attrName>style.visibility</p:attrName>
                                        </p:attrNameLst>
                                      </p:cBhvr>
                                      <p:to>
                                        <p:strVal val="visible"/>
                                      </p:to>
                                    </p:set>
                                    <p:animEffect transition="in" filter="fade">
                                      <p:cBhvr>
                                        <p:cTn id="12" dur="1000"/>
                                        <p:tgtEl>
                                          <p:spTgt spid="2">
                                            <p:graphicEl>
                                              <a:dgm id="{5D92DAD5-EE0B-4C68-A4DE-82F839B9AAB6}"/>
                                            </p:graphicEl>
                                          </p:spTgt>
                                        </p:tgtEl>
                                      </p:cBhvr>
                                    </p:animEffect>
                                    <p:anim calcmode="lin" valueType="num">
                                      <p:cBhvr>
                                        <p:cTn id="13" dur="1000" fill="hold"/>
                                        <p:tgtEl>
                                          <p:spTgt spid="2">
                                            <p:graphicEl>
                                              <a:dgm id="{5D92DAD5-EE0B-4C68-A4DE-82F839B9AAB6}"/>
                                            </p:graphicEl>
                                          </p:spTgt>
                                        </p:tgtEl>
                                        <p:attrNameLst>
                                          <p:attrName>ppt_x</p:attrName>
                                        </p:attrNameLst>
                                      </p:cBhvr>
                                      <p:tavLst>
                                        <p:tav tm="0">
                                          <p:val>
                                            <p:strVal val="#ppt_x"/>
                                          </p:val>
                                        </p:tav>
                                        <p:tav tm="100000">
                                          <p:val>
                                            <p:strVal val="#ppt_x"/>
                                          </p:val>
                                        </p:tav>
                                      </p:tavLst>
                                    </p:anim>
                                    <p:anim calcmode="lin" valueType="num">
                                      <p:cBhvr>
                                        <p:cTn id="14" dur="900" decel="100000" fill="hold"/>
                                        <p:tgtEl>
                                          <p:spTgt spid="2">
                                            <p:graphicEl>
                                              <a:dgm id="{5D92DAD5-EE0B-4C68-A4DE-82F839B9AAB6}"/>
                                            </p:graphic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
                                            <p:graphicEl>
                                              <a:dgm id="{5D92DAD5-EE0B-4C68-A4DE-82F839B9AAB6}"/>
                                            </p:graphicEl>
                                          </p:spTgt>
                                        </p:tgtEl>
                                        <p:attrNameLst>
                                          <p:attrName>ppt_y</p:attrName>
                                        </p:attrNameLst>
                                      </p:cBhvr>
                                      <p:tavLst>
                                        <p:tav tm="0">
                                          <p:val>
                                            <p:strVal val="#ppt_y-.03"/>
                                          </p:val>
                                        </p:tav>
                                        <p:tav tm="100000">
                                          <p:val>
                                            <p:strVal val="#ppt_y"/>
                                          </p:val>
                                        </p:tav>
                                      </p:tavLst>
                                    </p:anim>
                                  </p:childTnLst>
                                </p:cTn>
                              </p:par>
                              <p:par>
                                <p:cTn id="16" presetID="37" presetClass="entr" presetSubtype="0" fill="hold" grpId="0" nodeType="withEffect">
                                  <p:stCondLst>
                                    <p:cond delay="0"/>
                                  </p:stCondLst>
                                  <p:childTnLst>
                                    <p:set>
                                      <p:cBhvr>
                                        <p:cTn id="17" dur="1" fill="hold">
                                          <p:stCondLst>
                                            <p:cond delay="0"/>
                                          </p:stCondLst>
                                        </p:cTn>
                                        <p:tgtEl>
                                          <p:spTgt spid="2">
                                            <p:graphicEl>
                                              <a:dgm id="{6FF358B4-3937-4406-8242-AD1741ED2858}"/>
                                            </p:graphicEl>
                                          </p:spTgt>
                                        </p:tgtEl>
                                        <p:attrNameLst>
                                          <p:attrName>style.visibility</p:attrName>
                                        </p:attrNameLst>
                                      </p:cBhvr>
                                      <p:to>
                                        <p:strVal val="visible"/>
                                      </p:to>
                                    </p:set>
                                    <p:animEffect transition="in" filter="fade">
                                      <p:cBhvr>
                                        <p:cTn id="18" dur="1000"/>
                                        <p:tgtEl>
                                          <p:spTgt spid="2">
                                            <p:graphicEl>
                                              <a:dgm id="{6FF358B4-3937-4406-8242-AD1741ED2858}"/>
                                            </p:graphicEl>
                                          </p:spTgt>
                                        </p:tgtEl>
                                      </p:cBhvr>
                                    </p:animEffect>
                                    <p:anim calcmode="lin" valueType="num">
                                      <p:cBhvr>
                                        <p:cTn id="19" dur="1000" fill="hold"/>
                                        <p:tgtEl>
                                          <p:spTgt spid="2">
                                            <p:graphicEl>
                                              <a:dgm id="{6FF358B4-3937-4406-8242-AD1741ED2858}"/>
                                            </p:graphicEl>
                                          </p:spTgt>
                                        </p:tgtEl>
                                        <p:attrNameLst>
                                          <p:attrName>ppt_x</p:attrName>
                                        </p:attrNameLst>
                                      </p:cBhvr>
                                      <p:tavLst>
                                        <p:tav tm="0">
                                          <p:val>
                                            <p:strVal val="#ppt_x"/>
                                          </p:val>
                                        </p:tav>
                                        <p:tav tm="100000">
                                          <p:val>
                                            <p:strVal val="#ppt_x"/>
                                          </p:val>
                                        </p:tav>
                                      </p:tavLst>
                                    </p:anim>
                                    <p:anim calcmode="lin" valueType="num">
                                      <p:cBhvr>
                                        <p:cTn id="20" dur="900" decel="100000" fill="hold"/>
                                        <p:tgtEl>
                                          <p:spTgt spid="2">
                                            <p:graphicEl>
                                              <a:dgm id="{6FF358B4-3937-4406-8242-AD1741ED2858}"/>
                                            </p:graphic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
                                            <p:graphicEl>
                                              <a:dgm id="{6FF358B4-3937-4406-8242-AD1741ED2858}"/>
                                            </p:graphicEl>
                                          </p:spTgt>
                                        </p:tgtEl>
                                        <p:attrNameLst>
                                          <p:attrName>ppt_y</p:attrName>
                                        </p:attrNameLst>
                                      </p:cBhvr>
                                      <p:tavLst>
                                        <p:tav tm="0">
                                          <p:val>
                                            <p:strVal val="#ppt_y-.03"/>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
                                            <p:graphicEl>
                                              <a:dgm id="{EDB4A37D-8561-4929-99F8-AC235B3239EA}"/>
                                            </p:graphicEl>
                                          </p:spTgt>
                                        </p:tgtEl>
                                        <p:attrNameLst>
                                          <p:attrName>style.visibility</p:attrName>
                                        </p:attrNameLst>
                                      </p:cBhvr>
                                      <p:to>
                                        <p:strVal val="visible"/>
                                      </p:to>
                                    </p:set>
                                    <p:animEffect transition="in" filter="fade">
                                      <p:cBhvr>
                                        <p:cTn id="26" dur="1000"/>
                                        <p:tgtEl>
                                          <p:spTgt spid="2">
                                            <p:graphicEl>
                                              <a:dgm id="{EDB4A37D-8561-4929-99F8-AC235B3239EA}"/>
                                            </p:graphicEl>
                                          </p:spTgt>
                                        </p:tgtEl>
                                      </p:cBhvr>
                                    </p:animEffect>
                                    <p:anim calcmode="lin" valueType="num">
                                      <p:cBhvr>
                                        <p:cTn id="27" dur="1000" fill="hold"/>
                                        <p:tgtEl>
                                          <p:spTgt spid="2">
                                            <p:graphicEl>
                                              <a:dgm id="{EDB4A37D-8561-4929-99F8-AC235B3239EA}"/>
                                            </p:graphicEl>
                                          </p:spTgt>
                                        </p:tgtEl>
                                        <p:attrNameLst>
                                          <p:attrName>ppt_x</p:attrName>
                                        </p:attrNameLst>
                                      </p:cBhvr>
                                      <p:tavLst>
                                        <p:tav tm="0">
                                          <p:val>
                                            <p:strVal val="#ppt_x"/>
                                          </p:val>
                                        </p:tav>
                                        <p:tav tm="100000">
                                          <p:val>
                                            <p:strVal val="#ppt_x"/>
                                          </p:val>
                                        </p:tav>
                                      </p:tavLst>
                                    </p:anim>
                                    <p:anim calcmode="lin" valueType="num">
                                      <p:cBhvr>
                                        <p:cTn id="28" dur="900" decel="100000" fill="hold"/>
                                        <p:tgtEl>
                                          <p:spTgt spid="2">
                                            <p:graphicEl>
                                              <a:dgm id="{EDB4A37D-8561-4929-99F8-AC235B3239EA}"/>
                                            </p:graphicEl>
                                          </p:spTgt>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
                                            <p:graphicEl>
                                              <a:dgm id="{EDB4A37D-8561-4929-99F8-AC235B3239EA}"/>
                                            </p:graphicEl>
                                          </p:spTgt>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2">
                                            <p:graphicEl>
                                              <a:dgm id="{5D7630D9-7993-4308-90F5-AA4524A4B355}"/>
                                            </p:graphicEl>
                                          </p:spTgt>
                                        </p:tgtEl>
                                        <p:attrNameLst>
                                          <p:attrName>style.visibility</p:attrName>
                                        </p:attrNameLst>
                                      </p:cBhvr>
                                      <p:to>
                                        <p:strVal val="visible"/>
                                      </p:to>
                                    </p:set>
                                    <p:animEffect transition="in" filter="fade">
                                      <p:cBhvr>
                                        <p:cTn id="32" dur="1000"/>
                                        <p:tgtEl>
                                          <p:spTgt spid="2">
                                            <p:graphicEl>
                                              <a:dgm id="{5D7630D9-7993-4308-90F5-AA4524A4B355}"/>
                                            </p:graphicEl>
                                          </p:spTgt>
                                        </p:tgtEl>
                                      </p:cBhvr>
                                    </p:animEffect>
                                    <p:anim calcmode="lin" valueType="num">
                                      <p:cBhvr>
                                        <p:cTn id="33" dur="1000" fill="hold"/>
                                        <p:tgtEl>
                                          <p:spTgt spid="2">
                                            <p:graphicEl>
                                              <a:dgm id="{5D7630D9-7993-4308-90F5-AA4524A4B355}"/>
                                            </p:graphicEl>
                                          </p:spTgt>
                                        </p:tgtEl>
                                        <p:attrNameLst>
                                          <p:attrName>ppt_x</p:attrName>
                                        </p:attrNameLst>
                                      </p:cBhvr>
                                      <p:tavLst>
                                        <p:tav tm="0">
                                          <p:val>
                                            <p:strVal val="#ppt_x"/>
                                          </p:val>
                                        </p:tav>
                                        <p:tav tm="100000">
                                          <p:val>
                                            <p:strVal val="#ppt_x"/>
                                          </p:val>
                                        </p:tav>
                                      </p:tavLst>
                                    </p:anim>
                                    <p:anim calcmode="lin" valueType="num">
                                      <p:cBhvr>
                                        <p:cTn id="34" dur="900" decel="100000" fill="hold"/>
                                        <p:tgtEl>
                                          <p:spTgt spid="2">
                                            <p:graphicEl>
                                              <a:dgm id="{5D7630D9-7993-4308-90F5-AA4524A4B355}"/>
                                            </p:graphicEl>
                                          </p:spTgt>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2">
                                            <p:graphicEl>
                                              <a:dgm id="{5D7630D9-7993-4308-90F5-AA4524A4B355}"/>
                                            </p:graphicEl>
                                          </p:spTgt>
                                        </p:tgtEl>
                                        <p:attrNameLst>
                                          <p:attrName>ppt_y</p:attrName>
                                        </p:attrNameLst>
                                      </p:cBhvr>
                                      <p:tavLst>
                                        <p:tav tm="0">
                                          <p:val>
                                            <p:strVal val="#ppt_y-.03"/>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grpId="0" nodeType="clickEffect">
                                  <p:stCondLst>
                                    <p:cond delay="0"/>
                                  </p:stCondLst>
                                  <p:childTnLst>
                                    <p:set>
                                      <p:cBhvr>
                                        <p:cTn id="39" dur="1" fill="hold">
                                          <p:stCondLst>
                                            <p:cond delay="0"/>
                                          </p:stCondLst>
                                        </p:cTn>
                                        <p:tgtEl>
                                          <p:spTgt spid="2">
                                            <p:graphicEl>
                                              <a:dgm id="{EC92B07E-2904-41D0-9661-42C1AFD2B2F2}"/>
                                            </p:graphicEl>
                                          </p:spTgt>
                                        </p:tgtEl>
                                        <p:attrNameLst>
                                          <p:attrName>style.visibility</p:attrName>
                                        </p:attrNameLst>
                                      </p:cBhvr>
                                      <p:to>
                                        <p:strVal val="visible"/>
                                      </p:to>
                                    </p:set>
                                    <p:animEffect transition="in" filter="fade">
                                      <p:cBhvr>
                                        <p:cTn id="40" dur="1000"/>
                                        <p:tgtEl>
                                          <p:spTgt spid="2">
                                            <p:graphicEl>
                                              <a:dgm id="{EC92B07E-2904-41D0-9661-42C1AFD2B2F2}"/>
                                            </p:graphicEl>
                                          </p:spTgt>
                                        </p:tgtEl>
                                      </p:cBhvr>
                                    </p:animEffect>
                                    <p:anim calcmode="lin" valueType="num">
                                      <p:cBhvr>
                                        <p:cTn id="41" dur="1000" fill="hold"/>
                                        <p:tgtEl>
                                          <p:spTgt spid="2">
                                            <p:graphicEl>
                                              <a:dgm id="{EC92B07E-2904-41D0-9661-42C1AFD2B2F2}"/>
                                            </p:graphicEl>
                                          </p:spTgt>
                                        </p:tgtEl>
                                        <p:attrNameLst>
                                          <p:attrName>ppt_x</p:attrName>
                                        </p:attrNameLst>
                                      </p:cBhvr>
                                      <p:tavLst>
                                        <p:tav tm="0">
                                          <p:val>
                                            <p:strVal val="#ppt_x"/>
                                          </p:val>
                                        </p:tav>
                                        <p:tav tm="100000">
                                          <p:val>
                                            <p:strVal val="#ppt_x"/>
                                          </p:val>
                                        </p:tav>
                                      </p:tavLst>
                                    </p:anim>
                                    <p:anim calcmode="lin" valueType="num">
                                      <p:cBhvr>
                                        <p:cTn id="42" dur="900" decel="100000" fill="hold"/>
                                        <p:tgtEl>
                                          <p:spTgt spid="2">
                                            <p:graphicEl>
                                              <a:dgm id="{EC92B07E-2904-41D0-9661-42C1AFD2B2F2}"/>
                                            </p:graphicEl>
                                          </p:spTgt>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
                                            <p:graphicEl>
                                              <a:dgm id="{EC92B07E-2904-41D0-9661-42C1AFD2B2F2}"/>
                                            </p:graphicEl>
                                          </p:spTgt>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0"/>
                                  </p:stCondLst>
                                  <p:childTnLst>
                                    <p:set>
                                      <p:cBhvr>
                                        <p:cTn id="45" dur="1" fill="hold">
                                          <p:stCondLst>
                                            <p:cond delay="0"/>
                                          </p:stCondLst>
                                        </p:cTn>
                                        <p:tgtEl>
                                          <p:spTgt spid="2">
                                            <p:graphicEl>
                                              <a:dgm id="{E5AB1378-3C10-4D86-9C64-F2132947C06E}"/>
                                            </p:graphicEl>
                                          </p:spTgt>
                                        </p:tgtEl>
                                        <p:attrNameLst>
                                          <p:attrName>style.visibility</p:attrName>
                                        </p:attrNameLst>
                                      </p:cBhvr>
                                      <p:to>
                                        <p:strVal val="visible"/>
                                      </p:to>
                                    </p:set>
                                    <p:animEffect transition="in" filter="fade">
                                      <p:cBhvr>
                                        <p:cTn id="46" dur="1000"/>
                                        <p:tgtEl>
                                          <p:spTgt spid="2">
                                            <p:graphicEl>
                                              <a:dgm id="{E5AB1378-3C10-4D86-9C64-F2132947C06E}"/>
                                            </p:graphicEl>
                                          </p:spTgt>
                                        </p:tgtEl>
                                      </p:cBhvr>
                                    </p:animEffect>
                                    <p:anim calcmode="lin" valueType="num">
                                      <p:cBhvr>
                                        <p:cTn id="47" dur="1000" fill="hold"/>
                                        <p:tgtEl>
                                          <p:spTgt spid="2">
                                            <p:graphicEl>
                                              <a:dgm id="{E5AB1378-3C10-4D86-9C64-F2132947C06E}"/>
                                            </p:graphicEl>
                                          </p:spTgt>
                                        </p:tgtEl>
                                        <p:attrNameLst>
                                          <p:attrName>ppt_x</p:attrName>
                                        </p:attrNameLst>
                                      </p:cBhvr>
                                      <p:tavLst>
                                        <p:tav tm="0">
                                          <p:val>
                                            <p:strVal val="#ppt_x"/>
                                          </p:val>
                                        </p:tav>
                                        <p:tav tm="100000">
                                          <p:val>
                                            <p:strVal val="#ppt_x"/>
                                          </p:val>
                                        </p:tav>
                                      </p:tavLst>
                                    </p:anim>
                                    <p:anim calcmode="lin" valueType="num">
                                      <p:cBhvr>
                                        <p:cTn id="48" dur="900" decel="100000" fill="hold"/>
                                        <p:tgtEl>
                                          <p:spTgt spid="2">
                                            <p:graphicEl>
                                              <a:dgm id="{E5AB1378-3C10-4D86-9C64-F2132947C06E}"/>
                                            </p:graphic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
                                            <p:graphicEl>
                                              <a:dgm id="{E5AB1378-3C10-4D86-9C64-F2132947C06E}"/>
                                            </p:graphicEl>
                                          </p:spTgt>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grpId="0" nodeType="clickEffect">
                                  <p:stCondLst>
                                    <p:cond delay="0"/>
                                  </p:stCondLst>
                                  <p:childTnLst>
                                    <p:set>
                                      <p:cBhvr>
                                        <p:cTn id="53" dur="1" fill="hold">
                                          <p:stCondLst>
                                            <p:cond delay="0"/>
                                          </p:stCondLst>
                                        </p:cTn>
                                        <p:tgtEl>
                                          <p:spTgt spid="2">
                                            <p:graphicEl>
                                              <a:dgm id="{E04F557E-0620-4279-8185-F3D5DA5EFC90}"/>
                                            </p:graphicEl>
                                          </p:spTgt>
                                        </p:tgtEl>
                                        <p:attrNameLst>
                                          <p:attrName>style.visibility</p:attrName>
                                        </p:attrNameLst>
                                      </p:cBhvr>
                                      <p:to>
                                        <p:strVal val="visible"/>
                                      </p:to>
                                    </p:set>
                                    <p:animEffect transition="in" filter="fade">
                                      <p:cBhvr>
                                        <p:cTn id="54" dur="1000"/>
                                        <p:tgtEl>
                                          <p:spTgt spid="2">
                                            <p:graphicEl>
                                              <a:dgm id="{E04F557E-0620-4279-8185-F3D5DA5EFC90}"/>
                                            </p:graphicEl>
                                          </p:spTgt>
                                        </p:tgtEl>
                                      </p:cBhvr>
                                    </p:animEffect>
                                    <p:anim calcmode="lin" valueType="num">
                                      <p:cBhvr>
                                        <p:cTn id="55" dur="1000" fill="hold"/>
                                        <p:tgtEl>
                                          <p:spTgt spid="2">
                                            <p:graphicEl>
                                              <a:dgm id="{E04F557E-0620-4279-8185-F3D5DA5EFC90}"/>
                                            </p:graphicEl>
                                          </p:spTgt>
                                        </p:tgtEl>
                                        <p:attrNameLst>
                                          <p:attrName>ppt_x</p:attrName>
                                        </p:attrNameLst>
                                      </p:cBhvr>
                                      <p:tavLst>
                                        <p:tav tm="0">
                                          <p:val>
                                            <p:strVal val="#ppt_x"/>
                                          </p:val>
                                        </p:tav>
                                        <p:tav tm="100000">
                                          <p:val>
                                            <p:strVal val="#ppt_x"/>
                                          </p:val>
                                        </p:tav>
                                      </p:tavLst>
                                    </p:anim>
                                    <p:anim calcmode="lin" valueType="num">
                                      <p:cBhvr>
                                        <p:cTn id="56" dur="900" decel="100000" fill="hold"/>
                                        <p:tgtEl>
                                          <p:spTgt spid="2">
                                            <p:graphicEl>
                                              <a:dgm id="{E04F557E-0620-4279-8185-F3D5DA5EFC90}"/>
                                            </p:graphicEl>
                                          </p:spTgt>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2">
                                            <p:graphicEl>
                                              <a:dgm id="{E04F557E-0620-4279-8185-F3D5DA5EFC90}"/>
                                            </p:graphicEl>
                                          </p:spTgt>
                                        </p:tgtEl>
                                        <p:attrNameLst>
                                          <p:attrName>ppt_y</p:attrName>
                                        </p:attrNameLst>
                                      </p:cBhvr>
                                      <p:tavLst>
                                        <p:tav tm="0">
                                          <p:val>
                                            <p:strVal val="#ppt_y-.03"/>
                                          </p:val>
                                        </p:tav>
                                        <p:tav tm="100000">
                                          <p:val>
                                            <p:strVal val="#ppt_y"/>
                                          </p:val>
                                        </p:tav>
                                      </p:tavLst>
                                    </p:anim>
                                  </p:childTnLst>
                                </p:cTn>
                              </p:par>
                              <p:par>
                                <p:cTn id="58" presetID="37" presetClass="entr" presetSubtype="0" fill="hold" grpId="0" nodeType="withEffect">
                                  <p:stCondLst>
                                    <p:cond delay="0"/>
                                  </p:stCondLst>
                                  <p:childTnLst>
                                    <p:set>
                                      <p:cBhvr>
                                        <p:cTn id="59" dur="1" fill="hold">
                                          <p:stCondLst>
                                            <p:cond delay="0"/>
                                          </p:stCondLst>
                                        </p:cTn>
                                        <p:tgtEl>
                                          <p:spTgt spid="2">
                                            <p:graphicEl>
                                              <a:dgm id="{FDA2AFF5-7B6F-490D-B73C-293F40BCD91F}"/>
                                            </p:graphicEl>
                                          </p:spTgt>
                                        </p:tgtEl>
                                        <p:attrNameLst>
                                          <p:attrName>style.visibility</p:attrName>
                                        </p:attrNameLst>
                                      </p:cBhvr>
                                      <p:to>
                                        <p:strVal val="visible"/>
                                      </p:to>
                                    </p:set>
                                    <p:animEffect transition="in" filter="fade">
                                      <p:cBhvr>
                                        <p:cTn id="60" dur="1000"/>
                                        <p:tgtEl>
                                          <p:spTgt spid="2">
                                            <p:graphicEl>
                                              <a:dgm id="{FDA2AFF5-7B6F-490D-B73C-293F40BCD91F}"/>
                                            </p:graphicEl>
                                          </p:spTgt>
                                        </p:tgtEl>
                                      </p:cBhvr>
                                    </p:animEffect>
                                    <p:anim calcmode="lin" valueType="num">
                                      <p:cBhvr>
                                        <p:cTn id="61" dur="1000" fill="hold"/>
                                        <p:tgtEl>
                                          <p:spTgt spid="2">
                                            <p:graphicEl>
                                              <a:dgm id="{FDA2AFF5-7B6F-490D-B73C-293F40BCD91F}"/>
                                            </p:graphicEl>
                                          </p:spTgt>
                                        </p:tgtEl>
                                        <p:attrNameLst>
                                          <p:attrName>ppt_x</p:attrName>
                                        </p:attrNameLst>
                                      </p:cBhvr>
                                      <p:tavLst>
                                        <p:tav tm="0">
                                          <p:val>
                                            <p:strVal val="#ppt_x"/>
                                          </p:val>
                                        </p:tav>
                                        <p:tav tm="100000">
                                          <p:val>
                                            <p:strVal val="#ppt_x"/>
                                          </p:val>
                                        </p:tav>
                                      </p:tavLst>
                                    </p:anim>
                                    <p:anim calcmode="lin" valueType="num">
                                      <p:cBhvr>
                                        <p:cTn id="62" dur="900" decel="100000" fill="hold"/>
                                        <p:tgtEl>
                                          <p:spTgt spid="2">
                                            <p:graphicEl>
                                              <a:dgm id="{FDA2AFF5-7B6F-490D-B73C-293F40BCD91F}"/>
                                            </p:graphicEl>
                                          </p:spTgt>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2">
                                            <p:graphicEl>
                                              <a:dgm id="{FDA2AFF5-7B6F-490D-B73C-293F40BCD91F}"/>
                                            </p:graphicEl>
                                          </p:spTgt>
                                        </p:tgtEl>
                                        <p:attrNameLst>
                                          <p:attrName>ppt_y</p:attrName>
                                        </p:attrNameLst>
                                      </p:cBhvr>
                                      <p:tavLst>
                                        <p:tav tm="0">
                                          <p:val>
                                            <p:strVal val="#ppt_y-.03"/>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37" presetClass="entr" presetSubtype="0" fill="hold" grpId="0" nodeType="clickEffect">
                                  <p:stCondLst>
                                    <p:cond delay="0"/>
                                  </p:stCondLst>
                                  <p:childTnLst>
                                    <p:set>
                                      <p:cBhvr>
                                        <p:cTn id="67" dur="1" fill="hold">
                                          <p:stCondLst>
                                            <p:cond delay="0"/>
                                          </p:stCondLst>
                                        </p:cTn>
                                        <p:tgtEl>
                                          <p:spTgt spid="2">
                                            <p:graphicEl>
                                              <a:dgm id="{409CBAFB-D84F-4FB1-8ADF-A849DF484FB6}"/>
                                            </p:graphicEl>
                                          </p:spTgt>
                                        </p:tgtEl>
                                        <p:attrNameLst>
                                          <p:attrName>style.visibility</p:attrName>
                                        </p:attrNameLst>
                                      </p:cBhvr>
                                      <p:to>
                                        <p:strVal val="visible"/>
                                      </p:to>
                                    </p:set>
                                    <p:animEffect transition="in" filter="fade">
                                      <p:cBhvr>
                                        <p:cTn id="68" dur="1000"/>
                                        <p:tgtEl>
                                          <p:spTgt spid="2">
                                            <p:graphicEl>
                                              <a:dgm id="{409CBAFB-D84F-4FB1-8ADF-A849DF484FB6}"/>
                                            </p:graphicEl>
                                          </p:spTgt>
                                        </p:tgtEl>
                                      </p:cBhvr>
                                    </p:animEffect>
                                    <p:anim calcmode="lin" valueType="num">
                                      <p:cBhvr>
                                        <p:cTn id="69" dur="1000" fill="hold"/>
                                        <p:tgtEl>
                                          <p:spTgt spid="2">
                                            <p:graphicEl>
                                              <a:dgm id="{409CBAFB-D84F-4FB1-8ADF-A849DF484FB6}"/>
                                            </p:graphicEl>
                                          </p:spTgt>
                                        </p:tgtEl>
                                        <p:attrNameLst>
                                          <p:attrName>ppt_x</p:attrName>
                                        </p:attrNameLst>
                                      </p:cBhvr>
                                      <p:tavLst>
                                        <p:tav tm="0">
                                          <p:val>
                                            <p:strVal val="#ppt_x"/>
                                          </p:val>
                                        </p:tav>
                                        <p:tav tm="100000">
                                          <p:val>
                                            <p:strVal val="#ppt_x"/>
                                          </p:val>
                                        </p:tav>
                                      </p:tavLst>
                                    </p:anim>
                                    <p:anim calcmode="lin" valueType="num">
                                      <p:cBhvr>
                                        <p:cTn id="70" dur="900" decel="100000" fill="hold"/>
                                        <p:tgtEl>
                                          <p:spTgt spid="2">
                                            <p:graphicEl>
                                              <a:dgm id="{409CBAFB-D84F-4FB1-8ADF-A849DF484FB6}"/>
                                            </p:graphicEl>
                                          </p:spTgt>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2">
                                            <p:graphicEl>
                                              <a:dgm id="{409CBAFB-D84F-4FB1-8ADF-A849DF484FB6}"/>
                                            </p:graphicEl>
                                          </p:spTgt>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2">
                                            <p:graphicEl>
                                              <a:dgm id="{1E520457-2A72-4252-B5E5-6CB6A59DFC9A}"/>
                                            </p:graphicEl>
                                          </p:spTgt>
                                        </p:tgtEl>
                                        <p:attrNameLst>
                                          <p:attrName>style.visibility</p:attrName>
                                        </p:attrNameLst>
                                      </p:cBhvr>
                                      <p:to>
                                        <p:strVal val="visible"/>
                                      </p:to>
                                    </p:set>
                                    <p:animEffect transition="in" filter="fade">
                                      <p:cBhvr>
                                        <p:cTn id="74" dur="1000"/>
                                        <p:tgtEl>
                                          <p:spTgt spid="2">
                                            <p:graphicEl>
                                              <a:dgm id="{1E520457-2A72-4252-B5E5-6CB6A59DFC9A}"/>
                                            </p:graphicEl>
                                          </p:spTgt>
                                        </p:tgtEl>
                                      </p:cBhvr>
                                    </p:animEffect>
                                    <p:anim calcmode="lin" valueType="num">
                                      <p:cBhvr>
                                        <p:cTn id="75" dur="1000" fill="hold"/>
                                        <p:tgtEl>
                                          <p:spTgt spid="2">
                                            <p:graphicEl>
                                              <a:dgm id="{1E520457-2A72-4252-B5E5-6CB6A59DFC9A}"/>
                                            </p:graphicEl>
                                          </p:spTgt>
                                        </p:tgtEl>
                                        <p:attrNameLst>
                                          <p:attrName>ppt_x</p:attrName>
                                        </p:attrNameLst>
                                      </p:cBhvr>
                                      <p:tavLst>
                                        <p:tav tm="0">
                                          <p:val>
                                            <p:strVal val="#ppt_x"/>
                                          </p:val>
                                        </p:tav>
                                        <p:tav tm="100000">
                                          <p:val>
                                            <p:strVal val="#ppt_x"/>
                                          </p:val>
                                        </p:tav>
                                      </p:tavLst>
                                    </p:anim>
                                    <p:anim calcmode="lin" valueType="num">
                                      <p:cBhvr>
                                        <p:cTn id="76" dur="900" decel="100000" fill="hold"/>
                                        <p:tgtEl>
                                          <p:spTgt spid="2">
                                            <p:graphicEl>
                                              <a:dgm id="{1E520457-2A72-4252-B5E5-6CB6A59DFC9A}"/>
                                            </p:graphicEl>
                                          </p:spTgt>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2">
                                            <p:graphicEl>
                                              <a:dgm id="{1E520457-2A72-4252-B5E5-6CB6A59DFC9A}"/>
                                            </p:graphicEl>
                                          </p:spTgt>
                                        </p:tgtEl>
                                        <p:attrNameLst>
                                          <p:attrName>ppt_y</p:attrName>
                                        </p:attrNameLst>
                                      </p:cBhvr>
                                      <p:tavLst>
                                        <p:tav tm="0">
                                          <p:val>
                                            <p:strVal val="#ppt_y-.03"/>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37" presetClass="entr" presetSubtype="0" fill="hold" grpId="0" nodeType="clickEffect">
                                  <p:stCondLst>
                                    <p:cond delay="0"/>
                                  </p:stCondLst>
                                  <p:childTnLst>
                                    <p:set>
                                      <p:cBhvr>
                                        <p:cTn id="81" dur="1" fill="hold">
                                          <p:stCondLst>
                                            <p:cond delay="0"/>
                                          </p:stCondLst>
                                        </p:cTn>
                                        <p:tgtEl>
                                          <p:spTgt spid="2">
                                            <p:graphicEl>
                                              <a:dgm id="{FAC1B06F-82D6-44E5-8A3F-A94EDA2109E5}"/>
                                            </p:graphicEl>
                                          </p:spTgt>
                                        </p:tgtEl>
                                        <p:attrNameLst>
                                          <p:attrName>style.visibility</p:attrName>
                                        </p:attrNameLst>
                                      </p:cBhvr>
                                      <p:to>
                                        <p:strVal val="visible"/>
                                      </p:to>
                                    </p:set>
                                    <p:animEffect transition="in" filter="fade">
                                      <p:cBhvr>
                                        <p:cTn id="82" dur="1000"/>
                                        <p:tgtEl>
                                          <p:spTgt spid="2">
                                            <p:graphicEl>
                                              <a:dgm id="{FAC1B06F-82D6-44E5-8A3F-A94EDA2109E5}"/>
                                            </p:graphicEl>
                                          </p:spTgt>
                                        </p:tgtEl>
                                      </p:cBhvr>
                                    </p:animEffect>
                                    <p:anim calcmode="lin" valueType="num">
                                      <p:cBhvr>
                                        <p:cTn id="83" dur="1000" fill="hold"/>
                                        <p:tgtEl>
                                          <p:spTgt spid="2">
                                            <p:graphicEl>
                                              <a:dgm id="{FAC1B06F-82D6-44E5-8A3F-A94EDA2109E5}"/>
                                            </p:graphicEl>
                                          </p:spTgt>
                                        </p:tgtEl>
                                        <p:attrNameLst>
                                          <p:attrName>ppt_x</p:attrName>
                                        </p:attrNameLst>
                                      </p:cBhvr>
                                      <p:tavLst>
                                        <p:tav tm="0">
                                          <p:val>
                                            <p:strVal val="#ppt_x"/>
                                          </p:val>
                                        </p:tav>
                                        <p:tav tm="100000">
                                          <p:val>
                                            <p:strVal val="#ppt_x"/>
                                          </p:val>
                                        </p:tav>
                                      </p:tavLst>
                                    </p:anim>
                                    <p:anim calcmode="lin" valueType="num">
                                      <p:cBhvr>
                                        <p:cTn id="84" dur="900" decel="100000" fill="hold"/>
                                        <p:tgtEl>
                                          <p:spTgt spid="2">
                                            <p:graphicEl>
                                              <a:dgm id="{FAC1B06F-82D6-44E5-8A3F-A94EDA2109E5}"/>
                                            </p:graphicEl>
                                          </p:spTgt>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2">
                                            <p:graphicEl>
                                              <a:dgm id="{FAC1B06F-82D6-44E5-8A3F-A94EDA2109E5}"/>
                                            </p:graphicEl>
                                          </p:spTgt>
                                        </p:tgtEl>
                                        <p:attrNameLst>
                                          <p:attrName>ppt_y</p:attrName>
                                        </p:attrNameLst>
                                      </p:cBhvr>
                                      <p:tavLst>
                                        <p:tav tm="0">
                                          <p:val>
                                            <p:strVal val="#ppt_y-.03"/>
                                          </p:val>
                                        </p:tav>
                                        <p:tav tm="100000">
                                          <p:val>
                                            <p:strVal val="#ppt_y"/>
                                          </p:val>
                                        </p:tav>
                                      </p:tavLst>
                                    </p:anim>
                                  </p:childTnLst>
                                </p:cTn>
                              </p:par>
                              <p:par>
                                <p:cTn id="86" presetID="37" presetClass="entr" presetSubtype="0" fill="hold" grpId="0" nodeType="withEffect">
                                  <p:stCondLst>
                                    <p:cond delay="0"/>
                                  </p:stCondLst>
                                  <p:childTnLst>
                                    <p:set>
                                      <p:cBhvr>
                                        <p:cTn id="87" dur="1" fill="hold">
                                          <p:stCondLst>
                                            <p:cond delay="0"/>
                                          </p:stCondLst>
                                        </p:cTn>
                                        <p:tgtEl>
                                          <p:spTgt spid="2">
                                            <p:graphicEl>
                                              <a:dgm id="{315A1627-1A2D-4BFE-9E0E-6D3A1D0CEDDC}"/>
                                            </p:graphicEl>
                                          </p:spTgt>
                                        </p:tgtEl>
                                        <p:attrNameLst>
                                          <p:attrName>style.visibility</p:attrName>
                                        </p:attrNameLst>
                                      </p:cBhvr>
                                      <p:to>
                                        <p:strVal val="visible"/>
                                      </p:to>
                                    </p:set>
                                    <p:animEffect transition="in" filter="fade">
                                      <p:cBhvr>
                                        <p:cTn id="88" dur="1000"/>
                                        <p:tgtEl>
                                          <p:spTgt spid="2">
                                            <p:graphicEl>
                                              <a:dgm id="{315A1627-1A2D-4BFE-9E0E-6D3A1D0CEDDC}"/>
                                            </p:graphicEl>
                                          </p:spTgt>
                                        </p:tgtEl>
                                      </p:cBhvr>
                                    </p:animEffect>
                                    <p:anim calcmode="lin" valueType="num">
                                      <p:cBhvr>
                                        <p:cTn id="89" dur="1000" fill="hold"/>
                                        <p:tgtEl>
                                          <p:spTgt spid="2">
                                            <p:graphicEl>
                                              <a:dgm id="{315A1627-1A2D-4BFE-9E0E-6D3A1D0CEDDC}"/>
                                            </p:graphicEl>
                                          </p:spTgt>
                                        </p:tgtEl>
                                        <p:attrNameLst>
                                          <p:attrName>ppt_x</p:attrName>
                                        </p:attrNameLst>
                                      </p:cBhvr>
                                      <p:tavLst>
                                        <p:tav tm="0">
                                          <p:val>
                                            <p:strVal val="#ppt_x"/>
                                          </p:val>
                                        </p:tav>
                                        <p:tav tm="100000">
                                          <p:val>
                                            <p:strVal val="#ppt_x"/>
                                          </p:val>
                                        </p:tav>
                                      </p:tavLst>
                                    </p:anim>
                                    <p:anim calcmode="lin" valueType="num">
                                      <p:cBhvr>
                                        <p:cTn id="90" dur="900" decel="100000" fill="hold"/>
                                        <p:tgtEl>
                                          <p:spTgt spid="2">
                                            <p:graphicEl>
                                              <a:dgm id="{315A1627-1A2D-4BFE-9E0E-6D3A1D0CEDDC}"/>
                                            </p:graphicEl>
                                          </p:spTgt>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2">
                                            <p:graphicEl>
                                              <a:dgm id="{315A1627-1A2D-4BFE-9E0E-6D3A1D0CEDDC}"/>
                                            </p:graphicEl>
                                          </p:spTgt>
                                        </p:tgtEl>
                                        <p:attrNameLst>
                                          <p:attrName>ppt_y</p:attrName>
                                        </p:attrNameLst>
                                      </p:cBhvr>
                                      <p:tavLst>
                                        <p:tav tm="0">
                                          <p:val>
                                            <p:strVal val="#ppt_y-.03"/>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6" presetClass="entr" presetSubtype="37" fill="hold" grpId="0" nodeType="clickEffect">
                                  <p:stCondLst>
                                    <p:cond delay="0"/>
                                  </p:stCondLst>
                                  <p:childTnLst>
                                    <p:set>
                                      <p:cBhvr>
                                        <p:cTn id="95" dur="1" fill="hold">
                                          <p:stCondLst>
                                            <p:cond delay="0"/>
                                          </p:stCondLst>
                                        </p:cTn>
                                        <p:tgtEl>
                                          <p:spTgt spid="8"/>
                                        </p:tgtEl>
                                        <p:attrNameLst>
                                          <p:attrName>style.visibility</p:attrName>
                                        </p:attrNameLst>
                                      </p:cBhvr>
                                      <p:to>
                                        <p:strVal val="visible"/>
                                      </p:to>
                                    </p:set>
                                    <p:animEffect transition="in" filter="barn(outVertical)">
                                      <p:cBhvr>
                                        <p:cTn id="9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2" grpId="0">
        <p:bldSub>
          <a:bldDgm bld="one"/>
        </p:bldSub>
      </p:bldGraphic>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8734F584-9C38-E8D7-4FF3-3A0D73DA61BB}"/>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F0F962DE-BC5B-65EB-31E3-2ADF6A256C8E}"/>
              </a:ext>
            </a:extLst>
          </p:cNvPr>
          <p:cNvSpPr txBox="1"/>
          <p:nvPr/>
        </p:nvSpPr>
        <p:spPr>
          <a:xfrm>
            <a:off x="7772398" y="3644354"/>
            <a:ext cx="4419601" cy="1200329"/>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7200" b="1" i="0" u="none" strike="noStrike" kern="1200" cap="none" spc="300" normalizeH="0" baseline="0" noProof="0" dirty="0">
                <a:ln/>
                <a:solidFill>
                  <a:srgbClr val="26B246"/>
                </a:solidFill>
                <a:effectLst>
                  <a:outerShdw blurRad="38100" dist="12700" dir="2700000" algn="tl">
                    <a:srgbClr val="000000"/>
                  </a:outerShdw>
                  <a:reflection blurRad="6350" stA="60000" endA="900" endPos="58000" dir="5400000" sy="-100000" algn="bl" rotWithShape="0"/>
                </a:effectLst>
                <a:uLnTx/>
                <a:uFillTx/>
                <a:latin typeface="Aptos" panose="02110004020202020204"/>
                <a:ea typeface="+mn-ea"/>
                <a:cs typeface="+mn-cs"/>
              </a:rPr>
              <a:t>ENOC</a:t>
            </a:r>
          </a:p>
        </p:txBody>
      </p:sp>
      <p:pic>
        <p:nvPicPr>
          <p:cNvPr id="4098" name="Picture 2" descr="C:\DATOS PC CLAUDIO\IGLESIA\Escuela Sabatica - ppt lecciones\2026\2 TRIMESTRE\leccion 6\Immagine5.jpg"/>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313872" y="271917"/>
            <a:ext cx="7448550" cy="6272212"/>
          </a:xfrm>
          <a:prstGeom prst="rect">
            <a:avLst/>
          </a:prstGeom>
          <a:noFill/>
        </p:spPr>
      </p:pic>
    </p:spTree>
    <p:extLst>
      <p:ext uri="{BB962C8B-B14F-4D97-AF65-F5344CB8AC3E}">
        <p14:creationId xmlns:p14="http://schemas.microsoft.com/office/powerpoint/2010/main" val="31537224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theme/theme1.xml><?xml version="1.0" encoding="utf-8"?>
<a:theme xmlns:a="http://schemas.openxmlformats.org/drawingml/2006/main" name="Tema de Office">
  <a:themeElements>
    <a:clrScheme name="Personalizado 5">
      <a:dk1>
        <a:sysClr val="windowText" lastClr="000000"/>
      </a:dk1>
      <a:lt1>
        <a:sysClr val="window" lastClr="FFFFFF"/>
      </a:lt1>
      <a:dk2>
        <a:srgbClr val="003399"/>
      </a:dk2>
      <a:lt2>
        <a:srgbClr val="E7E6E6"/>
      </a:lt2>
      <a:accent1>
        <a:srgbClr val="CC00CC"/>
      </a:accent1>
      <a:accent2>
        <a:srgbClr val="0099CC"/>
      </a:accent2>
      <a:accent3>
        <a:srgbClr val="CC0000"/>
      </a:accent3>
      <a:accent4>
        <a:srgbClr val="FFFF66"/>
      </a:accent4>
      <a:accent5>
        <a:srgbClr val="339933"/>
      </a:accent5>
      <a:accent6>
        <a:srgbClr val="CC9900"/>
      </a:accent6>
      <a:hlink>
        <a:srgbClr val="0563C1"/>
      </a:hlink>
      <a:folHlink>
        <a:srgbClr val="954F72"/>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2292</TotalTime>
  <Words>1441</Words>
  <Application>Microsoft Macintosh PowerPoint</Application>
  <PresentationFormat>Widescreen</PresentationFormat>
  <Paragraphs>86</Paragraphs>
  <Slides>14</Slides>
  <Notes>1</Notes>
  <HiddenSlides>0</HiddenSlides>
  <MMClips>0</MMClips>
  <ScaleCrop>false</ScaleCrop>
  <HeadingPairs>
    <vt:vector size="6" baseType="variant">
      <vt:variant>
        <vt:lpstr>Caratteri utilizzati</vt:lpstr>
      </vt:variant>
      <vt:variant>
        <vt:i4>6</vt:i4>
      </vt:variant>
      <vt:variant>
        <vt:lpstr>Tema</vt:lpstr>
      </vt:variant>
      <vt:variant>
        <vt:i4>2</vt:i4>
      </vt:variant>
      <vt:variant>
        <vt:lpstr>Titoli diapositive</vt:lpstr>
      </vt:variant>
      <vt:variant>
        <vt:i4>14</vt:i4>
      </vt:variant>
    </vt:vector>
  </HeadingPairs>
  <TitlesOfParts>
    <vt:vector size="22" baseType="lpstr">
      <vt:lpstr>Calibri</vt:lpstr>
      <vt:lpstr>Aptos</vt:lpstr>
      <vt:lpstr>Comic Sans MS</vt:lpstr>
      <vt:lpstr>Verdana</vt:lpstr>
      <vt:lpstr>Aptos Display</vt:lpstr>
      <vt:lpstr>Arial</vt:lpstr>
      <vt:lpstr>Tema de Office</vt:lpstr>
      <vt:lpstr>1_Tema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112</cp:revision>
  <dcterms:created xsi:type="dcterms:W3CDTF">2026-03-23T08:04:11Z</dcterms:created>
  <dcterms:modified xsi:type="dcterms:W3CDTF">2026-04-08T07:25:10Z</dcterms:modified>
</cp:coreProperties>
</file>