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70" r:id="rId2"/>
    <p:sldId id="265" r:id="rId3"/>
    <p:sldId id="266" r:id="rId4"/>
    <p:sldId id="267" r:id="rId5"/>
    <p:sldId id="268" r:id="rId6"/>
    <p:sldId id="260" r:id="rId7"/>
    <p:sldId id="261" r:id="rId8"/>
    <p:sldId id="269" r:id="rId9"/>
    <p:sldId id="264" r:id="rId10"/>
  </p:sldIdLst>
  <p:sldSz cx="12192000" cy="6858000"/>
  <p:notesSz cx="6858000" cy="9144000"/>
  <p:embeddedFontLst>
    <p:embeddedFont>
      <p:font typeface="Comic Sans MS" panose="030F0902030302020204" pitchFamily="66" charset="0"/>
      <p:regular r:id="rId11"/>
      <p:bold r:id="rId12"/>
      <p:italic r:id="rId13"/>
      <p:boldItalic r:id="rId14"/>
    </p:embeddedFont>
    <p:embeddedFont>
      <p:font typeface="Verdana" panose="020B0604030504040204" pitchFamily="34" charset="0"/>
      <p:regular r:id="rId15"/>
      <p:bold r:id="rId16"/>
      <p:italic r:id="rId17"/>
      <p:boldItalic r:id="rId18"/>
    </p:embeddedFont>
  </p:embeddedFont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7519"/>
    <a:srgbClr val="91E171"/>
    <a:srgbClr val="105660"/>
    <a:srgbClr val="5C4A00"/>
    <a:srgbClr val="FFE79B"/>
    <a:srgbClr val="C7E6A4"/>
    <a:srgbClr val="91784B"/>
    <a:srgbClr val="BCEDA9"/>
    <a:srgbClr val="645730"/>
    <a:srgbClr val="8079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0EC56A-E7F9-8044-8155-F107409522D2}" v="189" dt="2026-07-15T18:28:02.1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4" autoAdjust="0"/>
    <p:restoredTop sz="96233" autoAdjust="0"/>
  </p:normalViewPr>
  <p:slideViewPr>
    <p:cSldViewPr snapToGrid="0">
      <p:cViewPr varScale="1">
        <p:scale>
          <a:sx n="118" d="100"/>
          <a:sy n="118" d="100"/>
        </p:scale>
        <p:origin x="288"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font" Target="fonts/font5.fntdata"/><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valieri Mariarosa" userId="8bf79dcf-ea2d-4c06-ae31-712fc655d752" providerId="ADAL" clId="{880F2E07-B0B6-5F25-96F0-D05071977FBD}"/>
    <pc:docChg chg="modSld">
      <pc:chgData name="Cavalieri Mariarosa" userId="8bf79dcf-ea2d-4c06-ae31-712fc655d752" providerId="ADAL" clId="{880F2E07-B0B6-5F25-96F0-D05071977FBD}" dt="2026-07-15T18:28:02.174" v="194" actId="20577"/>
      <pc:docMkLst>
        <pc:docMk/>
      </pc:docMkLst>
      <pc:sldChg chg="modSp mod">
        <pc:chgData name="Cavalieri Mariarosa" userId="8bf79dcf-ea2d-4c06-ae31-712fc655d752" providerId="ADAL" clId="{880F2E07-B0B6-5F25-96F0-D05071977FBD}" dt="2026-07-15T18:24:33.756" v="78" actId="20577"/>
        <pc:sldMkLst>
          <pc:docMk/>
          <pc:sldMk cId="429074814" sldId="260"/>
        </pc:sldMkLst>
        <pc:spChg chg="mod">
          <ac:chgData name="Cavalieri Mariarosa" userId="8bf79dcf-ea2d-4c06-ae31-712fc655d752" providerId="ADAL" clId="{880F2E07-B0B6-5F25-96F0-D05071977FBD}" dt="2026-07-15T18:22:56.100" v="46" actId="20577"/>
          <ac:spMkLst>
            <pc:docMk/>
            <pc:sldMk cId="429074814" sldId="260"/>
            <ac:spMk id="3" creationId="{C7F7A058-261A-332F-A443-BD30CCCE5648}"/>
          </ac:spMkLst>
        </pc:spChg>
        <pc:spChg chg="mod">
          <ac:chgData name="Cavalieri Mariarosa" userId="8bf79dcf-ea2d-4c06-ae31-712fc655d752" providerId="ADAL" clId="{880F2E07-B0B6-5F25-96F0-D05071977FBD}" dt="2026-07-15T18:23:41.315" v="64" actId="108"/>
          <ac:spMkLst>
            <pc:docMk/>
            <pc:sldMk cId="429074814" sldId="260"/>
            <ac:spMk id="5" creationId="{5D7D34A2-564A-A89C-6BE3-3AA3FE779499}"/>
          </ac:spMkLst>
        </pc:spChg>
        <pc:spChg chg="mod">
          <ac:chgData name="Cavalieri Mariarosa" userId="8bf79dcf-ea2d-4c06-ae31-712fc655d752" providerId="ADAL" clId="{880F2E07-B0B6-5F25-96F0-D05071977FBD}" dt="2026-07-15T18:24:00.527" v="70" actId="20577"/>
          <ac:spMkLst>
            <pc:docMk/>
            <pc:sldMk cId="429074814" sldId="260"/>
            <ac:spMk id="6" creationId="{FB5A0980-A5B8-76C3-DCBE-FB309D0C7228}"/>
          </ac:spMkLst>
        </pc:spChg>
        <pc:spChg chg="mod">
          <ac:chgData name="Cavalieri Mariarosa" userId="8bf79dcf-ea2d-4c06-ae31-712fc655d752" providerId="ADAL" clId="{880F2E07-B0B6-5F25-96F0-D05071977FBD}" dt="2026-07-15T18:24:09.133" v="74" actId="20577"/>
          <ac:spMkLst>
            <pc:docMk/>
            <pc:sldMk cId="429074814" sldId="260"/>
            <ac:spMk id="7" creationId="{5A4860A2-515A-0458-B737-AE6AFE1DCB28}"/>
          </ac:spMkLst>
        </pc:spChg>
        <pc:spChg chg="mod">
          <ac:chgData name="Cavalieri Mariarosa" userId="8bf79dcf-ea2d-4c06-ae31-712fc655d752" providerId="ADAL" clId="{880F2E07-B0B6-5F25-96F0-D05071977FBD}" dt="2026-07-15T18:24:33.756" v="78" actId="20577"/>
          <ac:spMkLst>
            <pc:docMk/>
            <pc:sldMk cId="429074814" sldId="260"/>
            <ac:spMk id="11" creationId="{247FC34E-0BE6-D2FD-025A-CAAE25F83620}"/>
          </ac:spMkLst>
        </pc:spChg>
        <pc:spChg chg="mod">
          <ac:chgData name="Cavalieri Mariarosa" userId="8bf79dcf-ea2d-4c06-ae31-712fc655d752" providerId="ADAL" clId="{880F2E07-B0B6-5F25-96F0-D05071977FBD}" dt="2026-07-15T18:24:17.127" v="76" actId="20577"/>
          <ac:spMkLst>
            <pc:docMk/>
            <pc:sldMk cId="429074814" sldId="260"/>
            <ac:spMk id="24" creationId="{22E0DDAF-EA10-F0AD-5542-0163836C0589}"/>
          </ac:spMkLst>
        </pc:spChg>
      </pc:sldChg>
      <pc:sldChg chg="modSp">
        <pc:chgData name="Cavalieri Mariarosa" userId="8bf79dcf-ea2d-4c06-ae31-712fc655d752" providerId="ADAL" clId="{880F2E07-B0B6-5F25-96F0-D05071977FBD}" dt="2026-07-15T18:25:30.011" v="119" actId="20577"/>
        <pc:sldMkLst>
          <pc:docMk/>
          <pc:sldMk cId="170286430" sldId="261"/>
        </pc:sldMkLst>
        <pc:spChg chg="mod">
          <ac:chgData name="Cavalieri Mariarosa" userId="8bf79dcf-ea2d-4c06-ae31-712fc655d752" providerId="ADAL" clId="{880F2E07-B0B6-5F25-96F0-D05071977FBD}" dt="2026-07-15T18:24:39.877" v="79" actId="20577"/>
          <ac:spMkLst>
            <pc:docMk/>
            <pc:sldMk cId="170286430" sldId="261"/>
            <ac:spMk id="3" creationId="{2BF5AEB9-3B4B-4C37-CD81-AC1B44B6B451}"/>
          </ac:spMkLst>
        </pc:spChg>
        <pc:spChg chg="mod">
          <ac:chgData name="Cavalieri Mariarosa" userId="8bf79dcf-ea2d-4c06-ae31-712fc655d752" providerId="ADAL" clId="{880F2E07-B0B6-5F25-96F0-D05071977FBD}" dt="2026-07-15T18:24:47.687" v="80" actId="20577"/>
          <ac:spMkLst>
            <pc:docMk/>
            <pc:sldMk cId="170286430" sldId="261"/>
            <ac:spMk id="5" creationId="{571C56EF-0B5D-4654-5BF3-DBBDF949FD76}"/>
          </ac:spMkLst>
        </pc:spChg>
        <pc:spChg chg="mod">
          <ac:chgData name="Cavalieri Mariarosa" userId="8bf79dcf-ea2d-4c06-ae31-712fc655d752" providerId="ADAL" clId="{880F2E07-B0B6-5F25-96F0-D05071977FBD}" dt="2026-07-15T18:25:09.069" v="111" actId="20577"/>
          <ac:spMkLst>
            <pc:docMk/>
            <pc:sldMk cId="170286430" sldId="261"/>
            <ac:spMk id="6" creationId="{62E8F384-4E4D-A89E-6BBC-8DB9997649F5}"/>
          </ac:spMkLst>
        </pc:spChg>
        <pc:spChg chg="mod">
          <ac:chgData name="Cavalieri Mariarosa" userId="8bf79dcf-ea2d-4c06-ae31-712fc655d752" providerId="ADAL" clId="{880F2E07-B0B6-5F25-96F0-D05071977FBD}" dt="2026-07-15T18:25:22.604" v="115" actId="20577"/>
          <ac:spMkLst>
            <pc:docMk/>
            <pc:sldMk cId="170286430" sldId="261"/>
            <ac:spMk id="10" creationId="{4DFDEDB5-858D-1542-883B-FD8AAFD06A6E}"/>
          </ac:spMkLst>
        </pc:spChg>
        <pc:spChg chg="mod">
          <ac:chgData name="Cavalieri Mariarosa" userId="8bf79dcf-ea2d-4c06-ae31-712fc655d752" providerId="ADAL" clId="{880F2E07-B0B6-5F25-96F0-D05071977FBD}" dt="2026-07-15T18:25:30.011" v="119" actId="20577"/>
          <ac:spMkLst>
            <pc:docMk/>
            <pc:sldMk cId="170286430" sldId="261"/>
            <ac:spMk id="11" creationId="{977C89A8-0061-8B1C-5C45-7A1C2CD3347B}"/>
          </ac:spMkLst>
        </pc:spChg>
      </pc:sldChg>
      <pc:sldChg chg="modSp">
        <pc:chgData name="Cavalieri Mariarosa" userId="8bf79dcf-ea2d-4c06-ae31-712fc655d752" providerId="ADAL" clId="{880F2E07-B0B6-5F25-96F0-D05071977FBD}" dt="2026-07-15T18:28:02.174" v="194" actId="20577"/>
        <pc:sldMkLst>
          <pc:docMk/>
          <pc:sldMk cId="3195310083" sldId="264"/>
        </pc:sldMkLst>
        <pc:spChg chg="mod">
          <ac:chgData name="Cavalieri Mariarosa" userId="8bf79dcf-ea2d-4c06-ae31-712fc655d752" providerId="ADAL" clId="{880F2E07-B0B6-5F25-96F0-D05071977FBD}" dt="2026-07-15T18:27:30.138" v="177" actId="20577"/>
          <ac:spMkLst>
            <pc:docMk/>
            <pc:sldMk cId="3195310083" sldId="264"/>
            <ac:spMk id="3" creationId="{289F5094-B2A5-0D17-598D-D098E11AD38A}"/>
          </ac:spMkLst>
        </pc:spChg>
        <pc:spChg chg="mod">
          <ac:chgData name="Cavalieri Mariarosa" userId="8bf79dcf-ea2d-4c06-ae31-712fc655d752" providerId="ADAL" clId="{880F2E07-B0B6-5F25-96F0-D05071977FBD}" dt="2026-07-15T18:28:02.174" v="194" actId="20577"/>
          <ac:spMkLst>
            <pc:docMk/>
            <pc:sldMk cId="3195310083" sldId="264"/>
            <ac:spMk id="4" creationId="{5BD16E60-1C48-E153-6092-24242D77882C}"/>
          </ac:spMkLst>
        </pc:spChg>
      </pc:sldChg>
      <pc:sldChg chg="modSp mod">
        <pc:chgData name="Cavalieri Mariarosa" userId="8bf79dcf-ea2d-4c06-ae31-712fc655d752" providerId="ADAL" clId="{880F2E07-B0B6-5F25-96F0-D05071977FBD}" dt="2026-07-15T18:14:15.343" v="2" actId="14100"/>
        <pc:sldMkLst>
          <pc:docMk/>
          <pc:sldMk cId="1425005112" sldId="265"/>
        </pc:sldMkLst>
        <pc:spChg chg="mod">
          <ac:chgData name="Cavalieri Mariarosa" userId="8bf79dcf-ea2d-4c06-ae31-712fc655d752" providerId="ADAL" clId="{880F2E07-B0B6-5F25-96F0-D05071977FBD}" dt="2026-07-15T18:14:15.343" v="2" actId="14100"/>
          <ac:spMkLst>
            <pc:docMk/>
            <pc:sldMk cId="1425005112" sldId="265"/>
            <ac:spMk id="3" creationId="{9A5AAEA5-13CB-E5B1-F8E5-E4C9DF8C3DFA}"/>
          </ac:spMkLst>
        </pc:spChg>
      </pc:sldChg>
      <pc:sldChg chg="modSp">
        <pc:chgData name="Cavalieri Mariarosa" userId="8bf79dcf-ea2d-4c06-ae31-712fc655d752" providerId="ADAL" clId="{880F2E07-B0B6-5F25-96F0-D05071977FBD}" dt="2026-07-15T18:20:27.661" v="15" actId="20577"/>
        <pc:sldMkLst>
          <pc:docMk/>
          <pc:sldMk cId="469255851" sldId="266"/>
        </pc:sldMkLst>
        <pc:spChg chg="mod">
          <ac:chgData name="Cavalieri Mariarosa" userId="8bf79dcf-ea2d-4c06-ae31-712fc655d752" providerId="ADAL" clId="{880F2E07-B0B6-5F25-96F0-D05071977FBD}" dt="2026-07-15T18:19:47.341" v="4" actId="20577"/>
          <ac:spMkLst>
            <pc:docMk/>
            <pc:sldMk cId="469255851" sldId="266"/>
            <ac:spMk id="2" creationId="{14713530-69E2-A070-7292-86965BA892B8}"/>
          </ac:spMkLst>
        </pc:spChg>
        <pc:graphicFrameChg chg="mod">
          <ac:chgData name="Cavalieri Mariarosa" userId="8bf79dcf-ea2d-4c06-ae31-712fc655d752" providerId="ADAL" clId="{880F2E07-B0B6-5F25-96F0-D05071977FBD}" dt="2026-07-15T18:20:27.661" v="15" actId="20577"/>
          <ac:graphicFrameMkLst>
            <pc:docMk/>
            <pc:sldMk cId="469255851" sldId="266"/>
            <ac:graphicFrameMk id="4" creationId="{CEC61F06-D7CE-4CA1-6027-5E9A833DA9D7}"/>
          </ac:graphicFrameMkLst>
        </pc:graphicFrameChg>
      </pc:sldChg>
      <pc:sldChg chg="modSp">
        <pc:chgData name="Cavalieri Mariarosa" userId="8bf79dcf-ea2d-4c06-ae31-712fc655d752" providerId="ADAL" clId="{880F2E07-B0B6-5F25-96F0-D05071977FBD}" dt="2026-07-15T18:21:12.569" v="24" actId="20577"/>
        <pc:sldMkLst>
          <pc:docMk/>
          <pc:sldMk cId="1717631863" sldId="267"/>
        </pc:sldMkLst>
        <pc:spChg chg="mod">
          <ac:chgData name="Cavalieri Mariarosa" userId="8bf79dcf-ea2d-4c06-ae31-712fc655d752" providerId="ADAL" clId="{880F2E07-B0B6-5F25-96F0-D05071977FBD}" dt="2026-07-15T18:21:12.569" v="24" actId="20577"/>
          <ac:spMkLst>
            <pc:docMk/>
            <pc:sldMk cId="1717631863" sldId="267"/>
            <ac:spMk id="4" creationId="{9661135A-E98F-0CF9-7679-AEF0A3F31275}"/>
          </ac:spMkLst>
        </pc:spChg>
        <pc:spChg chg="mod">
          <ac:chgData name="Cavalieri Mariarosa" userId="8bf79dcf-ea2d-4c06-ae31-712fc655d752" providerId="ADAL" clId="{880F2E07-B0B6-5F25-96F0-D05071977FBD}" dt="2026-07-15T18:20:57.692" v="16" actId="20577"/>
          <ac:spMkLst>
            <pc:docMk/>
            <pc:sldMk cId="1717631863" sldId="267"/>
            <ac:spMk id="5" creationId="{6EDFFC6B-DAB9-4B3F-1FBA-6CE86533DD10}"/>
          </ac:spMkLst>
        </pc:spChg>
        <pc:graphicFrameChg chg="mod">
          <ac:chgData name="Cavalieri Mariarosa" userId="8bf79dcf-ea2d-4c06-ae31-712fc655d752" providerId="ADAL" clId="{880F2E07-B0B6-5F25-96F0-D05071977FBD}" dt="2026-07-15T18:21:04.219" v="18" actId="20577"/>
          <ac:graphicFrameMkLst>
            <pc:docMk/>
            <pc:sldMk cId="1717631863" sldId="267"/>
            <ac:graphicFrameMk id="9" creationId="{73D8D0D8-2EF3-D07D-417D-80E36079791A}"/>
          </ac:graphicFrameMkLst>
        </pc:graphicFrameChg>
      </pc:sldChg>
      <pc:sldChg chg="modSp">
        <pc:chgData name="Cavalieri Mariarosa" userId="8bf79dcf-ea2d-4c06-ae31-712fc655d752" providerId="ADAL" clId="{880F2E07-B0B6-5F25-96F0-D05071977FBD}" dt="2026-07-15T18:22:44.891" v="43" actId="20577"/>
        <pc:sldMkLst>
          <pc:docMk/>
          <pc:sldMk cId="939861756" sldId="268"/>
        </pc:sldMkLst>
        <pc:spChg chg="mod">
          <ac:chgData name="Cavalieri Mariarosa" userId="8bf79dcf-ea2d-4c06-ae31-712fc655d752" providerId="ADAL" clId="{880F2E07-B0B6-5F25-96F0-D05071977FBD}" dt="2026-07-15T18:21:42.251" v="31" actId="20577"/>
          <ac:spMkLst>
            <pc:docMk/>
            <pc:sldMk cId="939861756" sldId="268"/>
            <ac:spMk id="3" creationId="{73DD121B-6164-B2D1-3CBC-3121967FE39B}"/>
          </ac:spMkLst>
        </pc:spChg>
        <pc:spChg chg="mod">
          <ac:chgData name="Cavalieri Mariarosa" userId="8bf79dcf-ea2d-4c06-ae31-712fc655d752" providerId="ADAL" clId="{880F2E07-B0B6-5F25-96F0-D05071977FBD}" dt="2026-07-15T18:22:27.002" v="36" actId="20577"/>
          <ac:spMkLst>
            <pc:docMk/>
            <pc:sldMk cId="939861756" sldId="268"/>
            <ac:spMk id="5" creationId="{212E6B22-B3C9-FA97-F9CA-9C19C1633DEF}"/>
          </ac:spMkLst>
        </pc:spChg>
        <pc:spChg chg="mod">
          <ac:chgData name="Cavalieri Mariarosa" userId="8bf79dcf-ea2d-4c06-ae31-712fc655d752" providerId="ADAL" clId="{880F2E07-B0B6-5F25-96F0-D05071977FBD}" dt="2026-07-15T18:22:44.891" v="43" actId="20577"/>
          <ac:spMkLst>
            <pc:docMk/>
            <pc:sldMk cId="939861756" sldId="268"/>
            <ac:spMk id="8" creationId="{41AF6D49-0CE8-F52E-104D-8CEB70AE0899}"/>
          </ac:spMkLst>
        </pc:spChg>
        <pc:graphicFrameChg chg="mod">
          <ac:chgData name="Cavalieri Mariarosa" userId="8bf79dcf-ea2d-4c06-ae31-712fc655d752" providerId="ADAL" clId="{880F2E07-B0B6-5F25-96F0-D05071977FBD}" dt="2026-07-15T18:22:34.719" v="40" actId="20577"/>
          <ac:graphicFrameMkLst>
            <pc:docMk/>
            <pc:sldMk cId="939861756" sldId="268"/>
            <ac:graphicFrameMk id="2" creationId="{C5593536-3467-B3C8-8EA7-5B720CFC9D47}"/>
          </ac:graphicFrameMkLst>
        </pc:graphicFrameChg>
      </pc:sldChg>
      <pc:sldChg chg="modSp mod modAnim">
        <pc:chgData name="Cavalieri Mariarosa" userId="8bf79dcf-ea2d-4c06-ae31-712fc655d752" providerId="ADAL" clId="{880F2E07-B0B6-5F25-96F0-D05071977FBD}" dt="2026-07-15T18:27:03.372" v="172" actId="20577"/>
        <pc:sldMkLst>
          <pc:docMk/>
          <pc:sldMk cId="247236681" sldId="269"/>
        </pc:sldMkLst>
        <pc:spChg chg="mod">
          <ac:chgData name="Cavalieri Mariarosa" userId="8bf79dcf-ea2d-4c06-ae31-712fc655d752" providerId="ADAL" clId="{880F2E07-B0B6-5F25-96F0-D05071977FBD}" dt="2026-07-15T18:26:23.685" v="152" actId="20577"/>
          <ac:spMkLst>
            <pc:docMk/>
            <pc:sldMk cId="247236681" sldId="269"/>
            <ac:spMk id="3" creationId="{44C12740-C5E4-91F0-0476-3EDC9881B199}"/>
          </ac:spMkLst>
        </pc:spChg>
        <pc:spChg chg="mod">
          <ac:chgData name="Cavalieri Mariarosa" userId="8bf79dcf-ea2d-4c06-ae31-712fc655d752" providerId="ADAL" clId="{880F2E07-B0B6-5F25-96F0-D05071977FBD}" dt="2026-07-15T18:26:31.233" v="157" actId="20577"/>
          <ac:spMkLst>
            <pc:docMk/>
            <pc:sldMk cId="247236681" sldId="269"/>
            <ac:spMk id="6" creationId="{8D8FD9CF-9C2D-9074-1EE9-BA98C5E1EE2C}"/>
          </ac:spMkLst>
        </pc:spChg>
        <pc:spChg chg="mod">
          <ac:chgData name="Cavalieri Mariarosa" userId="8bf79dcf-ea2d-4c06-ae31-712fc655d752" providerId="ADAL" clId="{880F2E07-B0B6-5F25-96F0-D05071977FBD}" dt="2026-07-15T18:27:03.372" v="172" actId="20577"/>
          <ac:spMkLst>
            <pc:docMk/>
            <pc:sldMk cId="247236681" sldId="269"/>
            <ac:spMk id="7" creationId="{36D269F3-E9BF-85D6-7DEC-D3A9FD902E3E}"/>
          </ac:spMkLst>
        </pc:spChg>
        <pc:spChg chg="mod">
          <ac:chgData name="Cavalieri Mariarosa" userId="8bf79dcf-ea2d-4c06-ae31-712fc655d752" providerId="ADAL" clId="{880F2E07-B0B6-5F25-96F0-D05071977FBD}" dt="2026-07-15T18:27:00.133" v="171" actId="20577"/>
          <ac:spMkLst>
            <pc:docMk/>
            <pc:sldMk cId="247236681" sldId="269"/>
            <ac:spMk id="8" creationId="{C9790D64-078E-2E31-829C-BC24CA2AE196}"/>
          </ac:spMkLst>
        </pc:spChg>
        <pc:graphicFrameChg chg="mod">
          <ac:chgData name="Cavalieri Mariarosa" userId="8bf79dcf-ea2d-4c06-ae31-712fc655d752" providerId="ADAL" clId="{880F2E07-B0B6-5F25-96F0-D05071977FBD}" dt="2026-07-15T18:26:43.394" v="163" actId="20577"/>
          <ac:graphicFrameMkLst>
            <pc:docMk/>
            <pc:sldMk cId="247236681" sldId="269"/>
            <ac:graphicFrameMk id="2" creationId="{8659AE6C-0EC6-B735-3E73-DC821EB2A1B1}"/>
          </ac:graphicFrameMkLst>
        </pc:graphicFrameChg>
      </pc:sldChg>
    </pc:docChg>
  </pc:docChgLst>
</pc:chgInfo>
</file>

<file path=ppt/diagrams/_rels/data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diagrams/_rels/data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1.png"/><Relationship Id="rId1" Type="http://schemas.openxmlformats.org/officeDocument/2006/relationships/image" Target="../media/image30.jpeg"/></Relationships>
</file>

<file path=ppt/diagrams/_rels/drawing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diagrams/_rels/drawing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1.png"/><Relationship Id="rId1" Type="http://schemas.openxmlformats.org/officeDocument/2006/relationships/image" Target="../media/image30.jpe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08DE2A0-7BA7-458D-99A1-D9B3F741FE62}" type="doc">
      <dgm:prSet loTypeId="urn:microsoft.com/office/officeart/2005/8/layout/vList2" loCatId="list" qsTypeId="urn:microsoft.com/office/officeart/2005/8/quickstyle/3d1" qsCatId="3D" csTypeId="urn:microsoft.com/office/officeart/2005/8/colors/colorful2" csCatId="colorful" phldr="1"/>
      <dgm:spPr/>
      <dgm:t>
        <a:bodyPr/>
        <a:lstStyle/>
        <a:p>
          <a:endParaRPr lang="es-ES"/>
        </a:p>
      </dgm:t>
    </dgm:pt>
    <dgm:pt modelId="{118D28A0-2C81-4E20-83D8-337E72355E0C}">
      <dgm:prSet custT="1"/>
      <dgm:spPr>
        <a:solidFill>
          <a:schemeClr val="accent4">
            <a:lumMod val="50000"/>
          </a:schemeClr>
        </a:solidFill>
        <a:effectLst>
          <a:outerShdw blurRad="50800" dist="38100" dir="2700000" algn="tl" rotWithShape="0">
            <a:prstClr val="black">
              <a:alpha val="40000"/>
            </a:prstClr>
          </a:outerShdw>
        </a:effectLst>
      </dgm:spPr>
      <dgm:t>
        <a:bodyPr/>
        <a:lstStyle/>
        <a:p>
          <a:r>
            <a:rPr lang="es-ES" sz="2000" b="1" dirty="0"/>
            <a:t>1 Corinzi 8</a:t>
          </a:r>
        </a:p>
      </dgm:t>
    </dgm:pt>
    <dgm:pt modelId="{194D3DDD-781E-487E-BE5E-CC1789E42CF2}" type="parTrans" cxnId="{0DFE376C-6ADB-42B6-B120-E3C6CF69EBB1}">
      <dgm:prSet/>
      <dgm:spPr/>
      <dgm:t>
        <a:bodyPr/>
        <a:lstStyle/>
        <a:p>
          <a:endParaRPr lang="es-ES" sz="2000" b="1"/>
        </a:p>
      </dgm:t>
    </dgm:pt>
    <dgm:pt modelId="{3C1CC809-8E8C-4D32-A836-E33BAAC1F441}" type="sibTrans" cxnId="{0DFE376C-6ADB-42B6-B120-E3C6CF69EBB1}">
      <dgm:prSet/>
      <dgm:spPr/>
      <dgm:t>
        <a:bodyPr/>
        <a:lstStyle/>
        <a:p>
          <a:endParaRPr lang="es-ES" sz="2000" b="1"/>
        </a:p>
      </dgm:t>
    </dgm:pt>
    <dgm:pt modelId="{F1CD2F33-95CB-44B2-B2EB-18C0F6AF59F3}">
      <dgm:prSet custT="1"/>
      <dgm:spPr>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dgm:spPr>
      <dgm:t>
        <a:bodyPr/>
        <a:lstStyle/>
        <a:p>
          <a:pPr>
            <a:buNone/>
          </a:pPr>
          <a:r>
            <a:rPr lang="es-ES" sz="2000" b="1" dirty="0">
              <a:solidFill>
                <a:srgbClr val="105660"/>
              </a:solidFill>
            </a:rPr>
            <a:t>Alimenti sacrificati agli idoli</a:t>
          </a:r>
        </a:p>
      </dgm:t>
    </dgm:pt>
    <dgm:pt modelId="{0649B2E2-32EE-4588-BC06-73599311D52F}" type="parTrans" cxnId="{8069C2BD-91EA-44BC-935D-5B69537D5FB2}">
      <dgm:prSet/>
      <dgm:spPr/>
      <dgm:t>
        <a:bodyPr/>
        <a:lstStyle/>
        <a:p>
          <a:endParaRPr lang="es-ES" sz="2000" b="1"/>
        </a:p>
      </dgm:t>
    </dgm:pt>
    <dgm:pt modelId="{72DA17D0-0320-45F2-9CB8-722D008DBF13}" type="sibTrans" cxnId="{8069C2BD-91EA-44BC-935D-5B69537D5FB2}">
      <dgm:prSet/>
      <dgm:spPr/>
      <dgm:t>
        <a:bodyPr/>
        <a:lstStyle/>
        <a:p>
          <a:endParaRPr lang="es-ES" sz="2000" b="1"/>
        </a:p>
      </dgm:t>
    </dgm:pt>
    <dgm:pt modelId="{827423D8-1AD9-46A3-A11E-90EEBF91BB4E}">
      <dgm:prSet custT="1"/>
      <dgm:spPr>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dgm:spPr>
      <dgm:t>
        <a:bodyPr/>
        <a:lstStyle/>
        <a:p>
          <a:pPr>
            <a:buNone/>
          </a:pPr>
          <a:r>
            <a:rPr lang="es-ES" sz="2000" b="1" dirty="0"/>
            <a:t>(La conoscenza e l’amore)</a:t>
          </a:r>
        </a:p>
      </dgm:t>
    </dgm:pt>
    <dgm:pt modelId="{10F515B2-ED3A-409F-BCD3-D9353A3A44C3}" type="parTrans" cxnId="{5F0486D8-51B4-482B-870D-B2B9BC0AE83C}">
      <dgm:prSet/>
      <dgm:spPr/>
      <dgm:t>
        <a:bodyPr/>
        <a:lstStyle/>
        <a:p>
          <a:endParaRPr lang="es-ES" sz="2000" b="1"/>
        </a:p>
      </dgm:t>
    </dgm:pt>
    <dgm:pt modelId="{9ADDA0EC-1591-4B58-B3BA-E14D06682C58}" type="sibTrans" cxnId="{5F0486D8-51B4-482B-870D-B2B9BC0AE83C}">
      <dgm:prSet/>
      <dgm:spPr/>
      <dgm:t>
        <a:bodyPr/>
        <a:lstStyle/>
        <a:p>
          <a:endParaRPr lang="es-ES" sz="2000" b="1"/>
        </a:p>
      </dgm:t>
    </dgm:pt>
    <dgm:pt modelId="{A0487429-BEEA-4814-A7FD-DF3D8DDB8992}">
      <dgm:prSet custT="1"/>
      <dgm:spPr>
        <a:solidFill>
          <a:schemeClr val="accent1">
            <a:lumMod val="75000"/>
          </a:schemeClr>
        </a:solidFill>
        <a:effectLst>
          <a:outerShdw blurRad="50800" dist="38100" dir="2700000" algn="tl" rotWithShape="0">
            <a:prstClr val="black">
              <a:alpha val="40000"/>
            </a:prstClr>
          </a:outerShdw>
        </a:effectLst>
      </dgm:spPr>
      <dgm:t>
        <a:bodyPr/>
        <a:lstStyle/>
        <a:p>
          <a:r>
            <a:rPr lang="es-ES" sz="2000" b="1" dirty="0"/>
            <a:t>1 Corinzi 9</a:t>
          </a:r>
        </a:p>
      </dgm:t>
    </dgm:pt>
    <dgm:pt modelId="{173A3E42-C226-407F-8237-FD1E5BB3E420}" type="parTrans" cxnId="{A9424E30-0283-4EB8-8AC1-83260AB5FF22}">
      <dgm:prSet/>
      <dgm:spPr/>
      <dgm:t>
        <a:bodyPr/>
        <a:lstStyle/>
        <a:p>
          <a:endParaRPr lang="es-ES" sz="2000" b="1"/>
        </a:p>
      </dgm:t>
    </dgm:pt>
    <dgm:pt modelId="{E2FD1593-85B8-4ED3-9E3C-EE793DFF1658}" type="sibTrans" cxnId="{A9424E30-0283-4EB8-8AC1-83260AB5FF22}">
      <dgm:prSet/>
      <dgm:spPr/>
      <dgm:t>
        <a:bodyPr/>
        <a:lstStyle/>
        <a:p>
          <a:endParaRPr lang="es-ES" sz="2000" b="1"/>
        </a:p>
      </dgm:t>
    </dgm:pt>
    <dgm:pt modelId="{4C3E55F0-CFAD-4CDF-AFB4-7EA3B30C2C0A}">
      <dgm:prSet custT="1"/>
      <dgm:spPr>
        <a:solidFill>
          <a:schemeClr val="accent1">
            <a:lumMod val="20000"/>
            <a:lumOff val="80000"/>
          </a:schemeClr>
        </a:solidFill>
        <a:ln>
          <a:solidFill>
            <a:schemeClr val="accent1">
              <a:lumMod val="75000"/>
            </a:schemeClr>
          </a:solidFill>
        </a:ln>
        <a:effectLst>
          <a:outerShdw blurRad="50800" dist="38100" dir="2700000" algn="tl" rotWithShape="0">
            <a:prstClr val="black">
              <a:alpha val="40000"/>
            </a:prstClr>
          </a:outerShdw>
        </a:effectLst>
      </dgm:spPr>
      <dgm:t>
        <a:bodyPr/>
        <a:lstStyle/>
        <a:p>
          <a:pPr>
            <a:buNone/>
          </a:pPr>
          <a:r>
            <a:rPr lang="es-ES" sz="2000" b="1" dirty="0">
              <a:solidFill>
                <a:schemeClr val="accent1">
                  <a:lumMod val="50000"/>
                </a:schemeClr>
              </a:solidFill>
            </a:rPr>
            <a:t>Paolo </a:t>
          </a:r>
          <a:r>
            <a:rPr lang="it-IT" sz="2000" b="1" dirty="0">
              <a:solidFill>
                <a:schemeClr val="accent1">
                  <a:lumMod val="50000"/>
                </a:schemeClr>
              </a:solidFill>
            </a:rPr>
            <a:t>rinuncia ai propri diritti
</a:t>
          </a:r>
          <a:r>
            <a:rPr lang="it-IT" sz="2000" b="1" dirty="0">
              <a:solidFill>
                <a:schemeClr val="tx1"/>
              </a:solidFill>
            </a:rPr>
            <a:t>(I diritti del Vangelo)</a:t>
          </a:r>
          <a:endParaRPr lang="es-ES" sz="2000" b="1" dirty="0">
            <a:solidFill>
              <a:schemeClr val="tx1"/>
            </a:solidFill>
          </a:endParaRPr>
        </a:p>
      </dgm:t>
    </dgm:pt>
    <dgm:pt modelId="{DA552DF3-2578-49D5-B151-85AED4F0B1F2}" type="parTrans" cxnId="{F5A1A44B-50FB-4C38-BC3A-6CC53E41B616}">
      <dgm:prSet/>
      <dgm:spPr/>
      <dgm:t>
        <a:bodyPr/>
        <a:lstStyle/>
        <a:p>
          <a:endParaRPr lang="es-ES" sz="2000" b="1"/>
        </a:p>
      </dgm:t>
    </dgm:pt>
    <dgm:pt modelId="{E544601E-07D6-4C33-8042-DB025AEE11B5}" type="sibTrans" cxnId="{F5A1A44B-50FB-4C38-BC3A-6CC53E41B616}">
      <dgm:prSet/>
      <dgm:spPr/>
      <dgm:t>
        <a:bodyPr/>
        <a:lstStyle/>
        <a:p>
          <a:endParaRPr lang="es-ES" sz="2000" b="1"/>
        </a:p>
      </dgm:t>
    </dgm:pt>
    <dgm:pt modelId="{2DD08215-E7C0-406F-A2C1-B933C43095E0}">
      <dgm:prSet custT="1"/>
      <dgm:spPr>
        <a:solidFill>
          <a:schemeClr val="accent5">
            <a:lumMod val="75000"/>
          </a:schemeClr>
        </a:solidFill>
        <a:effectLst>
          <a:outerShdw blurRad="50800" dist="38100" dir="2700000" algn="tl" rotWithShape="0">
            <a:prstClr val="black">
              <a:alpha val="40000"/>
            </a:prstClr>
          </a:outerShdw>
        </a:effectLst>
      </dgm:spPr>
      <dgm:t>
        <a:bodyPr/>
        <a:lstStyle/>
        <a:p>
          <a:r>
            <a:rPr lang="es-ES" sz="2000" b="1" dirty="0"/>
            <a:t>1 Corinzi 10:1-13</a:t>
          </a:r>
        </a:p>
      </dgm:t>
    </dgm:pt>
    <dgm:pt modelId="{D181264C-9C20-4C80-A9DF-4C20BD8CFC7C}" type="parTrans" cxnId="{1D4AEDF9-7731-43A1-A2E2-5ECE0F781982}">
      <dgm:prSet/>
      <dgm:spPr/>
      <dgm:t>
        <a:bodyPr/>
        <a:lstStyle/>
        <a:p>
          <a:endParaRPr lang="es-ES" sz="2000" b="1"/>
        </a:p>
      </dgm:t>
    </dgm:pt>
    <dgm:pt modelId="{6372C50C-2F9B-4534-8705-6AA32B63F789}" type="sibTrans" cxnId="{1D4AEDF9-7731-43A1-A2E2-5ECE0F781982}">
      <dgm:prSet/>
      <dgm:spPr/>
      <dgm:t>
        <a:bodyPr/>
        <a:lstStyle/>
        <a:p>
          <a:endParaRPr lang="es-ES" sz="2000" b="1"/>
        </a:p>
      </dgm:t>
    </dgm:pt>
    <dgm:pt modelId="{72372290-65D5-44CE-BB86-7211895908B8}">
      <dgm:prSet custT="1"/>
      <dgm:spPr>
        <a:solidFill>
          <a:schemeClr val="accent5">
            <a:lumMod val="20000"/>
            <a:lumOff val="80000"/>
          </a:schemeClr>
        </a:solidFill>
        <a:ln>
          <a:solidFill>
            <a:schemeClr val="accent5">
              <a:lumMod val="75000"/>
            </a:schemeClr>
          </a:solidFill>
        </a:ln>
        <a:effectLst>
          <a:outerShdw blurRad="50800" dist="38100" dir="2700000" algn="tl" rotWithShape="0">
            <a:prstClr val="black">
              <a:alpha val="40000"/>
            </a:prstClr>
          </a:outerShdw>
        </a:effectLst>
      </dgm:spPr>
      <dgm:t>
        <a:bodyPr/>
        <a:lstStyle/>
        <a:p>
          <a:pPr>
            <a:buNone/>
          </a:pPr>
          <a:r>
            <a:rPr lang="es-ES" sz="2000" b="1" dirty="0">
              <a:solidFill>
                <a:schemeClr val="accent5">
                  <a:lumMod val="50000"/>
                </a:schemeClr>
              </a:solidFill>
            </a:rPr>
            <a:t>Avvertimenti contro l’idolatria</a:t>
          </a:r>
        </a:p>
      </dgm:t>
    </dgm:pt>
    <dgm:pt modelId="{2274FFB4-4B2C-4153-A18E-A23146937F52}" type="parTrans" cxnId="{21A481E3-9585-4D6B-9E9F-1DE0940CB427}">
      <dgm:prSet/>
      <dgm:spPr/>
      <dgm:t>
        <a:bodyPr/>
        <a:lstStyle/>
        <a:p>
          <a:endParaRPr lang="es-ES" sz="2000" b="1"/>
        </a:p>
      </dgm:t>
    </dgm:pt>
    <dgm:pt modelId="{3A3E78A7-9F41-42AE-90D3-FFF94E6FB6A1}" type="sibTrans" cxnId="{21A481E3-9585-4D6B-9E9F-1DE0940CB427}">
      <dgm:prSet/>
      <dgm:spPr/>
      <dgm:t>
        <a:bodyPr/>
        <a:lstStyle/>
        <a:p>
          <a:endParaRPr lang="es-ES" sz="2000" b="1"/>
        </a:p>
      </dgm:t>
    </dgm:pt>
    <dgm:pt modelId="{7E7C4A5E-3813-4E62-8701-AC2CDB909CE3}">
      <dgm:prSet custT="1"/>
      <dgm:spPr>
        <a:solidFill>
          <a:schemeClr val="accent5">
            <a:lumMod val="20000"/>
            <a:lumOff val="80000"/>
          </a:schemeClr>
        </a:solidFill>
        <a:ln>
          <a:solidFill>
            <a:schemeClr val="accent5">
              <a:lumMod val="75000"/>
            </a:schemeClr>
          </a:solidFill>
        </a:ln>
        <a:effectLst>
          <a:outerShdw blurRad="50800" dist="38100" dir="2700000" algn="tl" rotWithShape="0">
            <a:prstClr val="black">
              <a:alpha val="40000"/>
            </a:prstClr>
          </a:outerShdw>
        </a:effectLst>
      </dgm:spPr>
      <dgm:t>
        <a:bodyPr/>
        <a:lstStyle/>
        <a:p>
          <a:pPr>
            <a:buNone/>
          </a:pPr>
          <a:r>
            <a:rPr lang="es-ES" sz="2000" b="1" dirty="0"/>
            <a:t>(Lezioni del passato)</a:t>
          </a:r>
        </a:p>
      </dgm:t>
    </dgm:pt>
    <dgm:pt modelId="{6142C5ED-00DE-4880-BE19-DFE0725A7C33}" type="parTrans" cxnId="{CEFDE731-7B0B-4BE2-A396-A7FAF5FAD183}">
      <dgm:prSet/>
      <dgm:spPr/>
      <dgm:t>
        <a:bodyPr/>
        <a:lstStyle/>
        <a:p>
          <a:endParaRPr lang="es-ES" sz="2000" b="1"/>
        </a:p>
      </dgm:t>
    </dgm:pt>
    <dgm:pt modelId="{A1C3323B-B82F-491E-8DD0-B01EA676CE2D}" type="sibTrans" cxnId="{CEFDE731-7B0B-4BE2-A396-A7FAF5FAD183}">
      <dgm:prSet/>
      <dgm:spPr/>
      <dgm:t>
        <a:bodyPr/>
        <a:lstStyle/>
        <a:p>
          <a:endParaRPr lang="es-ES" sz="2000" b="1"/>
        </a:p>
      </dgm:t>
    </dgm:pt>
    <dgm:pt modelId="{3309BE94-2E55-4780-8847-E2314BB6B5CA}">
      <dgm:prSet custT="1"/>
      <dgm:spPr>
        <a:solidFill>
          <a:schemeClr val="accent6">
            <a:lumMod val="75000"/>
          </a:schemeClr>
        </a:solidFill>
        <a:effectLst>
          <a:outerShdw blurRad="50800" dist="38100" dir="2700000" algn="tl" rotWithShape="0">
            <a:prstClr val="black">
              <a:alpha val="40000"/>
            </a:prstClr>
          </a:outerShdw>
        </a:effectLst>
      </dgm:spPr>
      <dgm:t>
        <a:bodyPr/>
        <a:lstStyle/>
        <a:p>
          <a:r>
            <a:rPr lang="es-ES" sz="2000" b="1" dirty="0"/>
            <a:t>1 Corinzi 10:14-22</a:t>
          </a:r>
        </a:p>
      </dgm:t>
    </dgm:pt>
    <dgm:pt modelId="{716BA5BC-8650-4C80-A758-E545C9B2F9C1}" type="parTrans" cxnId="{A8CD50C4-9FB6-4D50-97CB-ECD47B5EE62A}">
      <dgm:prSet/>
      <dgm:spPr/>
      <dgm:t>
        <a:bodyPr/>
        <a:lstStyle/>
        <a:p>
          <a:endParaRPr lang="es-ES" sz="2000" b="1"/>
        </a:p>
      </dgm:t>
    </dgm:pt>
    <dgm:pt modelId="{C7CA6C9E-4294-4543-BF9B-72B740B78668}" type="sibTrans" cxnId="{A8CD50C4-9FB6-4D50-97CB-ECD47B5EE62A}">
      <dgm:prSet/>
      <dgm:spPr/>
      <dgm:t>
        <a:bodyPr/>
        <a:lstStyle/>
        <a:p>
          <a:endParaRPr lang="es-ES" sz="2000" b="1"/>
        </a:p>
      </dgm:t>
    </dgm:pt>
    <dgm:pt modelId="{D02A6EB1-2A9E-4313-AFC2-7525C8869E9E}">
      <dgm:prSet custT="1"/>
      <dgm:spPr>
        <a:solidFill>
          <a:schemeClr val="accent6">
            <a:lumMod val="20000"/>
            <a:lumOff val="80000"/>
          </a:schemeClr>
        </a:solidFill>
        <a:ln>
          <a:solidFill>
            <a:schemeClr val="accent6">
              <a:lumMod val="75000"/>
            </a:schemeClr>
          </a:solidFill>
        </a:ln>
        <a:effectLst>
          <a:outerShdw blurRad="50800" dist="38100" dir="2700000" algn="tl" rotWithShape="0">
            <a:prstClr val="black">
              <a:alpha val="40000"/>
            </a:prstClr>
          </a:outerShdw>
        </a:effectLst>
      </dgm:spPr>
      <dgm:t>
        <a:bodyPr/>
        <a:lstStyle/>
        <a:p>
          <a:pPr>
            <a:buNone/>
          </a:pPr>
          <a:r>
            <a:rPr lang="it-IT" sz="2000" b="1" dirty="0">
              <a:solidFill>
                <a:schemeClr val="accent6">
                  <a:lumMod val="50000"/>
                </a:schemeClr>
              </a:solidFill>
            </a:rPr>
            <a:t>Il calice del Signore e il calice dei demoni</a:t>
          </a:r>
          <a:endParaRPr lang="es-ES" sz="2000" b="1" dirty="0">
            <a:solidFill>
              <a:schemeClr val="accent6">
                <a:lumMod val="50000"/>
              </a:schemeClr>
            </a:solidFill>
          </a:endParaRPr>
        </a:p>
      </dgm:t>
    </dgm:pt>
    <dgm:pt modelId="{2F0E6EA3-5BDE-437C-BAD3-EB384E4778E6}" type="parTrans" cxnId="{B5C5B7B3-FE0B-40E5-87E0-351D691C4778}">
      <dgm:prSet/>
      <dgm:spPr/>
      <dgm:t>
        <a:bodyPr/>
        <a:lstStyle/>
        <a:p>
          <a:endParaRPr lang="es-ES" sz="2000" b="1"/>
        </a:p>
      </dgm:t>
    </dgm:pt>
    <dgm:pt modelId="{EAEB4C2F-B6F7-4B4F-8268-CBF30DEF8D0B}" type="sibTrans" cxnId="{B5C5B7B3-FE0B-40E5-87E0-351D691C4778}">
      <dgm:prSet/>
      <dgm:spPr/>
      <dgm:t>
        <a:bodyPr/>
        <a:lstStyle/>
        <a:p>
          <a:endParaRPr lang="es-ES" sz="2000" b="1"/>
        </a:p>
      </dgm:t>
    </dgm:pt>
    <dgm:pt modelId="{0E15DC5B-1B4C-48A9-B98F-835B260FC666}">
      <dgm:prSet custT="1"/>
      <dgm:spPr>
        <a:solidFill>
          <a:schemeClr val="accent3">
            <a:lumMod val="75000"/>
          </a:schemeClr>
        </a:solidFill>
        <a:effectLst>
          <a:outerShdw blurRad="50800" dist="38100" dir="2700000" algn="tl" rotWithShape="0">
            <a:prstClr val="black">
              <a:alpha val="40000"/>
            </a:prstClr>
          </a:outerShdw>
        </a:effectLst>
      </dgm:spPr>
      <dgm:t>
        <a:bodyPr/>
        <a:lstStyle/>
        <a:p>
          <a:r>
            <a:rPr lang="es-ES" sz="2000" b="1" dirty="0"/>
            <a:t>1 Corinzi 10:23-33</a:t>
          </a:r>
        </a:p>
      </dgm:t>
    </dgm:pt>
    <dgm:pt modelId="{9DBB4E95-5646-41A8-A5D6-7159A86BB88C}" type="parTrans" cxnId="{051BC786-8D26-4D9E-91A1-C74B41B91965}">
      <dgm:prSet/>
      <dgm:spPr/>
      <dgm:t>
        <a:bodyPr/>
        <a:lstStyle/>
        <a:p>
          <a:endParaRPr lang="es-ES" sz="2000" b="1"/>
        </a:p>
      </dgm:t>
    </dgm:pt>
    <dgm:pt modelId="{6ACE434A-AD9B-466D-A982-F0F1284FDFD6}" type="sibTrans" cxnId="{051BC786-8D26-4D9E-91A1-C74B41B91965}">
      <dgm:prSet/>
      <dgm:spPr/>
      <dgm:t>
        <a:bodyPr/>
        <a:lstStyle/>
        <a:p>
          <a:endParaRPr lang="es-ES" sz="2000" b="1"/>
        </a:p>
      </dgm:t>
    </dgm:pt>
    <dgm:pt modelId="{FAD9A2C5-01C8-4B9B-913A-F57905C6BD4C}">
      <dgm:prSet custT="1"/>
      <dgm:spPr>
        <a:solidFill>
          <a:schemeClr val="accent3">
            <a:lumMod val="20000"/>
            <a:lumOff val="80000"/>
          </a:schemeClr>
        </a:solidFill>
        <a:ln>
          <a:solidFill>
            <a:schemeClr val="accent3">
              <a:lumMod val="75000"/>
            </a:schemeClr>
          </a:solidFill>
        </a:ln>
        <a:effectLst>
          <a:outerShdw blurRad="50800" dist="38100" dir="2700000" algn="tl" rotWithShape="0">
            <a:prstClr val="black">
              <a:alpha val="40000"/>
            </a:prstClr>
          </a:outerShdw>
        </a:effectLst>
      </dgm:spPr>
      <dgm:t>
        <a:bodyPr/>
        <a:lstStyle/>
        <a:p>
          <a:pPr>
            <a:buNone/>
          </a:pPr>
          <a:r>
            <a:rPr lang="it-IT" sz="2000" b="1" dirty="0">
              <a:solidFill>
                <a:schemeClr val="accent3">
                  <a:lumMod val="50000"/>
                </a:schemeClr>
              </a:solidFill>
            </a:rPr>
            <a:t>Fare tutto alla gloria di Dio</a:t>
          </a:r>
          <a:endParaRPr lang="es-ES" sz="2000" b="1" dirty="0">
            <a:solidFill>
              <a:schemeClr val="accent3">
                <a:lumMod val="50000"/>
              </a:schemeClr>
            </a:solidFill>
          </a:endParaRPr>
        </a:p>
      </dgm:t>
    </dgm:pt>
    <dgm:pt modelId="{BA06FD9E-E4F9-4DBE-93A9-02580831DF2A}" type="parTrans" cxnId="{F5479E2A-AF07-4B80-9E03-633BDE5EFFFC}">
      <dgm:prSet/>
      <dgm:spPr/>
      <dgm:t>
        <a:bodyPr/>
        <a:lstStyle/>
        <a:p>
          <a:endParaRPr lang="es-ES" sz="2000" b="1"/>
        </a:p>
      </dgm:t>
    </dgm:pt>
    <dgm:pt modelId="{7057C2B2-13DB-4594-9FC3-FD03734FFA1D}" type="sibTrans" cxnId="{F5479E2A-AF07-4B80-9E03-633BDE5EFFFC}">
      <dgm:prSet/>
      <dgm:spPr/>
      <dgm:t>
        <a:bodyPr/>
        <a:lstStyle/>
        <a:p>
          <a:endParaRPr lang="es-ES" sz="2000" b="1"/>
        </a:p>
      </dgm:t>
    </dgm:pt>
    <dgm:pt modelId="{F5B9CF13-9D89-4323-A0E7-B4BCDAC219F8}">
      <dgm:prSet custT="1"/>
      <dgm:spPr>
        <a:solidFill>
          <a:schemeClr val="accent3">
            <a:lumMod val="20000"/>
            <a:lumOff val="80000"/>
          </a:schemeClr>
        </a:solidFill>
        <a:ln>
          <a:solidFill>
            <a:schemeClr val="accent3">
              <a:lumMod val="75000"/>
            </a:schemeClr>
          </a:solidFill>
        </a:ln>
        <a:effectLst>
          <a:outerShdw blurRad="50800" dist="38100" dir="2700000" algn="tl" rotWithShape="0">
            <a:prstClr val="black">
              <a:alpha val="40000"/>
            </a:prstClr>
          </a:outerShdw>
        </a:effectLst>
      </dgm:spPr>
      <dgm:t>
        <a:bodyPr/>
        <a:lstStyle/>
        <a:p>
          <a:pPr>
            <a:buNone/>
          </a:pPr>
          <a:r>
            <a:rPr lang="es-ES" sz="2000" b="1" dirty="0"/>
            <a:t>(</a:t>
          </a:r>
          <a:r>
            <a:rPr lang="it-IT" sz="2000" b="1" dirty="0"/>
            <a:t>Ciò che è lecito e ciò che è opportuno)</a:t>
          </a:r>
          <a:endParaRPr lang="es-ES" sz="2000" b="1" dirty="0"/>
        </a:p>
      </dgm:t>
    </dgm:pt>
    <dgm:pt modelId="{39DD5979-1606-42C9-ACE9-FB44F3DB702E}" type="parTrans" cxnId="{74EB4B43-8E0F-4CD6-A0FA-4D350F864E23}">
      <dgm:prSet/>
      <dgm:spPr/>
      <dgm:t>
        <a:bodyPr/>
        <a:lstStyle/>
        <a:p>
          <a:endParaRPr lang="es-ES" sz="2000" b="1"/>
        </a:p>
      </dgm:t>
    </dgm:pt>
    <dgm:pt modelId="{32809D65-05FB-4909-AC01-4D08D8411DA1}" type="sibTrans" cxnId="{74EB4B43-8E0F-4CD6-A0FA-4D350F864E23}">
      <dgm:prSet/>
      <dgm:spPr/>
      <dgm:t>
        <a:bodyPr/>
        <a:lstStyle/>
        <a:p>
          <a:endParaRPr lang="es-ES" sz="2000" b="1"/>
        </a:p>
      </dgm:t>
    </dgm:pt>
    <dgm:pt modelId="{FD43EE3A-59F9-4004-8793-E2FB48F69C29}">
      <dgm:prSet custT="1"/>
      <dgm:spPr>
        <a:solidFill>
          <a:schemeClr val="accent6">
            <a:lumMod val="20000"/>
            <a:lumOff val="80000"/>
          </a:schemeClr>
        </a:solidFill>
        <a:ln>
          <a:solidFill>
            <a:schemeClr val="accent6">
              <a:lumMod val="75000"/>
            </a:schemeClr>
          </a:solidFill>
        </a:ln>
        <a:effectLst>
          <a:outerShdw blurRad="50800" dist="38100" dir="2700000" algn="tl" rotWithShape="0">
            <a:prstClr val="black">
              <a:alpha val="40000"/>
            </a:prstClr>
          </a:outerShdw>
        </a:effectLst>
      </dgm:spPr>
      <dgm:t>
        <a:bodyPr/>
        <a:lstStyle/>
        <a:p>
          <a:pPr>
            <a:buNone/>
          </a:pPr>
          <a:r>
            <a:rPr lang="es-ES" sz="2000" b="1" dirty="0"/>
            <a:t>(Abbandonare l’idolatria)</a:t>
          </a:r>
          <a:endParaRPr lang="es-ES" sz="2000" b="1" dirty="0">
            <a:solidFill>
              <a:schemeClr val="accent6">
                <a:lumMod val="50000"/>
              </a:schemeClr>
            </a:solidFill>
          </a:endParaRPr>
        </a:p>
      </dgm:t>
    </dgm:pt>
    <dgm:pt modelId="{787B9FBF-AD0B-4E28-BEF2-06FB8105F71C}" type="parTrans" cxnId="{A5A031A2-EED7-4BE3-8120-6A74B4126327}">
      <dgm:prSet/>
      <dgm:spPr/>
      <dgm:t>
        <a:bodyPr/>
        <a:lstStyle/>
        <a:p>
          <a:endParaRPr lang="es-ES_tradnl"/>
        </a:p>
      </dgm:t>
    </dgm:pt>
    <dgm:pt modelId="{FD24E802-A5A0-44BD-AADB-0CB778382C7F}" type="sibTrans" cxnId="{A5A031A2-EED7-4BE3-8120-6A74B4126327}">
      <dgm:prSet/>
      <dgm:spPr/>
      <dgm:t>
        <a:bodyPr/>
        <a:lstStyle/>
        <a:p>
          <a:endParaRPr lang="es-ES_tradnl"/>
        </a:p>
      </dgm:t>
    </dgm:pt>
    <dgm:pt modelId="{9FB25CA6-FCCA-4675-BAE8-18913FB635E5}" type="pres">
      <dgm:prSet presAssocID="{408DE2A0-7BA7-458D-99A1-D9B3F741FE62}" presName="linear" presStyleCnt="0">
        <dgm:presLayoutVars>
          <dgm:animLvl val="lvl"/>
          <dgm:resizeHandles val="exact"/>
        </dgm:presLayoutVars>
      </dgm:prSet>
      <dgm:spPr/>
    </dgm:pt>
    <dgm:pt modelId="{3A05F303-8B79-4418-B387-6B3C4F4217F4}" type="pres">
      <dgm:prSet presAssocID="{118D28A0-2C81-4E20-83D8-337E72355E0C}" presName="parentText" presStyleLbl="node1" presStyleIdx="0" presStyleCnt="5" custScaleY="34965">
        <dgm:presLayoutVars>
          <dgm:chMax val="0"/>
          <dgm:bulletEnabled val="1"/>
        </dgm:presLayoutVars>
      </dgm:prSet>
      <dgm:spPr/>
    </dgm:pt>
    <dgm:pt modelId="{CBDBDD01-3099-41C2-BE30-1FC52A6D2D21}" type="pres">
      <dgm:prSet presAssocID="{118D28A0-2C81-4E20-83D8-337E72355E0C}" presName="childText" presStyleLbl="revTx" presStyleIdx="0" presStyleCnt="5">
        <dgm:presLayoutVars>
          <dgm:bulletEnabled val="1"/>
        </dgm:presLayoutVars>
      </dgm:prSet>
      <dgm:spPr/>
    </dgm:pt>
    <dgm:pt modelId="{D23DF7B9-1508-4D64-BF74-796D8F9392E5}" type="pres">
      <dgm:prSet presAssocID="{A0487429-BEEA-4814-A7FD-DF3D8DDB8992}" presName="parentText" presStyleLbl="node1" presStyleIdx="1" presStyleCnt="5" custScaleY="34965">
        <dgm:presLayoutVars>
          <dgm:chMax val="0"/>
          <dgm:bulletEnabled val="1"/>
        </dgm:presLayoutVars>
      </dgm:prSet>
      <dgm:spPr/>
    </dgm:pt>
    <dgm:pt modelId="{EFC215ED-B80C-46B7-91C7-A6AC412A000D}" type="pres">
      <dgm:prSet presAssocID="{A0487429-BEEA-4814-A7FD-DF3D8DDB8992}" presName="childText" presStyleLbl="revTx" presStyleIdx="1" presStyleCnt="5">
        <dgm:presLayoutVars>
          <dgm:bulletEnabled val="1"/>
        </dgm:presLayoutVars>
      </dgm:prSet>
      <dgm:spPr/>
    </dgm:pt>
    <dgm:pt modelId="{44612A3A-7010-455E-982D-13892276492C}" type="pres">
      <dgm:prSet presAssocID="{2DD08215-E7C0-406F-A2C1-B933C43095E0}" presName="parentText" presStyleLbl="node1" presStyleIdx="2" presStyleCnt="5" custScaleY="34965">
        <dgm:presLayoutVars>
          <dgm:chMax val="0"/>
          <dgm:bulletEnabled val="1"/>
        </dgm:presLayoutVars>
      </dgm:prSet>
      <dgm:spPr/>
    </dgm:pt>
    <dgm:pt modelId="{10B49261-2E38-4333-877D-540977F0CE76}" type="pres">
      <dgm:prSet presAssocID="{2DD08215-E7C0-406F-A2C1-B933C43095E0}" presName="childText" presStyleLbl="revTx" presStyleIdx="2" presStyleCnt="5">
        <dgm:presLayoutVars>
          <dgm:bulletEnabled val="1"/>
        </dgm:presLayoutVars>
      </dgm:prSet>
      <dgm:spPr/>
    </dgm:pt>
    <dgm:pt modelId="{E02B32B1-A93B-45CE-A8E9-B011A91A1719}" type="pres">
      <dgm:prSet presAssocID="{3309BE94-2E55-4780-8847-E2314BB6B5CA}" presName="parentText" presStyleLbl="node1" presStyleIdx="3" presStyleCnt="5" custScaleY="34965">
        <dgm:presLayoutVars>
          <dgm:chMax val="0"/>
          <dgm:bulletEnabled val="1"/>
        </dgm:presLayoutVars>
      </dgm:prSet>
      <dgm:spPr/>
    </dgm:pt>
    <dgm:pt modelId="{F6C34058-B94A-4665-B0D2-FAC45F96C35E}" type="pres">
      <dgm:prSet presAssocID="{3309BE94-2E55-4780-8847-E2314BB6B5CA}" presName="childText" presStyleLbl="revTx" presStyleIdx="3" presStyleCnt="5">
        <dgm:presLayoutVars>
          <dgm:bulletEnabled val="1"/>
        </dgm:presLayoutVars>
      </dgm:prSet>
      <dgm:spPr/>
    </dgm:pt>
    <dgm:pt modelId="{98DC2228-4CA8-4FBD-BE7A-F2BCAB7EE064}" type="pres">
      <dgm:prSet presAssocID="{0E15DC5B-1B4C-48A9-B98F-835B260FC666}" presName="parentText" presStyleLbl="node1" presStyleIdx="4" presStyleCnt="5" custScaleY="34965">
        <dgm:presLayoutVars>
          <dgm:chMax val="0"/>
          <dgm:bulletEnabled val="1"/>
        </dgm:presLayoutVars>
      </dgm:prSet>
      <dgm:spPr/>
    </dgm:pt>
    <dgm:pt modelId="{A64A5609-2709-430E-A009-E012925686C4}" type="pres">
      <dgm:prSet presAssocID="{0E15DC5B-1B4C-48A9-B98F-835B260FC666}" presName="childText" presStyleLbl="revTx" presStyleIdx="4" presStyleCnt="5">
        <dgm:presLayoutVars>
          <dgm:bulletEnabled val="1"/>
        </dgm:presLayoutVars>
      </dgm:prSet>
      <dgm:spPr/>
    </dgm:pt>
  </dgm:ptLst>
  <dgm:cxnLst>
    <dgm:cxn modelId="{6032E409-39A6-441C-BEF4-20A70FB0E99C}" type="presOf" srcId="{F1CD2F33-95CB-44B2-B2EB-18C0F6AF59F3}" destId="{CBDBDD01-3099-41C2-BE30-1FC52A6D2D21}" srcOrd="0" destOrd="0" presId="urn:microsoft.com/office/officeart/2005/8/layout/vList2"/>
    <dgm:cxn modelId="{CED81B12-4326-4581-88DF-4DD4F563B8DF}" type="presOf" srcId="{0E15DC5B-1B4C-48A9-B98F-835B260FC666}" destId="{98DC2228-4CA8-4FBD-BE7A-F2BCAB7EE064}" srcOrd="0" destOrd="0" presId="urn:microsoft.com/office/officeart/2005/8/layout/vList2"/>
    <dgm:cxn modelId="{5D03F124-52E2-486E-A89B-D50A3CE4BB77}" type="presOf" srcId="{7E7C4A5E-3813-4E62-8701-AC2CDB909CE3}" destId="{10B49261-2E38-4333-877D-540977F0CE76}" srcOrd="0" destOrd="1" presId="urn:microsoft.com/office/officeart/2005/8/layout/vList2"/>
    <dgm:cxn modelId="{55678328-294A-4A7F-87A0-83C6B3736A99}" type="presOf" srcId="{72372290-65D5-44CE-BB86-7211895908B8}" destId="{10B49261-2E38-4333-877D-540977F0CE76}" srcOrd="0" destOrd="0" presId="urn:microsoft.com/office/officeart/2005/8/layout/vList2"/>
    <dgm:cxn modelId="{F5479E2A-AF07-4B80-9E03-633BDE5EFFFC}" srcId="{0E15DC5B-1B4C-48A9-B98F-835B260FC666}" destId="{FAD9A2C5-01C8-4B9B-913A-F57905C6BD4C}" srcOrd="0" destOrd="0" parTransId="{BA06FD9E-E4F9-4DBE-93A9-02580831DF2A}" sibTransId="{7057C2B2-13DB-4594-9FC3-FD03734FFA1D}"/>
    <dgm:cxn modelId="{A9424E30-0283-4EB8-8AC1-83260AB5FF22}" srcId="{408DE2A0-7BA7-458D-99A1-D9B3F741FE62}" destId="{A0487429-BEEA-4814-A7FD-DF3D8DDB8992}" srcOrd="1" destOrd="0" parTransId="{173A3E42-C226-407F-8237-FD1E5BB3E420}" sibTransId="{E2FD1593-85B8-4ED3-9E3C-EE793DFF1658}"/>
    <dgm:cxn modelId="{CEFDE731-7B0B-4BE2-A396-A7FAF5FAD183}" srcId="{2DD08215-E7C0-406F-A2C1-B933C43095E0}" destId="{7E7C4A5E-3813-4E62-8701-AC2CDB909CE3}" srcOrd="1" destOrd="0" parTransId="{6142C5ED-00DE-4880-BE19-DFE0725A7C33}" sibTransId="{A1C3323B-B82F-491E-8DD0-B01EA676CE2D}"/>
    <dgm:cxn modelId="{1D9DB933-B562-49AA-A92D-BAA94C19B152}" type="presOf" srcId="{A0487429-BEEA-4814-A7FD-DF3D8DDB8992}" destId="{D23DF7B9-1508-4D64-BF74-796D8F9392E5}" srcOrd="0" destOrd="0" presId="urn:microsoft.com/office/officeart/2005/8/layout/vList2"/>
    <dgm:cxn modelId="{7835A542-DEE3-492D-AF86-4C7E692D928E}" type="presOf" srcId="{3309BE94-2E55-4780-8847-E2314BB6B5CA}" destId="{E02B32B1-A93B-45CE-A8E9-B011A91A1719}" srcOrd="0" destOrd="0" presId="urn:microsoft.com/office/officeart/2005/8/layout/vList2"/>
    <dgm:cxn modelId="{74EB4B43-8E0F-4CD6-A0FA-4D350F864E23}" srcId="{0E15DC5B-1B4C-48A9-B98F-835B260FC666}" destId="{F5B9CF13-9D89-4323-A0E7-B4BCDAC219F8}" srcOrd="1" destOrd="0" parTransId="{39DD5979-1606-42C9-ACE9-FB44F3DB702E}" sibTransId="{32809D65-05FB-4909-AC01-4D08D8411DA1}"/>
    <dgm:cxn modelId="{F5A1A44B-50FB-4C38-BC3A-6CC53E41B616}" srcId="{A0487429-BEEA-4814-A7FD-DF3D8DDB8992}" destId="{4C3E55F0-CFAD-4CDF-AFB4-7EA3B30C2C0A}" srcOrd="0" destOrd="0" parTransId="{DA552DF3-2578-49D5-B151-85AED4F0B1F2}" sibTransId="{E544601E-07D6-4C33-8042-DB025AEE11B5}"/>
    <dgm:cxn modelId="{85973558-BC2B-40FE-A323-BC8AF96F0D64}" type="presOf" srcId="{D02A6EB1-2A9E-4313-AFC2-7525C8869E9E}" destId="{F6C34058-B94A-4665-B0D2-FAC45F96C35E}" srcOrd="0" destOrd="0" presId="urn:microsoft.com/office/officeart/2005/8/layout/vList2"/>
    <dgm:cxn modelId="{8568455E-AD73-48C8-86B0-FCB1EB756C32}" type="presOf" srcId="{827423D8-1AD9-46A3-A11E-90EEBF91BB4E}" destId="{CBDBDD01-3099-41C2-BE30-1FC52A6D2D21}" srcOrd="0" destOrd="1" presId="urn:microsoft.com/office/officeart/2005/8/layout/vList2"/>
    <dgm:cxn modelId="{0DFE376C-6ADB-42B6-B120-E3C6CF69EBB1}" srcId="{408DE2A0-7BA7-458D-99A1-D9B3F741FE62}" destId="{118D28A0-2C81-4E20-83D8-337E72355E0C}" srcOrd="0" destOrd="0" parTransId="{194D3DDD-781E-487E-BE5E-CC1789E42CF2}" sibTransId="{3C1CC809-8E8C-4D32-A836-E33BAAC1F441}"/>
    <dgm:cxn modelId="{7CF86685-952F-4D63-AC8E-7EB1B15C26CC}" type="presOf" srcId="{FAD9A2C5-01C8-4B9B-913A-F57905C6BD4C}" destId="{A64A5609-2709-430E-A009-E012925686C4}" srcOrd="0" destOrd="0" presId="urn:microsoft.com/office/officeart/2005/8/layout/vList2"/>
    <dgm:cxn modelId="{051BC786-8D26-4D9E-91A1-C74B41B91965}" srcId="{408DE2A0-7BA7-458D-99A1-D9B3F741FE62}" destId="{0E15DC5B-1B4C-48A9-B98F-835B260FC666}" srcOrd="4" destOrd="0" parTransId="{9DBB4E95-5646-41A8-A5D6-7159A86BB88C}" sibTransId="{6ACE434A-AD9B-466D-A982-F0F1284FDFD6}"/>
    <dgm:cxn modelId="{A5A031A2-EED7-4BE3-8120-6A74B4126327}" srcId="{3309BE94-2E55-4780-8847-E2314BB6B5CA}" destId="{FD43EE3A-59F9-4004-8793-E2FB48F69C29}" srcOrd="1" destOrd="0" parTransId="{787B9FBF-AD0B-4E28-BEF2-06FB8105F71C}" sibTransId="{FD24E802-A5A0-44BD-AADB-0CB778382C7F}"/>
    <dgm:cxn modelId="{28B616A5-962E-4E3B-915E-283FD71556C5}" type="presOf" srcId="{F5B9CF13-9D89-4323-A0E7-B4BCDAC219F8}" destId="{A64A5609-2709-430E-A009-E012925686C4}" srcOrd="0" destOrd="1" presId="urn:microsoft.com/office/officeart/2005/8/layout/vList2"/>
    <dgm:cxn modelId="{3CA9A5B2-B697-4079-8B2D-2B9C383738F5}" type="presOf" srcId="{408DE2A0-7BA7-458D-99A1-D9B3F741FE62}" destId="{9FB25CA6-FCCA-4675-BAE8-18913FB635E5}" srcOrd="0" destOrd="0" presId="urn:microsoft.com/office/officeart/2005/8/layout/vList2"/>
    <dgm:cxn modelId="{B5C5B7B3-FE0B-40E5-87E0-351D691C4778}" srcId="{3309BE94-2E55-4780-8847-E2314BB6B5CA}" destId="{D02A6EB1-2A9E-4313-AFC2-7525C8869E9E}" srcOrd="0" destOrd="0" parTransId="{2F0E6EA3-5BDE-437C-BAD3-EB384E4778E6}" sibTransId="{EAEB4C2F-B6F7-4B4F-8268-CBF30DEF8D0B}"/>
    <dgm:cxn modelId="{8069C2BD-91EA-44BC-935D-5B69537D5FB2}" srcId="{118D28A0-2C81-4E20-83D8-337E72355E0C}" destId="{F1CD2F33-95CB-44B2-B2EB-18C0F6AF59F3}" srcOrd="0" destOrd="0" parTransId="{0649B2E2-32EE-4588-BC06-73599311D52F}" sibTransId="{72DA17D0-0320-45F2-9CB8-722D008DBF13}"/>
    <dgm:cxn modelId="{97BCF3C0-AD04-4779-A379-39C99B75CC78}" type="presOf" srcId="{FD43EE3A-59F9-4004-8793-E2FB48F69C29}" destId="{F6C34058-B94A-4665-B0D2-FAC45F96C35E}" srcOrd="0" destOrd="1" presId="urn:microsoft.com/office/officeart/2005/8/layout/vList2"/>
    <dgm:cxn modelId="{A8CD50C4-9FB6-4D50-97CB-ECD47B5EE62A}" srcId="{408DE2A0-7BA7-458D-99A1-D9B3F741FE62}" destId="{3309BE94-2E55-4780-8847-E2314BB6B5CA}" srcOrd="3" destOrd="0" parTransId="{716BA5BC-8650-4C80-A758-E545C9B2F9C1}" sibTransId="{C7CA6C9E-4294-4543-BF9B-72B740B78668}"/>
    <dgm:cxn modelId="{5F0486D8-51B4-482B-870D-B2B9BC0AE83C}" srcId="{118D28A0-2C81-4E20-83D8-337E72355E0C}" destId="{827423D8-1AD9-46A3-A11E-90EEBF91BB4E}" srcOrd="1" destOrd="0" parTransId="{10F515B2-ED3A-409F-BCD3-D9353A3A44C3}" sibTransId="{9ADDA0EC-1591-4B58-B3BA-E14D06682C58}"/>
    <dgm:cxn modelId="{21A481E3-9585-4D6B-9E9F-1DE0940CB427}" srcId="{2DD08215-E7C0-406F-A2C1-B933C43095E0}" destId="{72372290-65D5-44CE-BB86-7211895908B8}" srcOrd="0" destOrd="0" parTransId="{2274FFB4-4B2C-4153-A18E-A23146937F52}" sibTransId="{3A3E78A7-9F41-42AE-90D3-FFF94E6FB6A1}"/>
    <dgm:cxn modelId="{673046E8-86B7-4C29-B4C5-8F0F3B9CB063}" type="presOf" srcId="{4C3E55F0-CFAD-4CDF-AFB4-7EA3B30C2C0A}" destId="{EFC215ED-B80C-46B7-91C7-A6AC412A000D}" srcOrd="0" destOrd="0" presId="urn:microsoft.com/office/officeart/2005/8/layout/vList2"/>
    <dgm:cxn modelId="{4954C3EA-881A-49D8-9399-61973243C4AC}" type="presOf" srcId="{2DD08215-E7C0-406F-A2C1-B933C43095E0}" destId="{44612A3A-7010-455E-982D-13892276492C}" srcOrd="0" destOrd="0" presId="urn:microsoft.com/office/officeart/2005/8/layout/vList2"/>
    <dgm:cxn modelId="{877468F8-635F-4903-B660-E4806E2B1BDA}" type="presOf" srcId="{118D28A0-2C81-4E20-83D8-337E72355E0C}" destId="{3A05F303-8B79-4418-B387-6B3C4F4217F4}" srcOrd="0" destOrd="0" presId="urn:microsoft.com/office/officeart/2005/8/layout/vList2"/>
    <dgm:cxn modelId="{1D4AEDF9-7731-43A1-A2E2-5ECE0F781982}" srcId="{408DE2A0-7BA7-458D-99A1-D9B3F741FE62}" destId="{2DD08215-E7C0-406F-A2C1-B933C43095E0}" srcOrd="2" destOrd="0" parTransId="{D181264C-9C20-4C80-A9DF-4C20BD8CFC7C}" sibTransId="{6372C50C-2F9B-4534-8705-6AA32B63F789}"/>
    <dgm:cxn modelId="{2D43C8B7-645C-468E-A409-A5567134233C}" type="presParOf" srcId="{9FB25CA6-FCCA-4675-BAE8-18913FB635E5}" destId="{3A05F303-8B79-4418-B387-6B3C4F4217F4}" srcOrd="0" destOrd="0" presId="urn:microsoft.com/office/officeart/2005/8/layout/vList2"/>
    <dgm:cxn modelId="{BFBAE746-0894-4EA7-824A-470BA67A3C40}" type="presParOf" srcId="{9FB25CA6-FCCA-4675-BAE8-18913FB635E5}" destId="{CBDBDD01-3099-41C2-BE30-1FC52A6D2D21}" srcOrd="1" destOrd="0" presId="urn:microsoft.com/office/officeart/2005/8/layout/vList2"/>
    <dgm:cxn modelId="{4EE747EF-E8BF-42B5-B1DE-382827F88E81}" type="presParOf" srcId="{9FB25CA6-FCCA-4675-BAE8-18913FB635E5}" destId="{D23DF7B9-1508-4D64-BF74-796D8F9392E5}" srcOrd="2" destOrd="0" presId="urn:microsoft.com/office/officeart/2005/8/layout/vList2"/>
    <dgm:cxn modelId="{95650106-B99C-49AE-AAA5-DF53C0BB4582}" type="presParOf" srcId="{9FB25CA6-FCCA-4675-BAE8-18913FB635E5}" destId="{EFC215ED-B80C-46B7-91C7-A6AC412A000D}" srcOrd="3" destOrd="0" presId="urn:microsoft.com/office/officeart/2005/8/layout/vList2"/>
    <dgm:cxn modelId="{220F97E3-329D-48D4-868A-19E3EDCACF3B}" type="presParOf" srcId="{9FB25CA6-FCCA-4675-BAE8-18913FB635E5}" destId="{44612A3A-7010-455E-982D-13892276492C}" srcOrd="4" destOrd="0" presId="urn:microsoft.com/office/officeart/2005/8/layout/vList2"/>
    <dgm:cxn modelId="{CA6EB42C-FB5B-4A76-B099-2735C90B7D95}" type="presParOf" srcId="{9FB25CA6-FCCA-4675-BAE8-18913FB635E5}" destId="{10B49261-2E38-4333-877D-540977F0CE76}" srcOrd="5" destOrd="0" presId="urn:microsoft.com/office/officeart/2005/8/layout/vList2"/>
    <dgm:cxn modelId="{7CA50D29-3AE0-4D13-BC6D-86A34F1C50AB}" type="presParOf" srcId="{9FB25CA6-FCCA-4675-BAE8-18913FB635E5}" destId="{E02B32B1-A93B-45CE-A8E9-B011A91A1719}" srcOrd="6" destOrd="0" presId="urn:microsoft.com/office/officeart/2005/8/layout/vList2"/>
    <dgm:cxn modelId="{28D76CBE-DB7F-4053-BC8E-7F7C3D27A125}" type="presParOf" srcId="{9FB25CA6-FCCA-4675-BAE8-18913FB635E5}" destId="{F6C34058-B94A-4665-B0D2-FAC45F96C35E}" srcOrd="7" destOrd="0" presId="urn:microsoft.com/office/officeart/2005/8/layout/vList2"/>
    <dgm:cxn modelId="{AFABD40D-3935-4391-AE4F-5E84B7D7E124}" type="presParOf" srcId="{9FB25CA6-FCCA-4675-BAE8-18913FB635E5}" destId="{98DC2228-4CA8-4FBD-BE7A-F2BCAB7EE064}" srcOrd="8" destOrd="0" presId="urn:microsoft.com/office/officeart/2005/8/layout/vList2"/>
    <dgm:cxn modelId="{49B8C388-A1F2-4414-BAF7-E7C252231BEA}" type="presParOf" srcId="{9FB25CA6-FCCA-4675-BAE8-18913FB635E5}" destId="{A64A5609-2709-430E-A009-E012925686C4}" srcOrd="9"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37B6242-D4E7-4B12-9987-445776BC5E20}" type="doc">
      <dgm:prSet loTypeId="urn:microsoft.com/office/officeart/2005/8/layout/lProcess3" loCatId="process" qsTypeId="urn:microsoft.com/office/officeart/2005/8/quickstyle/3d3" qsCatId="3D" csTypeId="urn:microsoft.com/office/officeart/2005/8/colors/colorful3" csCatId="colorful" phldr="1"/>
      <dgm:spPr/>
      <dgm:t>
        <a:bodyPr/>
        <a:lstStyle/>
        <a:p>
          <a:endParaRPr lang="es-ES"/>
        </a:p>
      </dgm:t>
    </dgm:pt>
    <dgm:pt modelId="{224C2218-7DFA-4586-A30F-D586B967D91D}">
      <dgm:prSet custT="1"/>
      <dgm:spPr>
        <a:ln>
          <a:solidFill>
            <a:schemeClr val="accent3">
              <a:lumMod val="75000"/>
            </a:schemeClr>
          </a:solidFill>
        </a:ln>
        <a:effectLst>
          <a:outerShdw blurRad="50800" dist="38100" dir="2700000" algn="tl" rotWithShape="0">
            <a:prstClr val="black">
              <a:alpha val="40000"/>
            </a:prstClr>
          </a:outerShdw>
        </a:effectLst>
      </dgm:spPr>
      <dgm:t>
        <a:bodyPr/>
        <a:lstStyle/>
        <a:p>
          <a:r>
            <a:rPr lang="es-ES" sz="2400" b="1" dirty="0">
              <a:effectLst>
                <a:outerShdw blurRad="38100" dist="38100" dir="2700000" algn="tl">
                  <a:srgbClr val="000000"/>
                </a:outerShdw>
              </a:effectLst>
            </a:rPr>
            <a:t>1 Corinzi 8:4-7a</a:t>
          </a:r>
        </a:p>
      </dgm:t>
    </dgm:pt>
    <dgm:pt modelId="{D434FE00-034B-4EFE-B0E6-0427505F5C1B}" type="parTrans" cxnId="{31F2B435-5555-4916-8F07-6CD01FE334B4}">
      <dgm:prSet/>
      <dgm:spPr/>
      <dgm:t>
        <a:bodyPr/>
        <a:lstStyle/>
        <a:p>
          <a:endParaRPr lang="es-ES" sz="2000" b="1"/>
        </a:p>
      </dgm:t>
    </dgm:pt>
    <dgm:pt modelId="{5C9A743E-16D3-428C-8CD7-35756BD3F73E}" type="sibTrans" cxnId="{31F2B435-5555-4916-8F07-6CD01FE334B4}">
      <dgm:prSet/>
      <dgm:spPr/>
      <dgm:t>
        <a:bodyPr/>
        <a:lstStyle/>
        <a:p>
          <a:endParaRPr lang="es-ES" sz="2000" b="1"/>
        </a:p>
      </dgm:t>
    </dgm:pt>
    <dgm:pt modelId="{495E32CE-A560-4586-B8F3-D2EA05F9A542}">
      <dgm:prSet custT="1"/>
      <dgm:spPr>
        <a:solidFill>
          <a:schemeClr val="accent3">
            <a:lumMod val="40000"/>
            <a:lumOff val="60000"/>
          </a:schemeClr>
        </a:solidFill>
        <a:ln>
          <a:solidFill>
            <a:schemeClr val="accent3">
              <a:lumMod val="75000"/>
            </a:schemeClr>
          </a:solidFill>
        </a:ln>
        <a:effectLst>
          <a:outerShdw blurRad="50800" dist="38100" dir="2700000" algn="tl" rotWithShape="0">
            <a:prstClr val="black">
              <a:alpha val="40000"/>
            </a:prstClr>
          </a:outerShdw>
        </a:effectLst>
      </dgm:spPr>
      <dgm:t>
        <a:bodyPr/>
        <a:lstStyle/>
        <a:p>
          <a:r>
            <a:rPr lang="es-ES" sz="2000" b="1" dirty="0"/>
            <a:t>I forti comprendono che gli idoli non sono nulla, poiché esiste solo un unico vero  Dio</a:t>
          </a:r>
        </a:p>
      </dgm:t>
    </dgm:pt>
    <dgm:pt modelId="{1565C228-8A09-41B2-9D03-42108DEBD83E}" type="parTrans" cxnId="{1FB5E159-81D2-432A-851A-7D2866B36C59}">
      <dgm:prSet/>
      <dgm:spPr/>
      <dgm:t>
        <a:bodyPr/>
        <a:lstStyle/>
        <a:p>
          <a:endParaRPr lang="es-ES" sz="2000" b="1"/>
        </a:p>
      </dgm:t>
    </dgm:pt>
    <dgm:pt modelId="{32AAFBA5-04AD-4A9D-A94A-A283268A9F17}" type="sibTrans" cxnId="{1FB5E159-81D2-432A-851A-7D2866B36C59}">
      <dgm:prSet/>
      <dgm:spPr/>
      <dgm:t>
        <a:bodyPr/>
        <a:lstStyle/>
        <a:p>
          <a:endParaRPr lang="es-ES" sz="2000" b="1"/>
        </a:p>
      </dgm:t>
    </dgm:pt>
    <dgm:pt modelId="{E6360339-6A3E-49F1-84F7-906784CE42A9}">
      <dgm:prSet custT="1"/>
      <dgm:spPr>
        <a:solidFill>
          <a:schemeClr val="accent3">
            <a:lumMod val="20000"/>
            <a:lumOff val="80000"/>
          </a:schemeClr>
        </a:solidFill>
        <a:ln>
          <a:solidFill>
            <a:schemeClr val="accent3">
              <a:lumMod val="75000"/>
            </a:schemeClr>
          </a:solidFill>
        </a:ln>
        <a:effectLst>
          <a:outerShdw blurRad="50800" dist="38100" dir="2700000" algn="tl" rotWithShape="0">
            <a:prstClr val="black">
              <a:alpha val="40000"/>
            </a:prstClr>
          </a:outerShdw>
        </a:effectLst>
      </dgm:spPr>
      <dgm:t>
        <a:bodyPr/>
        <a:lstStyle/>
        <a:p>
          <a:r>
            <a:rPr lang="it-IT" sz="1800" b="1" dirty="0"/>
            <a:t>I deboli non sono ancora riusciti a comprendere questo punt</a:t>
          </a:r>
          <a:r>
            <a:rPr lang="it-IT" sz="2000" b="1" dirty="0"/>
            <a:t>o</a:t>
          </a:r>
          <a:r>
            <a:rPr lang="es-ES" sz="2000" b="1" dirty="0"/>
            <a:t>.</a:t>
          </a:r>
        </a:p>
      </dgm:t>
    </dgm:pt>
    <dgm:pt modelId="{8630F8C6-AC79-4DF2-B825-9A3CE97A60C3}" type="parTrans" cxnId="{9405A14A-B7EF-4321-95C6-7998D5CCD051}">
      <dgm:prSet/>
      <dgm:spPr/>
      <dgm:t>
        <a:bodyPr/>
        <a:lstStyle/>
        <a:p>
          <a:endParaRPr lang="es-ES" sz="2000" b="1"/>
        </a:p>
      </dgm:t>
    </dgm:pt>
    <dgm:pt modelId="{B10A8677-375B-48B8-86A7-89695A4675E8}" type="sibTrans" cxnId="{9405A14A-B7EF-4321-95C6-7998D5CCD051}">
      <dgm:prSet/>
      <dgm:spPr/>
      <dgm:t>
        <a:bodyPr/>
        <a:lstStyle/>
        <a:p>
          <a:endParaRPr lang="es-ES" sz="2000" b="1"/>
        </a:p>
      </dgm:t>
    </dgm:pt>
    <dgm:pt modelId="{B89D38D2-6F54-4911-9BA5-F9613B9FB2D7}">
      <dgm:prSet custT="1"/>
      <dgm:spPr>
        <a:solidFill>
          <a:schemeClr val="accent4">
            <a:lumMod val="75000"/>
          </a:schemeClr>
        </a:solidFill>
        <a:ln>
          <a:solidFill>
            <a:schemeClr val="accent4">
              <a:lumMod val="75000"/>
            </a:schemeClr>
          </a:solidFill>
        </a:ln>
        <a:effectLst>
          <a:outerShdw blurRad="50800" dist="38100" dir="2700000" algn="tl" rotWithShape="0">
            <a:prstClr val="black">
              <a:alpha val="40000"/>
            </a:prstClr>
          </a:outerShdw>
        </a:effectLst>
      </dgm:spPr>
      <dgm:t>
        <a:bodyPr/>
        <a:lstStyle/>
        <a:p>
          <a:r>
            <a:rPr lang="es-ES" sz="2400" b="1" dirty="0">
              <a:effectLst>
                <a:outerShdw blurRad="38100" dist="38100" dir="2700000" algn="tl">
                  <a:srgbClr val="000000"/>
                </a:outerShdw>
              </a:effectLst>
            </a:rPr>
            <a:t>1 Corinzi 8:7b</a:t>
          </a:r>
        </a:p>
      </dgm:t>
    </dgm:pt>
    <dgm:pt modelId="{BDED1566-0B9B-46D9-A6D0-00977A92710E}" type="parTrans" cxnId="{94822324-E684-4E42-96AA-74E6C2460135}">
      <dgm:prSet/>
      <dgm:spPr/>
      <dgm:t>
        <a:bodyPr/>
        <a:lstStyle/>
        <a:p>
          <a:endParaRPr lang="es-ES" sz="2000" b="1"/>
        </a:p>
      </dgm:t>
    </dgm:pt>
    <dgm:pt modelId="{BAA07EB6-A7B9-4F88-8597-5AB32C407EDE}" type="sibTrans" cxnId="{94822324-E684-4E42-96AA-74E6C2460135}">
      <dgm:prSet/>
      <dgm:spPr/>
      <dgm:t>
        <a:bodyPr/>
        <a:lstStyle/>
        <a:p>
          <a:endParaRPr lang="es-ES" sz="2000" b="1"/>
        </a:p>
      </dgm:t>
    </dgm:pt>
    <dgm:pt modelId="{2776CE47-33C5-40EF-BDC8-89BC80748243}">
      <dgm:prSet custT="1"/>
      <dgm:spPr>
        <a:solidFill>
          <a:schemeClr val="accent4">
            <a:lumMod val="60000"/>
            <a:lumOff val="40000"/>
          </a:schemeClr>
        </a:solidFill>
        <a:ln>
          <a:solidFill>
            <a:schemeClr val="accent4">
              <a:lumMod val="75000"/>
            </a:schemeClr>
          </a:solidFill>
        </a:ln>
        <a:effectLst>
          <a:outerShdw blurRad="50800" dist="38100" dir="2700000" algn="tl" rotWithShape="0">
            <a:prstClr val="black">
              <a:alpha val="40000"/>
            </a:prstClr>
          </a:outerShdw>
        </a:effectLst>
      </dgm:spPr>
      <dgm:t>
        <a:bodyPr/>
        <a:lstStyle/>
        <a:p>
          <a:r>
            <a:rPr lang="it-IT" sz="1800" b="1" dirty="0"/>
            <a:t>I forti mangiano carne sacrificata agli idoli perché sanno che gli idoli non possono contaminare il cibo</a:t>
          </a:r>
          <a:r>
            <a:rPr lang="es-ES" sz="2000" b="1" dirty="0"/>
            <a:t>.</a:t>
          </a:r>
        </a:p>
      </dgm:t>
    </dgm:pt>
    <dgm:pt modelId="{AF2800DF-E080-4F2F-BD31-44D7D3434318}" type="parTrans" cxnId="{FA58B6BA-62B9-4D1D-BF8D-39709A42C926}">
      <dgm:prSet/>
      <dgm:spPr/>
      <dgm:t>
        <a:bodyPr/>
        <a:lstStyle/>
        <a:p>
          <a:endParaRPr lang="es-ES" sz="2000" b="1"/>
        </a:p>
      </dgm:t>
    </dgm:pt>
    <dgm:pt modelId="{C0E89EDB-02C4-4D12-B196-1E066A98E810}" type="sibTrans" cxnId="{FA58B6BA-62B9-4D1D-BF8D-39709A42C926}">
      <dgm:prSet/>
      <dgm:spPr/>
      <dgm:t>
        <a:bodyPr/>
        <a:lstStyle/>
        <a:p>
          <a:endParaRPr lang="es-ES" sz="2000" b="1"/>
        </a:p>
      </dgm:t>
    </dgm:pt>
    <dgm:pt modelId="{F4F2E759-ADF5-473B-AA6E-EA8B436E7DE6}">
      <dgm:prSet custT="1"/>
      <dgm:spPr>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dgm:spPr>
      <dgm:t>
        <a:bodyPr/>
        <a:lstStyle/>
        <a:p>
          <a:endParaRPr lang="it-IT" sz="1800" b="1" dirty="0"/>
        </a:p>
        <a:p>
          <a:r>
            <a:rPr lang="it-IT" sz="1800" b="1" dirty="0"/>
            <a:t>I deboli credono di peccare se mangiano quella carne</a:t>
          </a:r>
          <a:r>
            <a:rPr lang="it-IT" sz="2000" b="1" dirty="0"/>
            <a:t>
</a:t>
          </a:r>
          <a:r>
            <a:rPr lang="es-ES" sz="2000" b="1" dirty="0"/>
            <a:t>.</a:t>
          </a:r>
        </a:p>
      </dgm:t>
    </dgm:pt>
    <dgm:pt modelId="{763CA71F-CE65-4A16-940D-E609ABD26EF4}" type="parTrans" cxnId="{89E165C4-DBD2-4752-925A-3FEE713E0D81}">
      <dgm:prSet/>
      <dgm:spPr/>
      <dgm:t>
        <a:bodyPr/>
        <a:lstStyle/>
        <a:p>
          <a:endParaRPr lang="es-ES" sz="2000" b="1"/>
        </a:p>
      </dgm:t>
    </dgm:pt>
    <dgm:pt modelId="{320786B9-12EB-4D98-891C-928F3DF1B6CC}" type="sibTrans" cxnId="{89E165C4-DBD2-4752-925A-3FEE713E0D81}">
      <dgm:prSet/>
      <dgm:spPr/>
      <dgm:t>
        <a:bodyPr/>
        <a:lstStyle/>
        <a:p>
          <a:endParaRPr lang="es-ES" sz="2000" b="1"/>
        </a:p>
      </dgm:t>
    </dgm:pt>
    <dgm:pt modelId="{47A19946-25A5-4B56-A141-E5677607D29C}" type="pres">
      <dgm:prSet presAssocID="{A37B6242-D4E7-4B12-9987-445776BC5E20}" presName="Name0" presStyleCnt="0">
        <dgm:presLayoutVars>
          <dgm:chPref val="3"/>
          <dgm:dir/>
          <dgm:animLvl val="lvl"/>
          <dgm:resizeHandles/>
        </dgm:presLayoutVars>
      </dgm:prSet>
      <dgm:spPr/>
    </dgm:pt>
    <dgm:pt modelId="{32934454-E9A8-4B99-AA01-149E2CE26C77}" type="pres">
      <dgm:prSet presAssocID="{224C2218-7DFA-4586-A30F-D586B967D91D}" presName="horFlow" presStyleCnt="0"/>
      <dgm:spPr/>
    </dgm:pt>
    <dgm:pt modelId="{96A1A607-75D1-49D1-9A28-DF4A61F2840B}" type="pres">
      <dgm:prSet presAssocID="{224C2218-7DFA-4586-A30F-D586B967D91D}" presName="bigChev" presStyleLbl="node1" presStyleIdx="0" presStyleCnt="2"/>
      <dgm:spPr/>
    </dgm:pt>
    <dgm:pt modelId="{8B05C955-7CBB-4A66-B50A-4405E037C69A}" type="pres">
      <dgm:prSet presAssocID="{1565C228-8A09-41B2-9D03-42108DEBD83E}" presName="parTrans" presStyleCnt="0"/>
      <dgm:spPr/>
    </dgm:pt>
    <dgm:pt modelId="{E90EB568-0294-4AFD-BC10-719F13A82570}" type="pres">
      <dgm:prSet presAssocID="{495E32CE-A560-4586-B8F3-D2EA05F9A542}" presName="node" presStyleLbl="alignAccFollowNode1" presStyleIdx="0" presStyleCnt="4" custScaleX="249022">
        <dgm:presLayoutVars>
          <dgm:bulletEnabled val="1"/>
        </dgm:presLayoutVars>
      </dgm:prSet>
      <dgm:spPr/>
    </dgm:pt>
    <dgm:pt modelId="{61B0D29C-851E-4945-B601-61B64299E6E6}" type="pres">
      <dgm:prSet presAssocID="{32AAFBA5-04AD-4A9D-A94A-A283268A9F17}" presName="sibTrans" presStyleCnt="0"/>
      <dgm:spPr/>
    </dgm:pt>
    <dgm:pt modelId="{068719C7-C5E4-40BB-8BAF-8186DB790EF8}" type="pres">
      <dgm:prSet presAssocID="{E6360339-6A3E-49F1-84F7-906784CE42A9}" presName="node" presStyleLbl="alignAccFollowNode1" presStyleIdx="1" presStyleCnt="4" custScaleX="170897">
        <dgm:presLayoutVars>
          <dgm:bulletEnabled val="1"/>
        </dgm:presLayoutVars>
      </dgm:prSet>
      <dgm:spPr/>
    </dgm:pt>
    <dgm:pt modelId="{3EB0BDC6-A27E-421A-B935-968B70168D30}" type="pres">
      <dgm:prSet presAssocID="{224C2218-7DFA-4586-A30F-D586B967D91D}" presName="vSp" presStyleCnt="0"/>
      <dgm:spPr/>
    </dgm:pt>
    <dgm:pt modelId="{1BD6A2E0-D850-44C0-84C6-9AD3F2A13B67}" type="pres">
      <dgm:prSet presAssocID="{B89D38D2-6F54-4911-9BA5-F9613B9FB2D7}" presName="horFlow" presStyleCnt="0"/>
      <dgm:spPr/>
    </dgm:pt>
    <dgm:pt modelId="{666AC947-4D8B-44F5-BA63-AF83B5AD4115}" type="pres">
      <dgm:prSet presAssocID="{B89D38D2-6F54-4911-9BA5-F9613B9FB2D7}" presName="bigChev" presStyleLbl="node1" presStyleIdx="1" presStyleCnt="2"/>
      <dgm:spPr/>
    </dgm:pt>
    <dgm:pt modelId="{7158B2A0-4BD7-4765-AEFA-CCE05EFAD61D}" type="pres">
      <dgm:prSet presAssocID="{AF2800DF-E080-4F2F-BD31-44D7D3434318}" presName="parTrans" presStyleCnt="0"/>
      <dgm:spPr/>
    </dgm:pt>
    <dgm:pt modelId="{6F7ADDF0-0B6A-451D-A9A2-A1F29DEE9070}" type="pres">
      <dgm:prSet presAssocID="{2776CE47-33C5-40EF-BDC8-89BC80748243}" presName="node" presStyleLbl="alignAccFollowNode1" presStyleIdx="2" presStyleCnt="4" custScaleX="249022">
        <dgm:presLayoutVars>
          <dgm:bulletEnabled val="1"/>
        </dgm:presLayoutVars>
      </dgm:prSet>
      <dgm:spPr/>
    </dgm:pt>
    <dgm:pt modelId="{058D1250-6804-46F2-964A-AFC95B8A7331}" type="pres">
      <dgm:prSet presAssocID="{C0E89EDB-02C4-4D12-B196-1E066A98E810}" presName="sibTrans" presStyleCnt="0"/>
      <dgm:spPr/>
    </dgm:pt>
    <dgm:pt modelId="{531987D8-A72D-4C2C-ABC1-F5CAF8BEE0FD}" type="pres">
      <dgm:prSet presAssocID="{F4F2E759-ADF5-473B-AA6E-EA8B436E7DE6}" presName="node" presStyleLbl="alignAccFollowNode1" presStyleIdx="3" presStyleCnt="4" custScaleX="170897">
        <dgm:presLayoutVars>
          <dgm:bulletEnabled val="1"/>
        </dgm:presLayoutVars>
      </dgm:prSet>
      <dgm:spPr/>
    </dgm:pt>
  </dgm:ptLst>
  <dgm:cxnLst>
    <dgm:cxn modelId="{638ECA00-AC3F-4699-AE6A-84874F37BBFC}" type="presOf" srcId="{A37B6242-D4E7-4B12-9987-445776BC5E20}" destId="{47A19946-25A5-4B56-A141-E5677607D29C}" srcOrd="0" destOrd="0" presId="urn:microsoft.com/office/officeart/2005/8/layout/lProcess3"/>
    <dgm:cxn modelId="{94822324-E684-4E42-96AA-74E6C2460135}" srcId="{A37B6242-D4E7-4B12-9987-445776BC5E20}" destId="{B89D38D2-6F54-4911-9BA5-F9613B9FB2D7}" srcOrd="1" destOrd="0" parTransId="{BDED1566-0B9B-46D9-A6D0-00977A92710E}" sibTransId="{BAA07EB6-A7B9-4F88-8597-5AB32C407EDE}"/>
    <dgm:cxn modelId="{31F2B435-5555-4916-8F07-6CD01FE334B4}" srcId="{A37B6242-D4E7-4B12-9987-445776BC5E20}" destId="{224C2218-7DFA-4586-A30F-D586B967D91D}" srcOrd="0" destOrd="0" parTransId="{D434FE00-034B-4EFE-B0E6-0427505F5C1B}" sibTransId="{5C9A743E-16D3-428C-8CD7-35756BD3F73E}"/>
    <dgm:cxn modelId="{9405A14A-B7EF-4321-95C6-7998D5CCD051}" srcId="{224C2218-7DFA-4586-A30F-D586B967D91D}" destId="{E6360339-6A3E-49F1-84F7-906784CE42A9}" srcOrd="1" destOrd="0" parTransId="{8630F8C6-AC79-4DF2-B825-9A3CE97A60C3}" sibTransId="{B10A8677-375B-48B8-86A7-89695A4675E8}"/>
    <dgm:cxn modelId="{A95D574E-7849-487B-818E-7C8D62471BE3}" type="presOf" srcId="{224C2218-7DFA-4586-A30F-D586B967D91D}" destId="{96A1A607-75D1-49D1-9A28-DF4A61F2840B}" srcOrd="0" destOrd="0" presId="urn:microsoft.com/office/officeart/2005/8/layout/lProcess3"/>
    <dgm:cxn modelId="{CAF14152-FD1F-4D0F-A3B2-E76C586D5B0E}" type="presOf" srcId="{495E32CE-A560-4586-B8F3-D2EA05F9A542}" destId="{E90EB568-0294-4AFD-BC10-719F13A82570}" srcOrd="0" destOrd="0" presId="urn:microsoft.com/office/officeart/2005/8/layout/lProcess3"/>
    <dgm:cxn modelId="{491F0E57-3200-474F-8F62-B0477F2904A0}" type="presOf" srcId="{E6360339-6A3E-49F1-84F7-906784CE42A9}" destId="{068719C7-C5E4-40BB-8BAF-8186DB790EF8}" srcOrd="0" destOrd="0" presId="urn:microsoft.com/office/officeart/2005/8/layout/lProcess3"/>
    <dgm:cxn modelId="{1FB5E159-81D2-432A-851A-7D2866B36C59}" srcId="{224C2218-7DFA-4586-A30F-D586B967D91D}" destId="{495E32CE-A560-4586-B8F3-D2EA05F9A542}" srcOrd="0" destOrd="0" parTransId="{1565C228-8A09-41B2-9D03-42108DEBD83E}" sibTransId="{32AAFBA5-04AD-4A9D-A94A-A283268A9F17}"/>
    <dgm:cxn modelId="{A947C772-8294-4CB0-8D9E-11C06DA061C2}" type="presOf" srcId="{B89D38D2-6F54-4911-9BA5-F9613B9FB2D7}" destId="{666AC947-4D8B-44F5-BA63-AF83B5AD4115}" srcOrd="0" destOrd="0" presId="urn:microsoft.com/office/officeart/2005/8/layout/lProcess3"/>
    <dgm:cxn modelId="{5F71EC7E-7C40-4242-9BFF-8B5EF55B4BA1}" type="presOf" srcId="{2776CE47-33C5-40EF-BDC8-89BC80748243}" destId="{6F7ADDF0-0B6A-451D-A9A2-A1F29DEE9070}" srcOrd="0" destOrd="0" presId="urn:microsoft.com/office/officeart/2005/8/layout/lProcess3"/>
    <dgm:cxn modelId="{FA58B6BA-62B9-4D1D-BF8D-39709A42C926}" srcId="{B89D38D2-6F54-4911-9BA5-F9613B9FB2D7}" destId="{2776CE47-33C5-40EF-BDC8-89BC80748243}" srcOrd="0" destOrd="0" parTransId="{AF2800DF-E080-4F2F-BD31-44D7D3434318}" sibTransId="{C0E89EDB-02C4-4D12-B196-1E066A98E810}"/>
    <dgm:cxn modelId="{89E165C4-DBD2-4752-925A-3FEE713E0D81}" srcId="{B89D38D2-6F54-4911-9BA5-F9613B9FB2D7}" destId="{F4F2E759-ADF5-473B-AA6E-EA8B436E7DE6}" srcOrd="1" destOrd="0" parTransId="{763CA71F-CE65-4A16-940D-E609ABD26EF4}" sibTransId="{320786B9-12EB-4D98-891C-928F3DF1B6CC}"/>
    <dgm:cxn modelId="{D99E98F0-7DF0-4CCD-8C01-6F45B6F3654B}" type="presOf" srcId="{F4F2E759-ADF5-473B-AA6E-EA8B436E7DE6}" destId="{531987D8-A72D-4C2C-ABC1-F5CAF8BEE0FD}" srcOrd="0" destOrd="0" presId="urn:microsoft.com/office/officeart/2005/8/layout/lProcess3"/>
    <dgm:cxn modelId="{AFDBA5F7-60EC-45F6-9822-47ABEB0CCDF7}" type="presParOf" srcId="{47A19946-25A5-4B56-A141-E5677607D29C}" destId="{32934454-E9A8-4B99-AA01-149E2CE26C77}" srcOrd="0" destOrd="0" presId="urn:microsoft.com/office/officeart/2005/8/layout/lProcess3"/>
    <dgm:cxn modelId="{03212490-6585-4A87-8028-02319D48B625}" type="presParOf" srcId="{32934454-E9A8-4B99-AA01-149E2CE26C77}" destId="{96A1A607-75D1-49D1-9A28-DF4A61F2840B}" srcOrd="0" destOrd="0" presId="urn:microsoft.com/office/officeart/2005/8/layout/lProcess3"/>
    <dgm:cxn modelId="{4E90A83E-B20B-4ADB-9A50-F0D52169F634}" type="presParOf" srcId="{32934454-E9A8-4B99-AA01-149E2CE26C77}" destId="{8B05C955-7CBB-4A66-B50A-4405E037C69A}" srcOrd="1" destOrd="0" presId="urn:microsoft.com/office/officeart/2005/8/layout/lProcess3"/>
    <dgm:cxn modelId="{D92E6114-3F22-4E98-BD0F-8125C56998D7}" type="presParOf" srcId="{32934454-E9A8-4B99-AA01-149E2CE26C77}" destId="{E90EB568-0294-4AFD-BC10-719F13A82570}" srcOrd="2" destOrd="0" presId="urn:microsoft.com/office/officeart/2005/8/layout/lProcess3"/>
    <dgm:cxn modelId="{CBE7AA8A-37A3-4F21-9A3A-27474C4C30C2}" type="presParOf" srcId="{32934454-E9A8-4B99-AA01-149E2CE26C77}" destId="{61B0D29C-851E-4945-B601-61B64299E6E6}" srcOrd="3" destOrd="0" presId="urn:microsoft.com/office/officeart/2005/8/layout/lProcess3"/>
    <dgm:cxn modelId="{92008BF3-E5BD-458A-8DDB-807676B88E16}" type="presParOf" srcId="{32934454-E9A8-4B99-AA01-149E2CE26C77}" destId="{068719C7-C5E4-40BB-8BAF-8186DB790EF8}" srcOrd="4" destOrd="0" presId="urn:microsoft.com/office/officeart/2005/8/layout/lProcess3"/>
    <dgm:cxn modelId="{BFDBD1F9-B301-4845-A755-230550CBAF30}" type="presParOf" srcId="{47A19946-25A5-4B56-A141-E5677607D29C}" destId="{3EB0BDC6-A27E-421A-B935-968B70168D30}" srcOrd="1" destOrd="0" presId="urn:microsoft.com/office/officeart/2005/8/layout/lProcess3"/>
    <dgm:cxn modelId="{76185782-0063-4DCB-95DD-FD47B4F8915B}" type="presParOf" srcId="{47A19946-25A5-4B56-A141-E5677607D29C}" destId="{1BD6A2E0-D850-44C0-84C6-9AD3F2A13B67}" srcOrd="2" destOrd="0" presId="urn:microsoft.com/office/officeart/2005/8/layout/lProcess3"/>
    <dgm:cxn modelId="{ED525077-897D-471D-90EA-BCDCE9E9A1A1}" type="presParOf" srcId="{1BD6A2E0-D850-44C0-84C6-9AD3F2A13B67}" destId="{666AC947-4D8B-44F5-BA63-AF83B5AD4115}" srcOrd="0" destOrd="0" presId="urn:microsoft.com/office/officeart/2005/8/layout/lProcess3"/>
    <dgm:cxn modelId="{A63E831C-87DE-4D90-9722-E66D3933706F}" type="presParOf" srcId="{1BD6A2E0-D850-44C0-84C6-9AD3F2A13B67}" destId="{7158B2A0-4BD7-4765-AEFA-CCE05EFAD61D}" srcOrd="1" destOrd="0" presId="urn:microsoft.com/office/officeart/2005/8/layout/lProcess3"/>
    <dgm:cxn modelId="{8C8F13A4-9924-4599-8E95-4A276658FEE7}" type="presParOf" srcId="{1BD6A2E0-D850-44C0-84C6-9AD3F2A13B67}" destId="{6F7ADDF0-0B6A-451D-A9A2-A1F29DEE9070}" srcOrd="2" destOrd="0" presId="urn:microsoft.com/office/officeart/2005/8/layout/lProcess3"/>
    <dgm:cxn modelId="{BBB906BE-6B2F-499C-98B7-7C1D4DF83605}" type="presParOf" srcId="{1BD6A2E0-D850-44C0-84C6-9AD3F2A13B67}" destId="{058D1250-6804-46F2-964A-AFC95B8A7331}" srcOrd="3" destOrd="0" presId="urn:microsoft.com/office/officeart/2005/8/layout/lProcess3"/>
    <dgm:cxn modelId="{434C94A9-5A4C-4FDE-A0A9-845C9CC63A31}" type="presParOf" srcId="{1BD6A2E0-D850-44C0-84C6-9AD3F2A13B67}" destId="{531987D8-A72D-4C2C-ABC1-F5CAF8BEE0FD}" srcOrd="4"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DCB63BE-EA62-416F-972E-5B6217987F3E}" type="doc">
      <dgm:prSet loTypeId="urn:microsoft.com/office/officeart/2005/8/layout/vList4#1" loCatId="picture" qsTypeId="urn:microsoft.com/office/officeart/2005/8/quickstyle/3d1" qsCatId="3D" csTypeId="urn:microsoft.com/office/officeart/2005/8/colors/colorful1#1" csCatId="colorful" phldr="1"/>
      <dgm:spPr/>
      <dgm:t>
        <a:bodyPr/>
        <a:lstStyle/>
        <a:p>
          <a:endParaRPr lang="es-ES"/>
        </a:p>
      </dgm:t>
    </dgm:pt>
    <dgm:pt modelId="{03942CB3-9D9C-4136-8880-46DADD6644AC}">
      <dgm:prSet custT="1"/>
      <dgm:spPr>
        <a:solidFill>
          <a:schemeClr val="accent2"/>
        </a:solidFill>
      </dgm:spPr>
      <dgm:t>
        <a:bodyPr/>
        <a:lstStyle/>
        <a:p>
          <a:pPr>
            <a:buNone/>
          </a:pPr>
          <a:r>
            <a:rPr lang="es-ES" sz="2000" b="1" dirty="0">
              <a:solidFill>
                <a:schemeClr val="accent2">
                  <a:lumMod val="50000"/>
                </a:schemeClr>
              </a:solidFill>
            </a:rPr>
            <a:t>⁕</a:t>
          </a:r>
          <a:r>
            <a:rPr lang="es-ES" sz="2000" b="1" dirty="0">
              <a:solidFill>
                <a:schemeClr val="tx1"/>
              </a:solidFill>
            </a:rPr>
            <a:t> </a:t>
          </a:r>
          <a:r>
            <a:rPr lang="it-IT" sz="1800" b="1" dirty="0">
              <a:solidFill>
                <a:schemeClr val="tx1"/>
              </a:solidFill>
            </a:rPr>
            <a:t>Diritto di essere sostenuto dalla congregazione </a:t>
          </a:r>
          <a:r>
            <a:rPr lang="es-ES" sz="1800" b="1" dirty="0">
              <a:solidFill>
                <a:schemeClr val="tx1"/>
              </a:solidFill>
            </a:rPr>
            <a:t>(1 Co 9:4)</a:t>
          </a:r>
          <a:endParaRPr lang="es-ES" sz="1800" dirty="0">
            <a:solidFill>
              <a:schemeClr val="tx1"/>
            </a:solidFill>
          </a:endParaRPr>
        </a:p>
      </dgm:t>
    </dgm:pt>
    <dgm:pt modelId="{C5BEA955-A922-4467-9813-9213E5F27624}" type="parTrans" cxnId="{66DB58E5-AC69-4919-860E-E19C29F33BC6}">
      <dgm:prSet/>
      <dgm:spPr/>
      <dgm:t>
        <a:bodyPr/>
        <a:lstStyle/>
        <a:p>
          <a:endParaRPr lang="es-ES" sz="2000"/>
        </a:p>
      </dgm:t>
    </dgm:pt>
    <dgm:pt modelId="{8154CB7F-71F2-428A-9CB4-9BDC7581140F}" type="sibTrans" cxnId="{66DB58E5-AC69-4919-860E-E19C29F33BC6}">
      <dgm:prSet/>
      <dgm:spPr/>
      <dgm:t>
        <a:bodyPr/>
        <a:lstStyle/>
        <a:p>
          <a:endParaRPr lang="es-ES" sz="2000"/>
        </a:p>
      </dgm:t>
    </dgm:pt>
    <dgm:pt modelId="{2D033899-8014-4392-A649-546F546E44BE}">
      <dgm:prSet custT="1"/>
      <dgm:spPr>
        <a:solidFill>
          <a:schemeClr val="tx2">
            <a:lumMod val="75000"/>
          </a:schemeClr>
        </a:solidFill>
      </dgm:spPr>
      <dgm:t>
        <a:bodyPr/>
        <a:lstStyle/>
        <a:p>
          <a:pPr>
            <a:buFont typeface="Wingdings" panose="05000000000000000000" pitchFamily="2" charset="2"/>
            <a:buChar char="Ø"/>
          </a:pPr>
          <a:r>
            <a:rPr lang="it-IT" sz="1800" b="1" dirty="0">
              <a:effectLst>
                <a:outerShdw blurRad="38100" dist="38100" dir="2700000" algn="tl">
                  <a:srgbClr val="000000"/>
                </a:outerShdw>
              </a:effectLst>
            </a:rPr>
            <a:t>Era prassi comune tra gli apostoli viaggiare con le proprie mogli, affinché queste si prendessero cura di loro e li aiutassero nel loro ministero. Questa donna avrebbe avuto, come suo marito, il diritto di essere sostenuta dalla chiesa.</a:t>
          </a:r>
          <a:endParaRPr lang="es-ES" sz="1800" dirty="0">
            <a:effectLst>
              <a:outerShdw blurRad="38100" dist="38100" dir="2700000" algn="tl">
                <a:srgbClr val="000000"/>
              </a:outerShdw>
            </a:effectLst>
          </a:endParaRPr>
        </a:p>
      </dgm:t>
    </dgm:pt>
    <dgm:pt modelId="{68969D03-FBEE-4B43-A8A1-FE6821B37BF9}" type="parTrans" cxnId="{9BDBA08D-65F9-4EE9-BF9B-A76FDC79E541}">
      <dgm:prSet/>
      <dgm:spPr/>
      <dgm:t>
        <a:bodyPr/>
        <a:lstStyle/>
        <a:p>
          <a:endParaRPr lang="es-ES" sz="2000"/>
        </a:p>
      </dgm:t>
    </dgm:pt>
    <dgm:pt modelId="{7DD54A3B-F80A-4A5E-99DA-AF7FDB404839}" type="sibTrans" cxnId="{9BDBA08D-65F9-4EE9-BF9B-A76FDC79E541}">
      <dgm:prSet/>
      <dgm:spPr/>
      <dgm:t>
        <a:bodyPr/>
        <a:lstStyle/>
        <a:p>
          <a:endParaRPr lang="es-ES" sz="2000"/>
        </a:p>
      </dgm:t>
    </dgm:pt>
    <dgm:pt modelId="{3FB8E94F-B91A-4F40-9FBD-1868CAA1D215}">
      <dgm:prSet custT="1"/>
      <dgm:spPr>
        <a:solidFill>
          <a:schemeClr val="tx2">
            <a:lumMod val="75000"/>
          </a:schemeClr>
        </a:solidFill>
      </dgm:spPr>
      <dgm:t>
        <a:bodyPr/>
        <a:lstStyle/>
        <a:p>
          <a:pPr>
            <a:buNone/>
          </a:pPr>
          <a:r>
            <a:rPr lang="es-ES" sz="2000" b="1" dirty="0">
              <a:solidFill>
                <a:schemeClr val="tx2">
                  <a:lumMod val="20000"/>
                  <a:lumOff val="80000"/>
                </a:schemeClr>
              </a:solidFill>
              <a:effectLst>
                <a:outerShdw blurRad="38100" dist="38100" dir="2700000" algn="tl">
                  <a:srgbClr val="000000"/>
                </a:outerShdw>
              </a:effectLst>
            </a:rPr>
            <a:t>⁕</a:t>
          </a:r>
          <a:r>
            <a:rPr lang="es-ES" sz="2000" b="1" dirty="0">
              <a:effectLst>
                <a:outerShdw blurRad="38100" dist="38100" dir="2700000" algn="tl">
                  <a:srgbClr val="000000"/>
                </a:outerShdw>
              </a:effectLst>
            </a:rPr>
            <a:t> </a:t>
          </a:r>
          <a:r>
            <a:rPr lang="es-ES" sz="1800" b="1" dirty="0">
              <a:effectLst>
                <a:outerShdw blurRad="38100" dist="38100" dir="2700000" algn="tl">
                  <a:srgbClr val="000000"/>
                </a:outerShdw>
              </a:effectLst>
            </a:rPr>
            <a:t>Diritto di essere accompagnato dalla  sua moglie (1 Co 9:5)</a:t>
          </a:r>
          <a:endParaRPr lang="es-ES" sz="1800" dirty="0">
            <a:effectLst>
              <a:outerShdw blurRad="38100" dist="38100" dir="2700000" algn="tl">
                <a:srgbClr val="000000"/>
              </a:outerShdw>
            </a:effectLst>
          </a:endParaRPr>
        </a:p>
      </dgm:t>
    </dgm:pt>
    <dgm:pt modelId="{C9DD17F3-EA30-4390-B8BF-E6FD7F95B681}" type="sibTrans" cxnId="{9D1E0E2B-B861-4A09-AE11-9ABC4508277C}">
      <dgm:prSet/>
      <dgm:spPr/>
      <dgm:t>
        <a:bodyPr/>
        <a:lstStyle/>
        <a:p>
          <a:endParaRPr lang="es-ES" sz="2000"/>
        </a:p>
      </dgm:t>
    </dgm:pt>
    <dgm:pt modelId="{968CD9E5-65AC-4BA8-B056-21F8B45C2EE4}" type="parTrans" cxnId="{9D1E0E2B-B861-4A09-AE11-9ABC4508277C}">
      <dgm:prSet/>
      <dgm:spPr/>
      <dgm:t>
        <a:bodyPr/>
        <a:lstStyle/>
        <a:p>
          <a:endParaRPr lang="es-ES" sz="2000"/>
        </a:p>
      </dgm:t>
    </dgm:pt>
    <dgm:pt modelId="{49EC6A2F-89BB-4D45-AD42-2C2217D52EE7}">
      <dgm:prSet custT="1"/>
      <dgm:spPr>
        <a:solidFill>
          <a:schemeClr val="accent2"/>
        </a:solidFill>
      </dgm:spPr>
      <dgm:t>
        <a:bodyPr/>
        <a:lstStyle/>
        <a:p>
          <a:pPr>
            <a:buFont typeface="Wingdings" panose="05000000000000000000" pitchFamily="2" charset="2"/>
            <a:buChar char="Ø"/>
            <a:tabLst>
              <a:tab pos="1433513" algn="l"/>
            </a:tabLst>
          </a:pPr>
          <a:r>
            <a:rPr lang="es-ES" sz="2000" b="1" dirty="0">
              <a:solidFill>
                <a:schemeClr val="tx1"/>
              </a:solidFill>
            </a:rPr>
            <a:t>Paolo rinuncia al diritto che gli spetta di essere sostenuto dalle chiese che amministra, come facevano gli altri apostoli.</a:t>
          </a:r>
          <a:endParaRPr lang="es-ES" sz="2000" dirty="0">
            <a:solidFill>
              <a:schemeClr val="tx1"/>
            </a:solidFill>
          </a:endParaRPr>
        </a:p>
      </dgm:t>
    </dgm:pt>
    <dgm:pt modelId="{AE3800F5-C4EC-4127-A793-A2EC1E3A0126}" type="sibTrans" cxnId="{D23052DE-8F53-4A16-8278-AA2E89B9A3A9}">
      <dgm:prSet/>
      <dgm:spPr/>
      <dgm:t>
        <a:bodyPr/>
        <a:lstStyle/>
        <a:p>
          <a:endParaRPr lang="es-ES" sz="2000"/>
        </a:p>
      </dgm:t>
    </dgm:pt>
    <dgm:pt modelId="{8457B35D-12C9-4919-80C4-CAC586FA105F}" type="parTrans" cxnId="{D23052DE-8F53-4A16-8278-AA2E89B9A3A9}">
      <dgm:prSet/>
      <dgm:spPr/>
      <dgm:t>
        <a:bodyPr/>
        <a:lstStyle/>
        <a:p>
          <a:endParaRPr lang="es-ES" sz="2000"/>
        </a:p>
      </dgm:t>
    </dgm:pt>
    <dgm:pt modelId="{EA4EAAA4-3102-49A9-8391-4D88A61E3350}">
      <dgm:prSet custT="1"/>
      <dgm:spPr>
        <a:solidFill>
          <a:schemeClr val="accent5"/>
        </a:solidFill>
      </dgm:spPr>
      <dgm:t>
        <a:bodyPr/>
        <a:lstStyle/>
        <a:p>
          <a:pPr>
            <a:buNone/>
            <a:tabLst>
              <a:tab pos="269875" algn="l"/>
            </a:tabLst>
          </a:pPr>
          <a:r>
            <a:rPr lang="es-ES" sz="2000" b="1" dirty="0">
              <a:solidFill>
                <a:schemeClr val="accent5">
                  <a:lumMod val="20000"/>
                  <a:lumOff val="80000"/>
                </a:schemeClr>
              </a:solidFill>
              <a:effectLst>
                <a:outerShdw blurRad="50800" dist="50800" dir="5400000" algn="ctr" rotWithShape="0">
                  <a:schemeClr val="tx1"/>
                </a:outerShdw>
              </a:effectLst>
            </a:rPr>
            <a:t>⁕</a:t>
          </a:r>
          <a:r>
            <a:rPr lang="es-ES" sz="2000" b="1" dirty="0">
              <a:effectLst>
                <a:outerShdw blurRad="50800" dist="50800" dir="5400000" algn="ctr" rotWithShape="0">
                  <a:schemeClr val="tx1"/>
                </a:outerShdw>
              </a:effectLst>
            </a:rPr>
            <a:t> </a:t>
          </a:r>
          <a:r>
            <a:rPr lang="it-IT" sz="1800" b="1" dirty="0">
              <a:effectLst>
                <a:outerShdw blurRad="50800" dist="50800" dir="5400000" algn="ctr" rotWithShape="0">
                  <a:schemeClr val="tx1"/>
                </a:outerShdw>
              </a:effectLst>
            </a:rPr>
            <a:t>Diritto di non svolgere lavori comuni per il suo mantenimento </a:t>
          </a:r>
          <a:r>
            <a:rPr lang="es-ES" sz="1800" b="1" dirty="0">
              <a:effectLst>
                <a:outerShdw blurRad="50800" dist="50800" dir="5400000" algn="ctr" rotWithShape="0">
                  <a:schemeClr val="tx1"/>
                </a:outerShdw>
              </a:effectLst>
            </a:rPr>
            <a:t>(1 Co 9:6)</a:t>
          </a:r>
          <a:endParaRPr lang="es-ES" sz="1800" dirty="0">
            <a:effectLst>
              <a:outerShdw blurRad="50800" dist="50800" dir="5400000" algn="ctr" rotWithShape="0">
                <a:schemeClr val="tx1"/>
              </a:outerShdw>
            </a:effectLst>
          </a:endParaRPr>
        </a:p>
      </dgm:t>
    </dgm:pt>
    <dgm:pt modelId="{393D40A6-5BB1-4F59-98F1-4D4E9616E1D7}" type="sibTrans" cxnId="{42D4AD7F-B144-476F-90F4-FA2C6F7238E9}">
      <dgm:prSet/>
      <dgm:spPr/>
      <dgm:t>
        <a:bodyPr/>
        <a:lstStyle/>
        <a:p>
          <a:endParaRPr lang="es-ES" sz="2000"/>
        </a:p>
      </dgm:t>
    </dgm:pt>
    <dgm:pt modelId="{733BBF15-7430-42BE-9784-878F9721A70D}" type="parTrans" cxnId="{42D4AD7F-B144-476F-90F4-FA2C6F7238E9}">
      <dgm:prSet/>
      <dgm:spPr/>
      <dgm:t>
        <a:bodyPr/>
        <a:lstStyle/>
        <a:p>
          <a:endParaRPr lang="es-ES" sz="2000"/>
        </a:p>
      </dgm:t>
    </dgm:pt>
    <dgm:pt modelId="{D70A179F-097B-4B05-BC4C-144113917F64}">
      <dgm:prSet custT="1"/>
      <dgm:spPr>
        <a:solidFill>
          <a:schemeClr val="accent5"/>
        </a:solidFill>
      </dgm:spPr>
      <dgm:t>
        <a:bodyPr/>
        <a:lstStyle/>
        <a:p>
          <a:pPr>
            <a:buFont typeface="Wingdings" panose="05000000000000000000" pitchFamily="2" charset="2"/>
            <a:buChar char="Ø"/>
          </a:pPr>
          <a:r>
            <a:rPr lang="it-IT" sz="1800" b="1" dirty="0">
              <a:effectLst>
                <a:outerShdw blurRad="50800" dist="50800" dir="5400000" algn="ctr" rotWithShape="0">
                  <a:schemeClr val="tx1"/>
                </a:outerShdw>
              </a:effectLst>
            </a:rPr>
            <a:t>Pablo vuole guadagnarsi da vivere per evitare che pensino che voglia approfittare del suo pubblico, e dare loro una dimostrazione di abnegazione.</a:t>
          </a:r>
          <a:endParaRPr lang="es-ES" sz="1800" dirty="0">
            <a:effectLst>
              <a:outerShdw blurRad="50800" dist="50800" dir="5400000" algn="ctr" rotWithShape="0">
                <a:schemeClr val="tx1"/>
              </a:outerShdw>
            </a:effectLst>
          </a:endParaRPr>
        </a:p>
      </dgm:t>
    </dgm:pt>
    <dgm:pt modelId="{BE2BECFE-E762-4CA1-8EBA-E1EBCE2A906C}" type="sibTrans" cxnId="{3998D6F0-AE27-4B74-A2D9-E195DF127B6A}">
      <dgm:prSet/>
      <dgm:spPr/>
      <dgm:t>
        <a:bodyPr/>
        <a:lstStyle/>
        <a:p>
          <a:endParaRPr lang="es-ES" sz="2000"/>
        </a:p>
      </dgm:t>
    </dgm:pt>
    <dgm:pt modelId="{CFEB01E6-53C9-438B-ABCF-5A0252CDA0E6}" type="parTrans" cxnId="{3998D6F0-AE27-4B74-A2D9-E195DF127B6A}">
      <dgm:prSet/>
      <dgm:spPr/>
      <dgm:t>
        <a:bodyPr/>
        <a:lstStyle/>
        <a:p>
          <a:endParaRPr lang="es-ES" sz="2000"/>
        </a:p>
      </dgm:t>
    </dgm:pt>
    <dgm:pt modelId="{DB27B909-7CE8-4132-93E1-474F1295A631}" type="pres">
      <dgm:prSet presAssocID="{4DCB63BE-EA62-416F-972E-5B6217987F3E}" presName="linear" presStyleCnt="0">
        <dgm:presLayoutVars>
          <dgm:dir/>
          <dgm:resizeHandles val="exact"/>
        </dgm:presLayoutVars>
      </dgm:prSet>
      <dgm:spPr/>
    </dgm:pt>
    <dgm:pt modelId="{E658DD70-15B0-4AA4-8F15-6C7B8876895C}" type="pres">
      <dgm:prSet presAssocID="{03942CB3-9D9C-4136-8880-46DADD6644AC}" presName="comp" presStyleCnt="0"/>
      <dgm:spPr/>
    </dgm:pt>
    <dgm:pt modelId="{B0B5F2F0-467F-45EA-827F-B947316FAE2A}" type="pres">
      <dgm:prSet presAssocID="{03942CB3-9D9C-4136-8880-46DADD6644AC}" presName="box" presStyleLbl="node1" presStyleIdx="0" presStyleCnt="3"/>
      <dgm:spPr/>
    </dgm:pt>
    <dgm:pt modelId="{AB8C7CC9-BA0B-4F46-AD9D-9D84D3686FF9}" type="pres">
      <dgm:prSet presAssocID="{03942CB3-9D9C-4136-8880-46DADD6644AC}" presName="img" presStyleLbl="fgImgPlace1" presStyleIdx="0" presStyleCnt="3"/>
      <dgm:spPr>
        <a:blipFill rotWithShape="1">
          <a:blip xmlns:r="http://schemas.openxmlformats.org/officeDocument/2006/relationships" r:embed="rId1" cstate="print">
            <a:extLst>
              <a:ext uri="{28A0092B-C50C-407E-A947-70E740481C1C}">
                <a14:useLocalDpi xmlns:a14="http://schemas.microsoft.com/office/drawing/2010/main"/>
              </a:ext>
            </a:extLst>
          </a:blip>
          <a:srcRect/>
          <a:stretch>
            <a:fillRect/>
          </a:stretch>
        </a:blipFill>
      </dgm:spPr>
    </dgm:pt>
    <dgm:pt modelId="{79C596E9-7AAA-4AAC-BDB2-B5ED843AC08D}" type="pres">
      <dgm:prSet presAssocID="{03942CB3-9D9C-4136-8880-46DADD6644AC}" presName="text" presStyleLbl="node1" presStyleIdx="0" presStyleCnt="3">
        <dgm:presLayoutVars>
          <dgm:bulletEnabled val="1"/>
        </dgm:presLayoutVars>
      </dgm:prSet>
      <dgm:spPr/>
    </dgm:pt>
    <dgm:pt modelId="{15E9A38B-8BE8-4EDC-9E45-422B70F71134}" type="pres">
      <dgm:prSet presAssocID="{8154CB7F-71F2-428A-9CB4-9BDC7581140F}" presName="spacer" presStyleCnt="0"/>
      <dgm:spPr/>
    </dgm:pt>
    <dgm:pt modelId="{5FD0E560-0351-4AED-9428-19415E4D947D}" type="pres">
      <dgm:prSet presAssocID="{3FB8E94F-B91A-4F40-9FBD-1868CAA1D215}" presName="comp" presStyleCnt="0"/>
      <dgm:spPr/>
    </dgm:pt>
    <dgm:pt modelId="{C3C4E1E8-9A50-40FB-B74D-1375FE9DE9EA}" type="pres">
      <dgm:prSet presAssocID="{3FB8E94F-B91A-4F40-9FBD-1868CAA1D215}" presName="box" presStyleLbl="node1" presStyleIdx="1" presStyleCnt="3"/>
      <dgm:spPr/>
    </dgm:pt>
    <dgm:pt modelId="{5B844668-161A-40CE-834D-DBA7B2491ED1}" type="pres">
      <dgm:prSet presAssocID="{3FB8E94F-B91A-4F40-9FBD-1868CAA1D215}" presName="img" presStyleLbl="fgImgPlace1" presStyleIdx="1" presStyleCnt="3"/>
      <dgm:spPr>
        <a:blipFill rotWithShape="1">
          <a:blip xmlns:r="http://schemas.openxmlformats.org/officeDocument/2006/relationships" r:embed="rId2" cstate="print">
            <a:extLst>
              <a:ext uri="{28A0092B-C50C-407E-A947-70E740481C1C}">
                <a14:useLocalDpi xmlns:a14="http://schemas.microsoft.com/office/drawing/2010/main"/>
              </a:ext>
            </a:extLst>
          </a:blip>
          <a:srcRect/>
          <a:stretch>
            <a:fillRect/>
          </a:stretch>
        </a:blipFill>
      </dgm:spPr>
    </dgm:pt>
    <dgm:pt modelId="{C1283636-2920-432E-A0E9-3097451169D5}" type="pres">
      <dgm:prSet presAssocID="{3FB8E94F-B91A-4F40-9FBD-1868CAA1D215}" presName="text" presStyleLbl="node1" presStyleIdx="1" presStyleCnt="3">
        <dgm:presLayoutVars>
          <dgm:bulletEnabled val="1"/>
        </dgm:presLayoutVars>
      </dgm:prSet>
      <dgm:spPr/>
    </dgm:pt>
    <dgm:pt modelId="{D26C9CB4-610B-4E22-A604-9CD97B724534}" type="pres">
      <dgm:prSet presAssocID="{C9DD17F3-EA30-4390-B8BF-E6FD7F95B681}" presName="spacer" presStyleCnt="0"/>
      <dgm:spPr/>
    </dgm:pt>
    <dgm:pt modelId="{8F9A6C2E-DC98-4DAC-8FB2-07CE63FE2507}" type="pres">
      <dgm:prSet presAssocID="{EA4EAAA4-3102-49A9-8391-4D88A61E3350}" presName="comp" presStyleCnt="0"/>
      <dgm:spPr/>
    </dgm:pt>
    <dgm:pt modelId="{BDAA947B-83D1-4802-AE95-32137525D2E9}" type="pres">
      <dgm:prSet presAssocID="{EA4EAAA4-3102-49A9-8391-4D88A61E3350}" presName="box" presStyleLbl="node1" presStyleIdx="2" presStyleCnt="3"/>
      <dgm:spPr/>
    </dgm:pt>
    <dgm:pt modelId="{099A9D28-0AA8-42AD-86D9-0B379C1B1FD4}" type="pres">
      <dgm:prSet presAssocID="{EA4EAAA4-3102-49A9-8391-4D88A61E3350}" presName="img" presStyleLbl="fgImgPlace1" presStyleIdx="2" presStyleCnt="3"/>
      <dgm:spPr>
        <a:blipFill dpi="0" rotWithShape="1">
          <a:blip xmlns:r="http://schemas.openxmlformats.org/officeDocument/2006/relationships" r:embed="rId3" cstate="print">
            <a:extLst>
              <a:ext uri="{28A0092B-C50C-407E-A947-70E740481C1C}">
                <a14:useLocalDpi xmlns:a14="http://schemas.microsoft.com/office/drawing/2010/main"/>
              </a:ext>
            </a:extLst>
          </a:blip>
          <a:srcRect/>
          <a:stretch>
            <a:fillRect/>
          </a:stretch>
        </a:blipFill>
      </dgm:spPr>
    </dgm:pt>
    <dgm:pt modelId="{C0D450B1-33D8-4B63-AC48-24C92858B4C9}" type="pres">
      <dgm:prSet presAssocID="{EA4EAAA4-3102-49A9-8391-4D88A61E3350}" presName="text" presStyleLbl="node1" presStyleIdx="2" presStyleCnt="3">
        <dgm:presLayoutVars>
          <dgm:bulletEnabled val="1"/>
        </dgm:presLayoutVars>
      </dgm:prSet>
      <dgm:spPr/>
    </dgm:pt>
  </dgm:ptLst>
  <dgm:cxnLst>
    <dgm:cxn modelId="{0D056809-A959-4D1B-959D-FD78369CD383}" type="presOf" srcId="{03942CB3-9D9C-4136-8880-46DADD6644AC}" destId="{79C596E9-7AAA-4AAC-BDB2-B5ED843AC08D}" srcOrd="1" destOrd="0" presId="urn:microsoft.com/office/officeart/2005/8/layout/vList4#1"/>
    <dgm:cxn modelId="{DAF8D818-3A7D-465D-897F-20B862B030E9}" type="presOf" srcId="{D70A179F-097B-4B05-BC4C-144113917F64}" destId="{BDAA947B-83D1-4802-AE95-32137525D2E9}" srcOrd="0" destOrd="1" presId="urn:microsoft.com/office/officeart/2005/8/layout/vList4#1"/>
    <dgm:cxn modelId="{B4854322-FA8D-4307-944E-1D935AE618C3}" type="presOf" srcId="{EA4EAAA4-3102-49A9-8391-4D88A61E3350}" destId="{C0D450B1-33D8-4B63-AC48-24C92858B4C9}" srcOrd="1" destOrd="0" presId="urn:microsoft.com/office/officeart/2005/8/layout/vList4#1"/>
    <dgm:cxn modelId="{48A71726-5F39-46B3-B7D5-8C2B1D5609E6}" type="presOf" srcId="{2D033899-8014-4392-A649-546F546E44BE}" destId="{C1283636-2920-432E-A0E9-3097451169D5}" srcOrd="1" destOrd="1" presId="urn:microsoft.com/office/officeart/2005/8/layout/vList4#1"/>
    <dgm:cxn modelId="{529FA327-F094-43FF-BC61-0DB29626F7CB}" type="presOf" srcId="{3FB8E94F-B91A-4F40-9FBD-1868CAA1D215}" destId="{C1283636-2920-432E-A0E9-3097451169D5}" srcOrd="1" destOrd="0" presId="urn:microsoft.com/office/officeart/2005/8/layout/vList4#1"/>
    <dgm:cxn modelId="{9D1E0E2B-B861-4A09-AE11-9ABC4508277C}" srcId="{4DCB63BE-EA62-416F-972E-5B6217987F3E}" destId="{3FB8E94F-B91A-4F40-9FBD-1868CAA1D215}" srcOrd="1" destOrd="0" parTransId="{968CD9E5-65AC-4BA8-B056-21F8B45C2EE4}" sibTransId="{C9DD17F3-EA30-4390-B8BF-E6FD7F95B681}"/>
    <dgm:cxn modelId="{7F6E9B34-94CC-47C0-AA2A-26DE7DFCDEF0}" type="presOf" srcId="{3FB8E94F-B91A-4F40-9FBD-1868CAA1D215}" destId="{C3C4E1E8-9A50-40FB-B74D-1375FE9DE9EA}" srcOrd="0" destOrd="0" presId="urn:microsoft.com/office/officeart/2005/8/layout/vList4#1"/>
    <dgm:cxn modelId="{60B03048-20CA-48E3-918E-7C5E613D300B}" type="presOf" srcId="{EA4EAAA4-3102-49A9-8391-4D88A61E3350}" destId="{BDAA947B-83D1-4802-AE95-32137525D2E9}" srcOrd="0" destOrd="0" presId="urn:microsoft.com/office/officeart/2005/8/layout/vList4#1"/>
    <dgm:cxn modelId="{964E8D5A-366B-4857-A349-48C787280D32}" type="presOf" srcId="{4DCB63BE-EA62-416F-972E-5B6217987F3E}" destId="{DB27B909-7CE8-4132-93E1-474F1295A631}" srcOrd="0" destOrd="0" presId="urn:microsoft.com/office/officeart/2005/8/layout/vList4#1"/>
    <dgm:cxn modelId="{EE59726C-066D-4D82-A897-556070A08A0D}" type="presOf" srcId="{49EC6A2F-89BB-4D45-AD42-2C2217D52EE7}" destId="{79C596E9-7AAA-4AAC-BDB2-B5ED843AC08D}" srcOrd="1" destOrd="1" presId="urn:microsoft.com/office/officeart/2005/8/layout/vList4#1"/>
    <dgm:cxn modelId="{42D4AD7F-B144-476F-90F4-FA2C6F7238E9}" srcId="{4DCB63BE-EA62-416F-972E-5B6217987F3E}" destId="{EA4EAAA4-3102-49A9-8391-4D88A61E3350}" srcOrd="2" destOrd="0" parTransId="{733BBF15-7430-42BE-9784-878F9721A70D}" sibTransId="{393D40A6-5BB1-4F59-98F1-4D4E9616E1D7}"/>
    <dgm:cxn modelId="{FCC64485-83BE-4397-84B2-7105C2F56414}" type="presOf" srcId="{03942CB3-9D9C-4136-8880-46DADD6644AC}" destId="{B0B5F2F0-467F-45EA-827F-B947316FAE2A}" srcOrd="0" destOrd="0" presId="urn:microsoft.com/office/officeart/2005/8/layout/vList4#1"/>
    <dgm:cxn modelId="{C61F5989-56F7-4A59-AA0B-88155C22089B}" type="presOf" srcId="{49EC6A2F-89BB-4D45-AD42-2C2217D52EE7}" destId="{B0B5F2F0-467F-45EA-827F-B947316FAE2A}" srcOrd="0" destOrd="1" presId="urn:microsoft.com/office/officeart/2005/8/layout/vList4#1"/>
    <dgm:cxn modelId="{E5CCF589-AE6A-4AA4-A95E-8F3B01E090FC}" type="presOf" srcId="{D70A179F-097B-4B05-BC4C-144113917F64}" destId="{C0D450B1-33D8-4B63-AC48-24C92858B4C9}" srcOrd="1" destOrd="1" presId="urn:microsoft.com/office/officeart/2005/8/layout/vList4#1"/>
    <dgm:cxn modelId="{9BDBA08D-65F9-4EE9-BF9B-A76FDC79E541}" srcId="{3FB8E94F-B91A-4F40-9FBD-1868CAA1D215}" destId="{2D033899-8014-4392-A649-546F546E44BE}" srcOrd="0" destOrd="0" parTransId="{68969D03-FBEE-4B43-A8A1-FE6821B37BF9}" sibTransId="{7DD54A3B-F80A-4A5E-99DA-AF7FDB404839}"/>
    <dgm:cxn modelId="{D23052DE-8F53-4A16-8278-AA2E89B9A3A9}" srcId="{03942CB3-9D9C-4136-8880-46DADD6644AC}" destId="{49EC6A2F-89BB-4D45-AD42-2C2217D52EE7}" srcOrd="0" destOrd="0" parTransId="{8457B35D-12C9-4919-80C4-CAC586FA105F}" sibTransId="{AE3800F5-C4EC-4127-A793-A2EC1E3A0126}"/>
    <dgm:cxn modelId="{66DB58E5-AC69-4919-860E-E19C29F33BC6}" srcId="{4DCB63BE-EA62-416F-972E-5B6217987F3E}" destId="{03942CB3-9D9C-4136-8880-46DADD6644AC}" srcOrd="0" destOrd="0" parTransId="{C5BEA955-A922-4467-9813-9213E5F27624}" sibTransId="{8154CB7F-71F2-428A-9CB4-9BDC7581140F}"/>
    <dgm:cxn modelId="{678690EB-A492-42AB-BC7C-62716037DA4C}" type="presOf" srcId="{2D033899-8014-4392-A649-546F546E44BE}" destId="{C3C4E1E8-9A50-40FB-B74D-1375FE9DE9EA}" srcOrd="0" destOrd="1" presId="urn:microsoft.com/office/officeart/2005/8/layout/vList4#1"/>
    <dgm:cxn modelId="{3998D6F0-AE27-4B74-A2D9-E195DF127B6A}" srcId="{EA4EAAA4-3102-49A9-8391-4D88A61E3350}" destId="{D70A179F-097B-4B05-BC4C-144113917F64}" srcOrd="0" destOrd="0" parTransId="{CFEB01E6-53C9-438B-ABCF-5A0252CDA0E6}" sibTransId="{BE2BECFE-E762-4CA1-8EBA-E1EBCE2A906C}"/>
    <dgm:cxn modelId="{16B8C3D1-8C48-4200-9293-68A5DC4502DC}" type="presParOf" srcId="{DB27B909-7CE8-4132-93E1-474F1295A631}" destId="{E658DD70-15B0-4AA4-8F15-6C7B8876895C}" srcOrd="0" destOrd="0" presId="urn:microsoft.com/office/officeart/2005/8/layout/vList4#1"/>
    <dgm:cxn modelId="{822CA089-3FEB-471D-BFD9-1FFEAD103DB1}" type="presParOf" srcId="{E658DD70-15B0-4AA4-8F15-6C7B8876895C}" destId="{B0B5F2F0-467F-45EA-827F-B947316FAE2A}" srcOrd="0" destOrd="0" presId="urn:microsoft.com/office/officeart/2005/8/layout/vList4#1"/>
    <dgm:cxn modelId="{25F8E702-F7F8-467D-A610-CDB2303CCC87}" type="presParOf" srcId="{E658DD70-15B0-4AA4-8F15-6C7B8876895C}" destId="{AB8C7CC9-BA0B-4F46-AD9D-9D84D3686FF9}" srcOrd="1" destOrd="0" presId="urn:microsoft.com/office/officeart/2005/8/layout/vList4#1"/>
    <dgm:cxn modelId="{30BC5928-D6A9-44A0-8208-6144171278F9}" type="presParOf" srcId="{E658DD70-15B0-4AA4-8F15-6C7B8876895C}" destId="{79C596E9-7AAA-4AAC-BDB2-B5ED843AC08D}" srcOrd="2" destOrd="0" presId="urn:microsoft.com/office/officeart/2005/8/layout/vList4#1"/>
    <dgm:cxn modelId="{193D1C43-6C19-433C-9575-2A803CD2EFAF}" type="presParOf" srcId="{DB27B909-7CE8-4132-93E1-474F1295A631}" destId="{15E9A38B-8BE8-4EDC-9E45-422B70F71134}" srcOrd="1" destOrd="0" presId="urn:microsoft.com/office/officeart/2005/8/layout/vList4#1"/>
    <dgm:cxn modelId="{FD1BAC68-E9F2-4EC9-B9A9-B46294CE93F6}" type="presParOf" srcId="{DB27B909-7CE8-4132-93E1-474F1295A631}" destId="{5FD0E560-0351-4AED-9428-19415E4D947D}" srcOrd="2" destOrd="0" presId="urn:microsoft.com/office/officeart/2005/8/layout/vList4#1"/>
    <dgm:cxn modelId="{7C58AA35-943C-4C27-AE2D-FA3448C969A0}" type="presParOf" srcId="{5FD0E560-0351-4AED-9428-19415E4D947D}" destId="{C3C4E1E8-9A50-40FB-B74D-1375FE9DE9EA}" srcOrd="0" destOrd="0" presId="urn:microsoft.com/office/officeart/2005/8/layout/vList4#1"/>
    <dgm:cxn modelId="{CBB614F3-8ED0-436C-9BB8-5F7F648A1D6D}" type="presParOf" srcId="{5FD0E560-0351-4AED-9428-19415E4D947D}" destId="{5B844668-161A-40CE-834D-DBA7B2491ED1}" srcOrd="1" destOrd="0" presId="urn:microsoft.com/office/officeart/2005/8/layout/vList4#1"/>
    <dgm:cxn modelId="{A286B9F9-05DE-4C46-AE3B-41859B7E08A9}" type="presParOf" srcId="{5FD0E560-0351-4AED-9428-19415E4D947D}" destId="{C1283636-2920-432E-A0E9-3097451169D5}" srcOrd="2" destOrd="0" presId="urn:microsoft.com/office/officeart/2005/8/layout/vList4#1"/>
    <dgm:cxn modelId="{36FC2B71-F79F-42D7-B2FF-B66ECB835D0D}" type="presParOf" srcId="{DB27B909-7CE8-4132-93E1-474F1295A631}" destId="{D26C9CB4-610B-4E22-A604-9CD97B724534}" srcOrd="3" destOrd="0" presId="urn:microsoft.com/office/officeart/2005/8/layout/vList4#1"/>
    <dgm:cxn modelId="{DF430A59-6365-47C5-A7A0-CD6BDFB26F61}" type="presParOf" srcId="{DB27B909-7CE8-4132-93E1-474F1295A631}" destId="{8F9A6C2E-DC98-4DAC-8FB2-07CE63FE2507}" srcOrd="4" destOrd="0" presId="urn:microsoft.com/office/officeart/2005/8/layout/vList4#1"/>
    <dgm:cxn modelId="{8C615A38-590D-4868-A318-49FB22F86E1C}" type="presParOf" srcId="{8F9A6C2E-DC98-4DAC-8FB2-07CE63FE2507}" destId="{BDAA947B-83D1-4802-AE95-32137525D2E9}" srcOrd="0" destOrd="0" presId="urn:microsoft.com/office/officeart/2005/8/layout/vList4#1"/>
    <dgm:cxn modelId="{63134D53-4DD5-4970-BA20-9BE997663141}" type="presParOf" srcId="{8F9A6C2E-DC98-4DAC-8FB2-07CE63FE2507}" destId="{099A9D28-0AA8-42AD-86D9-0B379C1B1FD4}" srcOrd="1" destOrd="0" presId="urn:microsoft.com/office/officeart/2005/8/layout/vList4#1"/>
    <dgm:cxn modelId="{0F04C4C6-5398-4155-AF64-6D187B08F55F}" type="presParOf" srcId="{8F9A6C2E-DC98-4DAC-8FB2-07CE63FE2507}" destId="{C0D450B1-33D8-4B63-AC48-24C92858B4C9}" srcOrd="2" destOrd="0" presId="urn:microsoft.com/office/officeart/2005/8/layout/vList4#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DEAD651-CBFC-4DD3-8709-AABE667429DE}" type="doc">
      <dgm:prSet loTypeId="urn:microsoft.com/office/officeart/2008/layout/AlternatingPictureBlocks" loCatId="picture" qsTypeId="urn:microsoft.com/office/officeart/2005/8/quickstyle/simple5" qsCatId="simple" csTypeId="urn:microsoft.com/office/officeart/2005/8/colors/colorful2" csCatId="colorful" phldr="1"/>
      <dgm:spPr/>
      <dgm:t>
        <a:bodyPr/>
        <a:lstStyle/>
        <a:p>
          <a:endParaRPr lang="es-ES"/>
        </a:p>
      </dgm:t>
    </dgm:pt>
    <dgm:pt modelId="{C57A2463-73F7-4A35-8536-694E79125833}">
      <dgm:prSet custT="1"/>
      <dgm:spPr>
        <a:solidFill>
          <a:schemeClr val="accent1">
            <a:lumMod val="75000"/>
          </a:schemeClr>
        </a:solidFill>
      </dgm:spPr>
      <dgm:t>
        <a:bodyPr/>
        <a:lstStyle/>
        <a:p>
          <a:r>
            <a:rPr lang="it-IT" sz="2000" b="1" dirty="0">
              <a:effectLst>
                <a:outerShdw blurRad="38100" dist="38100" dir="2700000" algn="tl">
                  <a:srgbClr val="000000">
                    <a:alpha val="43137"/>
                  </a:srgbClr>
                </a:outerShdw>
              </a:effectLst>
            </a:rPr>
            <a:t>Nella macelleria si vendevano sia alimenti offerti in sacrificio agli idoli sia alimenti non offerti in sacrificio. Il credente non doveva chiedere da dove provenissero, per non dare l'impressione di considerare illecito il consumo di quel tipo di carne </a:t>
          </a:r>
          <a:r>
            <a:rPr lang="es-ES" sz="2000" b="1" dirty="0">
              <a:effectLst>
                <a:outerShdw blurRad="38100" dist="38100" dir="2700000" algn="tl">
                  <a:srgbClr val="000000">
                    <a:alpha val="43137"/>
                  </a:srgbClr>
                </a:outerShdw>
              </a:effectLst>
            </a:rPr>
            <a:t>(1 Co 10:25).</a:t>
          </a:r>
          <a:endParaRPr lang="es-ES" sz="2000" dirty="0">
            <a:effectLst>
              <a:outerShdw blurRad="38100" dist="38100" dir="2700000" algn="tl">
                <a:srgbClr val="000000">
                  <a:alpha val="43137"/>
                </a:srgbClr>
              </a:outerShdw>
            </a:effectLst>
          </a:endParaRPr>
        </a:p>
      </dgm:t>
    </dgm:pt>
    <dgm:pt modelId="{92262206-A2CF-45AE-B064-EBF79028278D}" type="parTrans" cxnId="{81542003-7C51-4F9D-A97F-70ADE4602A04}">
      <dgm:prSet/>
      <dgm:spPr/>
      <dgm:t>
        <a:bodyPr/>
        <a:lstStyle/>
        <a:p>
          <a:endParaRPr lang="es-ES" sz="2000"/>
        </a:p>
      </dgm:t>
    </dgm:pt>
    <dgm:pt modelId="{28224BF8-8A5A-4DA4-A3EB-73C991032B77}" type="sibTrans" cxnId="{81542003-7C51-4F9D-A97F-70ADE4602A04}">
      <dgm:prSet/>
      <dgm:spPr/>
      <dgm:t>
        <a:bodyPr/>
        <a:lstStyle/>
        <a:p>
          <a:endParaRPr lang="es-ES" sz="2000"/>
        </a:p>
      </dgm:t>
    </dgm:pt>
    <dgm:pt modelId="{A8DDCDF6-3FDB-4155-95EF-B4E07571C9DE}">
      <dgm:prSet custT="1"/>
      <dgm:spPr>
        <a:solidFill>
          <a:schemeClr val="accent3">
            <a:lumMod val="75000"/>
          </a:schemeClr>
        </a:solidFill>
      </dgm:spPr>
      <dgm:t>
        <a:bodyPr/>
        <a:lstStyle/>
        <a:p>
          <a:r>
            <a:rPr lang="it-IT" sz="1800" b="1" dirty="0">
              <a:effectLst>
                <a:outerShdw blurRad="38100" dist="38100" dir="2700000" algn="tl">
                  <a:srgbClr val="000000">
                    <a:alpha val="43137"/>
                  </a:srgbClr>
                </a:outerShdw>
              </a:effectLst>
            </a:rPr>
            <a:t>Un non credente invitò un credente a mangiare. Il credente mangiò senza fare domande (tutto gli è lecito). Ma il padrone di casa disse che la carne era stata offerta a un idolo. Quindi, per non urtare la coscienza del padrone di casa, non è opportuno che il credente mangi quella carne</a:t>
          </a:r>
          <a:r>
            <a:rPr lang="es-ES" sz="1800" b="1" dirty="0">
              <a:effectLst>
                <a:outerShdw blurRad="38100" dist="38100" dir="2700000" algn="tl">
                  <a:srgbClr val="000000">
                    <a:alpha val="43137"/>
                  </a:srgbClr>
                </a:outerShdw>
              </a:effectLst>
            </a:rPr>
            <a:t> (1 Co 10:27-29).</a:t>
          </a:r>
          <a:endParaRPr lang="es-ES" sz="1800" dirty="0">
            <a:effectLst>
              <a:outerShdw blurRad="38100" dist="38100" dir="2700000" algn="tl">
                <a:srgbClr val="000000">
                  <a:alpha val="43137"/>
                </a:srgbClr>
              </a:outerShdw>
            </a:effectLst>
          </a:endParaRPr>
        </a:p>
      </dgm:t>
    </dgm:pt>
    <dgm:pt modelId="{2FAE1962-A6BE-433E-93CC-7E9C8A03CDE1}" type="parTrans" cxnId="{69ADB80F-113B-480A-AD58-F084AF91B9E8}">
      <dgm:prSet/>
      <dgm:spPr/>
      <dgm:t>
        <a:bodyPr/>
        <a:lstStyle/>
        <a:p>
          <a:endParaRPr lang="es-ES" sz="2000"/>
        </a:p>
      </dgm:t>
    </dgm:pt>
    <dgm:pt modelId="{64D749C5-2BCF-48F2-A97A-6DD01ADB0F63}" type="sibTrans" cxnId="{69ADB80F-113B-480A-AD58-F084AF91B9E8}">
      <dgm:prSet/>
      <dgm:spPr/>
      <dgm:t>
        <a:bodyPr/>
        <a:lstStyle/>
        <a:p>
          <a:endParaRPr lang="es-ES" sz="2000"/>
        </a:p>
      </dgm:t>
    </dgm:pt>
    <dgm:pt modelId="{3F657BE6-B03F-44B6-A83A-61C249F358F0}" type="pres">
      <dgm:prSet presAssocID="{2DEAD651-CBFC-4DD3-8709-AABE667429DE}" presName="linearFlow" presStyleCnt="0">
        <dgm:presLayoutVars>
          <dgm:dir/>
          <dgm:resizeHandles val="exact"/>
        </dgm:presLayoutVars>
      </dgm:prSet>
      <dgm:spPr/>
    </dgm:pt>
    <dgm:pt modelId="{7D8E6C64-315B-406D-88B1-3136C2650312}" type="pres">
      <dgm:prSet presAssocID="{C57A2463-73F7-4A35-8536-694E79125833}" presName="comp" presStyleCnt="0"/>
      <dgm:spPr/>
    </dgm:pt>
    <dgm:pt modelId="{CE134132-FE13-4424-8622-70394E38BE37}" type="pres">
      <dgm:prSet presAssocID="{C57A2463-73F7-4A35-8536-694E79125833}" presName="rect2" presStyleLbl="node1" presStyleIdx="0" presStyleCnt="2" custScaleX="310832" custLinFactNeighborX="50520" custLinFactNeighborY="-591">
        <dgm:presLayoutVars>
          <dgm:bulletEnabled val="1"/>
        </dgm:presLayoutVars>
      </dgm:prSet>
      <dgm:spPr/>
    </dgm:pt>
    <dgm:pt modelId="{0E39B0EA-1CF8-4763-B1A5-529D112E96FB}" type="pres">
      <dgm:prSet presAssocID="{C57A2463-73F7-4A35-8536-694E79125833}" presName="rect1" presStyleLbl="lnNode1" presStyleIdx="0" presStyleCnt="2" custScaleX="207473" custLinFactX="-100000" custLinFactNeighborX="-110494" custLinFactNeighborY="-591"/>
      <dgm:spPr>
        <a:blipFill rotWithShape="1">
          <a:blip xmlns:r="http://schemas.openxmlformats.org/officeDocument/2006/relationships" r:embed="rId1" cstate="print">
            <a:extLst>
              <a:ext uri="{28A0092B-C50C-407E-A947-70E740481C1C}">
                <a14:useLocalDpi xmlns:a14="http://schemas.microsoft.com/office/drawing/2010/main"/>
              </a:ext>
            </a:extLst>
          </a:blip>
          <a:srcRect/>
          <a:stretch>
            <a:fillRect/>
          </a:stretch>
        </a:blipFill>
      </dgm:spPr>
    </dgm:pt>
    <dgm:pt modelId="{266C7530-BA7C-436A-98A3-448E33D1AC20}" type="pres">
      <dgm:prSet presAssocID="{28224BF8-8A5A-4DA4-A3EB-73C991032B77}" presName="sibTrans" presStyleCnt="0"/>
      <dgm:spPr/>
    </dgm:pt>
    <dgm:pt modelId="{0E65F4C4-DA14-4AD3-B023-4F630B1BC0FC}" type="pres">
      <dgm:prSet presAssocID="{A8DDCDF6-3FDB-4155-95EF-B4E07571C9DE}" presName="comp" presStyleCnt="0"/>
      <dgm:spPr/>
    </dgm:pt>
    <dgm:pt modelId="{657811B2-F473-496A-9C98-072C8525BBFC}" type="pres">
      <dgm:prSet presAssocID="{A8DDCDF6-3FDB-4155-95EF-B4E07571C9DE}" presName="rect2" presStyleLbl="node1" presStyleIdx="1" presStyleCnt="2" custScaleX="310832" custLinFactNeighborX="-50852" custLinFactNeighborY="-972">
        <dgm:presLayoutVars>
          <dgm:bulletEnabled val="1"/>
        </dgm:presLayoutVars>
      </dgm:prSet>
      <dgm:spPr/>
    </dgm:pt>
    <dgm:pt modelId="{599A541C-F2D6-406B-8AAD-AE6417A2067B}" type="pres">
      <dgm:prSet presAssocID="{A8DDCDF6-3FDB-4155-95EF-B4E07571C9DE}" presName="rect1" presStyleLbl="lnNode1" presStyleIdx="1" presStyleCnt="2" custScaleX="207473" custLinFactX="100000" custLinFactNeighborX="110495" custLinFactNeighborY="-972"/>
      <dgm:spPr>
        <a:blipFill rotWithShape="1">
          <a:blip xmlns:r="http://schemas.openxmlformats.org/officeDocument/2006/relationships"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a:blipFill>
      </dgm:spPr>
    </dgm:pt>
  </dgm:ptLst>
  <dgm:cxnLst>
    <dgm:cxn modelId="{81542003-7C51-4F9D-A97F-70ADE4602A04}" srcId="{2DEAD651-CBFC-4DD3-8709-AABE667429DE}" destId="{C57A2463-73F7-4A35-8536-694E79125833}" srcOrd="0" destOrd="0" parTransId="{92262206-A2CF-45AE-B064-EBF79028278D}" sibTransId="{28224BF8-8A5A-4DA4-A3EB-73C991032B77}"/>
    <dgm:cxn modelId="{69ADB80F-113B-480A-AD58-F084AF91B9E8}" srcId="{2DEAD651-CBFC-4DD3-8709-AABE667429DE}" destId="{A8DDCDF6-3FDB-4155-95EF-B4E07571C9DE}" srcOrd="1" destOrd="0" parTransId="{2FAE1962-A6BE-433E-93CC-7E9C8A03CDE1}" sibTransId="{64D749C5-2BCF-48F2-A97A-6DD01ADB0F63}"/>
    <dgm:cxn modelId="{AEA6BB49-BC50-4FDE-859F-18AD78927272}" type="presOf" srcId="{2DEAD651-CBFC-4DD3-8709-AABE667429DE}" destId="{3F657BE6-B03F-44B6-A83A-61C249F358F0}" srcOrd="0" destOrd="0" presId="urn:microsoft.com/office/officeart/2008/layout/AlternatingPictureBlocks"/>
    <dgm:cxn modelId="{196248A7-8909-4D2F-A082-38678EA61BA3}" type="presOf" srcId="{C57A2463-73F7-4A35-8536-694E79125833}" destId="{CE134132-FE13-4424-8622-70394E38BE37}" srcOrd="0" destOrd="0" presId="urn:microsoft.com/office/officeart/2008/layout/AlternatingPictureBlocks"/>
    <dgm:cxn modelId="{7E5E3AD7-EF8E-41A4-90B0-56FBA6B65AF4}" type="presOf" srcId="{A8DDCDF6-3FDB-4155-95EF-B4E07571C9DE}" destId="{657811B2-F473-496A-9C98-072C8525BBFC}" srcOrd="0" destOrd="0" presId="urn:microsoft.com/office/officeart/2008/layout/AlternatingPictureBlocks"/>
    <dgm:cxn modelId="{C6AF9A4F-14EA-4437-A4A1-2464982B314F}" type="presParOf" srcId="{3F657BE6-B03F-44B6-A83A-61C249F358F0}" destId="{7D8E6C64-315B-406D-88B1-3136C2650312}" srcOrd="0" destOrd="0" presId="urn:microsoft.com/office/officeart/2008/layout/AlternatingPictureBlocks"/>
    <dgm:cxn modelId="{9D1121BD-CFDB-469D-8C8B-B7C46F0606CB}" type="presParOf" srcId="{7D8E6C64-315B-406D-88B1-3136C2650312}" destId="{CE134132-FE13-4424-8622-70394E38BE37}" srcOrd="0" destOrd="0" presId="urn:microsoft.com/office/officeart/2008/layout/AlternatingPictureBlocks"/>
    <dgm:cxn modelId="{2F36630E-33AA-414D-A3E4-13E4C5E015E3}" type="presParOf" srcId="{7D8E6C64-315B-406D-88B1-3136C2650312}" destId="{0E39B0EA-1CF8-4763-B1A5-529D112E96FB}" srcOrd="1" destOrd="0" presId="urn:microsoft.com/office/officeart/2008/layout/AlternatingPictureBlocks"/>
    <dgm:cxn modelId="{4A5AD5CF-272D-4A64-9352-1536B3F184F0}" type="presParOf" srcId="{3F657BE6-B03F-44B6-A83A-61C249F358F0}" destId="{266C7530-BA7C-436A-98A3-448E33D1AC20}" srcOrd="1" destOrd="0" presId="urn:microsoft.com/office/officeart/2008/layout/AlternatingPictureBlocks"/>
    <dgm:cxn modelId="{D3B5C852-FA70-4DF3-9AA1-EA9F4FFD6E6A}" type="presParOf" srcId="{3F657BE6-B03F-44B6-A83A-61C249F358F0}" destId="{0E65F4C4-DA14-4AD3-B023-4F630B1BC0FC}" srcOrd="2" destOrd="0" presId="urn:microsoft.com/office/officeart/2008/layout/AlternatingPictureBlocks"/>
    <dgm:cxn modelId="{B1C06911-9C45-4161-BDEB-0755A036FEEE}" type="presParOf" srcId="{0E65F4C4-DA14-4AD3-B023-4F630B1BC0FC}" destId="{657811B2-F473-496A-9C98-072C8525BBFC}" srcOrd="0" destOrd="0" presId="urn:microsoft.com/office/officeart/2008/layout/AlternatingPictureBlocks"/>
    <dgm:cxn modelId="{5E437AE8-E7C0-4873-BBA5-C41EFEF1303F}" type="presParOf" srcId="{0E65F4C4-DA14-4AD3-B023-4F630B1BC0FC}" destId="{599A541C-F2D6-406B-8AAD-AE6417A2067B}" srcOrd="1" destOrd="0" presId="urn:microsoft.com/office/officeart/2008/layout/AlternatingPictureBlock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05F303-8B79-4418-B387-6B3C4F4217F4}">
      <dsp:nvSpPr>
        <dsp:cNvPr id="0" name=""/>
        <dsp:cNvSpPr/>
      </dsp:nvSpPr>
      <dsp:spPr>
        <a:xfrm>
          <a:off x="0" y="35247"/>
          <a:ext cx="5886449" cy="359999"/>
        </a:xfrm>
        <a:prstGeom prst="roundRect">
          <a:avLst/>
        </a:prstGeom>
        <a:solidFill>
          <a:schemeClr val="accent4">
            <a:lumMod val="50000"/>
          </a:schemeClr>
        </a:solidFill>
        <a:ln>
          <a:noFill/>
        </a:ln>
        <a:effectLst>
          <a:outerShdw blurRad="50800" dist="38100" dir="2700000" algn="tl" rotWithShape="0">
            <a:prstClr val="black">
              <a:alpha val="40000"/>
            </a:prst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s-ES" sz="2000" b="1" kern="1200" dirty="0"/>
            <a:t>1 Corinzi 8</a:t>
          </a:r>
        </a:p>
      </dsp:txBody>
      <dsp:txXfrm>
        <a:off x="17574" y="52821"/>
        <a:ext cx="5851301" cy="324851"/>
      </dsp:txXfrm>
    </dsp:sp>
    <dsp:sp modelId="{CBDBDD01-3099-41C2-BE30-1FC52A6D2D21}">
      <dsp:nvSpPr>
        <dsp:cNvPr id="0" name=""/>
        <dsp:cNvSpPr/>
      </dsp:nvSpPr>
      <dsp:spPr>
        <a:xfrm>
          <a:off x="0" y="395247"/>
          <a:ext cx="5886449" cy="910800"/>
        </a:xfrm>
        <a:prstGeom prst="rect">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dsp:spPr>
      <dsp:style>
        <a:lnRef idx="0">
          <a:scrgbClr r="0" g="0" b="0"/>
        </a:lnRef>
        <a:fillRef idx="0">
          <a:scrgbClr r="0" g="0" b="0"/>
        </a:fillRef>
        <a:effectRef idx="0">
          <a:scrgbClr r="0" g="0" b="0"/>
        </a:effectRef>
        <a:fontRef idx="minor"/>
      </dsp:style>
      <dsp:txBody>
        <a:bodyPr spcFirstLastPara="0" vert="horz" wrap="square" lIns="186895" tIns="25400" rIns="142240" bIns="25400" numCol="1" spcCol="1270" anchor="t" anchorCtr="0">
          <a:noAutofit/>
        </a:bodyPr>
        <a:lstStyle/>
        <a:p>
          <a:pPr marL="228600" lvl="1" indent="-228600" algn="l" defTabSz="889000">
            <a:lnSpc>
              <a:spcPct val="90000"/>
            </a:lnSpc>
            <a:spcBef>
              <a:spcPct val="0"/>
            </a:spcBef>
            <a:spcAft>
              <a:spcPct val="20000"/>
            </a:spcAft>
            <a:buNone/>
          </a:pPr>
          <a:r>
            <a:rPr lang="es-ES" sz="2000" b="1" kern="1200" dirty="0">
              <a:solidFill>
                <a:srgbClr val="105660"/>
              </a:solidFill>
            </a:rPr>
            <a:t>Alimenti sacrificati agli idoli</a:t>
          </a:r>
        </a:p>
        <a:p>
          <a:pPr marL="228600" lvl="1" indent="-228600" algn="l" defTabSz="889000">
            <a:lnSpc>
              <a:spcPct val="90000"/>
            </a:lnSpc>
            <a:spcBef>
              <a:spcPct val="0"/>
            </a:spcBef>
            <a:spcAft>
              <a:spcPct val="20000"/>
            </a:spcAft>
            <a:buNone/>
          </a:pPr>
          <a:r>
            <a:rPr lang="es-ES" sz="2000" b="1" kern="1200" dirty="0"/>
            <a:t>(La conoscenza e l’amore)</a:t>
          </a:r>
        </a:p>
      </dsp:txBody>
      <dsp:txXfrm>
        <a:off x="0" y="395247"/>
        <a:ext cx="5886449" cy="910800"/>
      </dsp:txXfrm>
    </dsp:sp>
    <dsp:sp modelId="{D23DF7B9-1508-4D64-BF74-796D8F9392E5}">
      <dsp:nvSpPr>
        <dsp:cNvPr id="0" name=""/>
        <dsp:cNvSpPr/>
      </dsp:nvSpPr>
      <dsp:spPr>
        <a:xfrm>
          <a:off x="0" y="1306047"/>
          <a:ext cx="5886449" cy="359999"/>
        </a:xfrm>
        <a:prstGeom prst="roundRect">
          <a:avLst/>
        </a:prstGeom>
        <a:solidFill>
          <a:schemeClr val="accent1">
            <a:lumMod val="75000"/>
          </a:schemeClr>
        </a:solidFill>
        <a:ln>
          <a:noFill/>
        </a:ln>
        <a:effectLst>
          <a:outerShdw blurRad="50800" dist="38100" dir="2700000" algn="tl" rotWithShape="0">
            <a:prstClr val="black">
              <a:alpha val="40000"/>
            </a:prst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s-ES" sz="2000" b="1" kern="1200" dirty="0"/>
            <a:t>1 Corinzi 9</a:t>
          </a:r>
        </a:p>
      </dsp:txBody>
      <dsp:txXfrm>
        <a:off x="17574" y="1323621"/>
        <a:ext cx="5851301" cy="324851"/>
      </dsp:txXfrm>
    </dsp:sp>
    <dsp:sp modelId="{EFC215ED-B80C-46B7-91C7-A6AC412A000D}">
      <dsp:nvSpPr>
        <dsp:cNvPr id="0" name=""/>
        <dsp:cNvSpPr/>
      </dsp:nvSpPr>
      <dsp:spPr>
        <a:xfrm>
          <a:off x="0" y="1666046"/>
          <a:ext cx="5886449" cy="910800"/>
        </a:xfrm>
        <a:prstGeom prst="rect">
          <a:avLst/>
        </a:prstGeom>
        <a:solidFill>
          <a:schemeClr val="accent1">
            <a:lumMod val="20000"/>
            <a:lumOff val="80000"/>
          </a:schemeClr>
        </a:solidFill>
        <a:ln>
          <a:solidFill>
            <a:schemeClr val="accent1">
              <a:lumMod val="75000"/>
            </a:schemeClr>
          </a:solidFill>
        </a:ln>
        <a:effectLst>
          <a:outerShdw blurRad="50800" dist="38100" dir="2700000" algn="tl" rotWithShape="0">
            <a:prstClr val="black">
              <a:alpha val="40000"/>
            </a:prstClr>
          </a:outerShdw>
        </a:effectLst>
      </dsp:spPr>
      <dsp:style>
        <a:lnRef idx="0">
          <a:scrgbClr r="0" g="0" b="0"/>
        </a:lnRef>
        <a:fillRef idx="0">
          <a:scrgbClr r="0" g="0" b="0"/>
        </a:fillRef>
        <a:effectRef idx="0">
          <a:scrgbClr r="0" g="0" b="0"/>
        </a:effectRef>
        <a:fontRef idx="minor"/>
      </dsp:style>
      <dsp:txBody>
        <a:bodyPr spcFirstLastPara="0" vert="horz" wrap="square" lIns="186895" tIns="25400" rIns="142240" bIns="25400" numCol="1" spcCol="1270" anchor="t" anchorCtr="0">
          <a:noAutofit/>
        </a:bodyPr>
        <a:lstStyle/>
        <a:p>
          <a:pPr marL="228600" lvl="1" indent="-228600" algn="l" defTabSz="889000">
            <a:lnSpc>
              <a:spcPct val="90000"/>
            </a:lnSpc>
            <a:spcBef>
              <a:spcPct val="0"/>
            </a:spcBef>
            <a:spcAft>
              <a:spcPct val="20000"/>
            </a:spcAft>
            <a:buNone/>
          </a:pPr>
          <a:r>
            <a:rPr lang="es-ES" sz="2000" b="1" kern="1200" dirty="0">
              <a:solidFill>
                <a:schemeClr val="accent1">
                  <a:lumMod val="50000"/>
                </a:schemeClr>
              </a:solidFill>
            </a:rPr>
            <a:t>Paolo </a:t>
          </a:r>
          <a:r>
            <a:rPr lang="it-IT" sz="2000" b="1" kern="1200" dirty="0">
              <a:solidFill>
                <a:schemeClr val="accent1">
                  <a:lumMod val="50000"/>
                </a:schemeClr>
              </a:solidFill>
            </a:rPr>
            <a:t>rinuncia ai propri diritti
</a:t>
          </a:r>
          <a:r>
            <a:rPr lang="it-IT" sz="2000" b="1" kern="1200" dirty="0">
              <a:solidFill>
                <a:schemeClr val="tx1"/>
              </a:solidFill>
            </a:rPr>
            <a:t>(I diritti del Vangelo)</a:t>
          </a:r>
          <a:endParaRPr lang="es-ES" sz="2000" b="1" kern="1200" dirty="0">
            <a:solidFill>
              <a:schemeClr val="tx1"/>
            </a:solidFill>
          </a:endParaRPr>
        </a:p>
      </dsp:txBody>
      <dsp:txXfrm>
        <a:off x="0" y="1666046"/>
        <a:ext cx="5886449" cy="910800"/>
      </dsp:txXfrm>
    </dsp:sp>
    <dsp:sp modelId="{44612A3A-7010-455E-982D-13892276492C}">
      <dsp:nvSpPr>
        <dsp:cNvPr id="0" name=""/>
        <dsp:cNvSpPr/>
      </dsp:nvSpPr>
      <dsp:spPr>
        <a:xfrm>
          <a:off x="0" y="2576846"/>
          <a:ext cx="5886449" cy="359999"/>
        </a:xfrm>
        <a:prstGeom prst="roundRect">
          <a:avLst/>
        </a:prstGeom>
        <a:solidFill>
          <a:schemeClr val="accent5">
            <a:lumMod val="75000"/>
          </a:schemeClr>
        </a:solidFill>
        <a:ln>
          <a:noFill/>
        </a:ln>
        <a:effectLst>
          <a:outerShdw blurRad="50800" dist="38100" dir="2700000" algn="tl" rotWithShape="0">
            <a:prstClr val="black">
              <a:alpha val="40000"/>
            </a:prst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s-ES" sz="2000" b="1" kern="1200" dirty="0"/>
            <a:t>1 Corinzi 10:1-13</a:t>
          </a:r>
        </a:p>
      </dsp:txBody>
      <dsp:txXfrm>
        <a:off x="17574" y="2594420"/>
        <a:ext cx="5851301" cy="324851"/>
      </dsp:txXfrm>
    </dsp:sp>
    <dsp:sp modelId="{10B49261-2E38-4333-877D-540977F0CE76}">
      <dsp:nvSpPr>
        <dsp:cNvPr id="0" name=""/>
        <dsp:cNvSpPr/>
      </dsp:nvSpPr>
      <dsp:spPr>
        <a:xfrm>
          <a:off x="0" y="2936846"/>
          <a:ext cx="5886449" cy="910800"/>
        </a:xfrm>
        <a:prstGeom prst="rect">
          <a:avLst/>
        </a:prstGeom>
        <a:solidFill>
          <a:schemeClr val="accent5">
            <a:lumMod val="20000"/>
            <a:lumOff val="80000"/>
          </a:schemeClr>
        </a:solidFill>
        <a:ln>
          <a:solidFill>
            <a:schemeClr val="accent5">
              <a:lumMod val="75000"/>
            </a:schemeClr>
          </a:solidFill>
        </a:ln>
        <a:effectLst>
          <a:outerShdw blurRad="50800" dist="38100" dir="2700000" algn="tl" rotWithShape="0">
            <a:prstClr val="black">
              <a:alpha val="40000"/>
            </a:prstClr>
          </a:outerShdw>
        </a:effectLst>
      </dsp:spPr>
      <dsp:style>
        <a:lnRef idx="0">
          <a:scrgbClr r="0" g="0" b="0"/>
        </a:lnRef>
        <a:fillRef idx="0">
          <a:scrgbClr r="0" g="0" b="0"/>
        </a:fillRef>
        <a:effectRef idx="0">
          <a:scrgbClr r="0" g="0" b="0"/>
        </a:effectRef>
        <a:fontRef idx="minor"/>
      </dsp:style>
      <dsp:txBody>
        <a:bodyPr spcFirstLastPara="0" vert="horz" wrap="square" lIns="186895" tIns="25400" rIns="142240" bIns="25400" numCol="1" spcCol="1270" anchor="t" anchorCtr="0">
          <a:noAutofit/>
        </a:bodyPr>
        <a:lstStyle/>
        <a:p>
          <a:pPr marL="228600" lvl="1" indent="-228600" algn="l" defTabSz="889000">
            <a:lnSpc>
              <a:spcPct val="90000"/>
            </a:lnSpc>
            <a:spcBef>
              <a:spcPct val="0"/>
            </a:spcBef>
            <a:spcAft>
              <a:spcPct val="20000"/>
            </a:spcAft>
            <a:buNone/>
          </a:pPr>
          <a:r>
            <a:rPr lang="es-ES" sz="2000" b="1" kern="1200" dirty="0">
              <a:solidFill>
                <a:schemeClr val="accent5">
                  <a:lumMod val="50000"/>
                </a:schemeClr>
              </a:solidFill>
            </a:rPr>
            <a:t>Avvertimenti contro l’idolatria</a:t>
          </a:r>
        </a:p>
        <a:p>
          <a:pPr marL="228600" lvl="1" indent="-228600" algn="l" defTabSz="889000">
            <a:lnSpc>
              <a:spcPct val="90000"/>
            </a:lnSpc>
            <a:spcBef>
              <a:spcPct val="0"/>
            </a:spcBef>
            <a:spcAft>
              <a:spcPct val="20000"/>
            </a:spcAft>
            <a:buNone/>
          </a:pPr>
          <a:r>
            <a:rPr lang="es-ES" sz="2000" b="1" kern="1200" dirty="0"/>
            <a:t>(Lezioni del passato)</a:t>
          </a:r>
        </a:p>
      </dsp:txBody>
      <dsp:txXfrm>
        <a:off x="0" y="2936846"/>
        <a:ext cx="5886449" cy="910800"/>
      </dsp:txXfrm>
    </dsp:sp>
    <dsp:sp modelId="{E02B32B1-A93B-45CE-A8E9-B011A91A1719}">
      <dsp:nvSpPr>
        <dsp:cNvPr id="0" name=""/>
        <dsp:cNvSpPr/>
      </dsp:nvSpPr>
      <dsp:spPr>
        <a:xfrm>
          <a:off x="0" y="3847646"/>
          <a:ext cx="5886449" cy="359999"/>
        </a:xfrm>
        <a:prstGeom prst="roundRect">
          <a:avLst/>
        </a:prstGeom>
        <a:solidFill>
          <a:schemeClr val="accent6">
            <a:lumMod val="75000"/>
          </a:schemeClr>
        </a:solidFill>
        <a:ln>
          <a:noFill/>
        </a:ln>
        <a:effectLst>
          <a:outerShdw blurRad="50800" dist="38100" dir="2700000" algn="tl" rotWithShape="0">
            <a:prstClr val="black">
              <a:alpha val="40000"/>
            </a:prst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s-ES" sz="2000" b="1" kern="1200" dirty="0"/>
            <a:t>1 Corinzi 10:14-22</a:t>
          </a:r>
        </a:p>
      </dsp:txBody>
      <dsp:txXfrm>
        <a:off x="17574" y="3865220"/>
        <a:ext cx="5851301" cy="324851"/>
      </dsp:txXfrm>
    </dsp:sp>
    <dsp:sp modelId="{F6C34058-B94A-4665-B0D2-FAC45F96C35E}">
      <dsp:nvSpPr>
        <dsp:cNvPr id="0" name=""/>
        <dsp:cNvSpPr/>
      </dsp:nvSpPr>
      <dsp:spPr>
        <a:xfrm>
          <a:off x="0" y="4207645"/>
          <a:ext cx="5886449" cy="910800"/>
        </a:xfrm>
        <a:prstGeom prst="rect">
          <a:avLst/>
        </a:prstGeom>
        <a:solidFill>
          <a:schemeClr val="accent6">
            <a:lumMod val="20000"/>
            <a:lumOff val="80000"/>
          </a:schemeClr>
        </a:solidFill>
        <a:ln>
          <a:solidFill>
            <a:schemeClr val="accent6">
              <a:lumMod val="75000"/>
            </a:schemeClr>
          </a:solidFill>
        </a:ln>
        <a:effectLst>
          <a:outerShdw blurRad="50800" dist="38100" dir="2700000" algn="tl" rotWithShape="0">
            <a:prstClr val="black">
              <a:alpha val="40000"/>
            </a:prstClr>
          </a:outerShdw>
        </a:effectLst>
      </dsp:spPr>
      <dsp:style>
        <a:lnRef idx="0">
          <a:scrgbClr r="0" g="0" b="0"/>
        </a:lnRef>
        <a:fillRef idx="0">
          <a:scrgbClr r="0" g="0" b="0"/>
        </a:fillRef>
        <a:effectRef idx="0">
          <a:scrgbClr r="0" g="0" b="0"/>
        </a:effectRef>
        <a:fontRef idx="minor"/>
      </dsp:style>
      <dsp:txBody>
        <a:bodyPr spcFirstLastPara="0" vert="horz" wrap="square" lIns="186895" tIns="25400" rIns="142240" bIns="25400" numCol="1" spcCol="1270" anchor="t" anchorCtr="0">
          <a:noAutofit/>
        </a:bodyPr>
        <a:lstStyle/>
        <a:p>
          <a:pPr marL="228600" lvl="1" indent="-228600" algn="l" defTabSz="889000">
            <a:lnSpc>
              <a:spcPct val="90000"/>
            </a:lnSpc>
            <a:spcBef>
              <a:spcPct val="0"/>
            </a:spcBef>
            <a:spcAft>
              <a:spcPct val="20000"/>
            </a:spcAft>
            <a:buNone/>
          </a:pPr>
          <a:r>
            <a:rPr lang="it-IT" sz="2000" b="1" kern="1200" dirty="0">
              <a:solidFill>
                <a:schemeClr val="accent6">
                  <a:lumMod val="50000"/>
                </a:schemeClr>
              </a:solidFill>
            </a:rPr>
            <a:t>Il calice del Signore e il calice dei demoni</a:t>
          </a:r>
          <a:endParaRPr lang="es-ES" sz="2000" b="1" kern="1200" dirty="0">
            <a:solidFill>
              <a:schemeClr val="accent6">
                <a:lumMod val="50000"/>
              </a:schemeClr>
            </a:solidFill>
          </a:endParaRPr>
        </a:p>
        <a:p>
          <a:pPr marL="228600" lvl="1" indent="-228600" algn="l" defTabSz="889000">
            <a:lnSpc>
              <a:spcPct val="90000"/>
            </a:lnSpc>
            <a:spcBef>
              <a:spcPct val="0"/>
            </a:spcBef>
            <a:spcAft>
              <a:spcPct val="20000"/>
            </a:spcAft>
            <a:buNone/>
          </a:pPr>
          <a:r>
            <a:rPr lang="es-ES" sz="2000" b="1" kern="1200" dirty="0"/>
            <a:t>(Abbandonare l’idolatria)</a:t>
          </a:r>
          <a:endParaRPr lang="es-ES" sz="2000" b="1" kern="1200" dirty="0">
            <a:solidFill>
              <a:schemeClr val="accent6">
                <a:lumMod val="50000"/>
              </a:schemeClr>
            </a:solidFill>
          </a:endParaRPr>
        </a:p>
      </dsp:txBody>
      <dsp:txXfrm>
        <a:off x="0" y="4207645"/>
        <a:ext cx="5886449" cy="910800"/>
      </dsp:txXfrm>
    </dsp:sp>
    <dsp:sp modelId="{98DC2228-4CA8-4FBD-BE7A-F2BCAB7EE064}">
      <dsp:nvSpPr>
        <dsp:cNvPr id="0" name=""/>
        <dsp:cNvSpPr/>
      </dsp:nvSpPr>
      <dsp:spPr>
        <a:xfrm>
          <a:off x="0" y="5118445"/>
          <a:ext cx="5886449" cy="359999"/>
        </a:xfrm>
        <a:prstGeom prst="roundRect">
          <a:avLst/>
        </a:prstGeom>
        <a:solidFill>
          <a:schemeClr val="accent3">
            <a:lumMod val="75000"/>
          </a:schemeClr>
        </a:solidFill>
        <a:ln>
          <a:noFill/>
        </a:ln>
        <a:effectLst>
          <a:outerShdw blurRad="50800" dist="38100" dir="2700000" algn="tl" rotWithShape="0">
            <a:prstClr val="black">
              <a:alpha val="40000"/>
            </a:prst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s-ES" sz="2000" b="1" kern="1200" dirty="0"/>
            <a:t>1 Corinzi 10:23-33</a:t>
          </a:r>
        </a:p>
      </dsp:txBody>
      <dsp:txXfrm>
        <a:off x="17574" y="5136019"/>
        <a:ext cx="5851301" cy="324851"/>
      </dsp:txXfrm>
    </dsp:sp>
    <dsp:sp modelId="{A64A5609-2709-430E-A009-E012925686C4}">
      <dsp:nvSpPr>
        <dsp:cNvPr id="0" name=""/>
        <dsp:cNvSpPr/>
      </dsp:nvSpPr>
      <dsp:spPr>
        <a:xfrm>
          <a:off x="0" y="5478445"/>
          <a:ext cx="5886449" cy="910800"/>
        </a:xfrm>
        <a:prstGeom prst="rect">
          <a:avLst/>
        </a:prstGeom>
        <a:solidFill>
          <a:schemeClr val="accent3">
            <a:lumMod val="20000"/>
            <a:lumOff val="80000"/>
          </a:schemeClr>
        </a:solidFill>
        <a:ln>
          <a:solidFill>
            <a:schemeClr val="accent3">
              <a:lumMod val="75000"/>
            </a:schemeClr>
          </a:solidFill>
        </a:ln>
        <a:effectLst>
          <a:outerShdw blurRad="50800" dist="38100" dir="2700000" algn="tl" rotWithShape="0">
            <a:prstClr val="black">
              <a:alpha val="40000"/>
            </a:prstClr>
          </a:outerShdw>
        </a:effectLst>
      </dsp:spPr>
      <dsp:style>
        <a:lnRef idx="0">
          <a:scrgbClr r="0" g="0" b="0"/>
        </a:lnRef>
        <a:fillRef idx="0">
          <a:scrgbClr r="0" g="0" b="0"/>
        </a:fillRef>
        <a:effectRef idx="0">
          <a:scrgbClr r="0" g="0" b="0"/>
        </a:effectRef>
        <a:fontRef idx="minor"/>
      </dsp:style>
      <dsp:txBody>
        <a:bodyPr spcFirstLastPara="0" vert="horz" wrap="square" lIns="186895" tIns="25400" rIns="142240" bIns="25400" numCol="1" spcCol="1270" anchor="t" anchorCtr="0">
          <a:noAutofit/>
        </a:bodyPr>
        <a:lstStyle/>
        <a:p>
          <a:pPr marL="228600" lvl="1" indent="-228600" algn="l" defTabSz="889000">
            <a:lnSpc>
              <a:spcPct val="90000"/>
            </a:lnSpc>
            <a:spcBef>
              <a:spcPct val="0"/>
            </a:spcBef>
            <a:spcAft>
              <a:spcPct val="20000"/>
            </a:spcAft>
            <a:buNone/>
          </a:pPr>
          <a:r>
            <a:rPr lang="it-IT" sz="2000" b="1" kern="1200" dirty="0">
              <a:solidFill>
                <a:schemeClr val="accent3">
                  <a:lumMod val="50000"/>
                </a:schemeClr>
              </a:solidFill>
            </a:rPr>
            <a:t>Fare tutto alla gloria di Dio</a:t>
          </a:r>
          <a:endParaRPr lang="es-ES" sz="2000" b="1" kern="1200" dirty="0">
            <a:solidFill>
              <a:schemeClr val="accent3">
                <a:lumMod val="50000"/>
              </a:schemeClr>
            </a:solidFill>
          </a:endParaRPr>
        </a:p>
        <a:p>
          <a:pPr marL="228600" lvl="1" indent="-228600" algn="l" defTabSz="889000">
            <a:lnSpc>
              <a:spcPct val="90000"/>
            </a:lnSpc>
            <a:spcBef>
              <a:spcPct val="0"/>
            </a:spcBef>
            <a:spcAft>
              <a:spcPct val="20000"/>
            </a:spcAft>
            <a:buNone/>
          </a:pPr>
          <a:r>
            <a:rPr lang="es-ES" sz="2000" b="1" kern="1200" dirty="0"/>
            <a:t>(</a:t>
          </a:r>
          <a:r>
            <a:rPr lang="it-IT" sz="2000" b="1" kern="1200" dirty="0"/>
            <a:t>Ciò che è lecito e ciò che è opportuno)</a:t>
          </a:r>
          <a:endParaRPr lang="es-ES" sz="2000" b="1" kern="1200" dirty="0"/>
        </a:p>
      </dsp:txBody>
      <dsp:txXfrm>
        <a:off x="0" y="5478445"/>
        <a:ext cx="5886449" cy="9108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A1A607-75D1-49D1-9A28-DF4A61F2840B}">
      <dsp:nvSpPr>
        <dsp:cNvPr id="0" name=""/>
        <dsp:cNvSpPr/>
      </dsp:nvSpPr>
      <dsp:spPr>
        <a:xfrm>
          <a:off x="18983" y="621"/>
          <a:ext cx="2664883" cy="1065953"/>
        </a:xfrm>
        <a:prstGeom prst="chevron">
          <a:avLst/>
        </a:prstGeom>
        <a:solidFill>
          <a:schemeClr val="accent3">
            <a:hueOff val="0"/>
            <a:satOff val="0"/>
            <a:lumOff val="0"/>
            <a:alphaOff val="0"/>
          </a:schemeClr>
        </a:solidFill>
        <a:ln>
          <a:solidFill>
            <a:schemeClr val="accent3">
              <a:lumMod val="75000"/>
            </a:schemeClr>
          </a:solidFill>
        </a:ln>
        <a:effectLst>
          <a:outerShdw blurRad="50800" dist="38100" dir="2700000" algn="tl" rotWithShape="0">
            <a:prstClr val="black">
              <a:alpha val="40000"/>
            </a:prst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0480" tIns="15240" rIns="0" bIns="15240" numCol="1" spcCol="1270" anchor="ctr" anchorCtr="0">
          <a:noAutofit/>
        </a:bodyPr>
        <a:lstStyle/>
        <a:p>
          <a:pPr marL="0" lvl="0" indent="0" algn="ctr" defTabSz="1066800">
            <a:lnSpc>
              <a:spcPct val="90000"/>
            </a:lnSpc>
            <a:spcBef>
              <a:spcPct val="0"/>
            </a:spcBef>
            <a:spcAft>
              <a:spcPct val="35000"/>
            </a:spcAft>
            <a:buNone/>
          </a:pPr>
          <a:r>
            <a:rPr lang="es-ES" sz="2400" b="1" kern="1200" dirty="0">
              <a:effectLst>
                <a:outerShdw blurRad="38100" dist="38100" dir="2700000" algn="tl">
                  <a:srgbClr val="000000"/>
                </a:outerShdw>
              </a:effectLst>
            </a:rPr>
            <a:t>1 Corinzi 8:4-7a</a:t>
          </a:r>
        </a:p>
      </dsp:txBody>
      <dsp:txXfrm>
        <a:off x="551960" y="621"/>
        <a:ext cx="1598930" cy="1065953"/>
      </dsp:txXfrm>
    </dsp:sp>
    <dsp:sp modelId="{E90EB568-0294-4AFD-BC10-719F13A82570}">
      <dsp:nvSpPr>
        <dsp:cNvPr id="0" name=""/>
        <dsp:cNvSpPr/>
      </dsp:nvSpPr>
      <dsp:spPr>
        <a:xfrm>
          <a:off x="2337432" y="91227"/>
          <a:ext cx="5508002" cy="884741"/>
        </a:xfrm>
        <a:prstGeom prst="chevron">
          <a:avLst/>
        </a:prstGeom>
        <a:solidFill>
          <a:schemeClr val="accent3">
            <a:lumMod val="40000"/>
            <a:lumOff val="60000"/>
          </a:schemeClr>
        </a:solidFill>
        <a:ln>
          <a:solidFill>
            <a:schemeClr val="accent3">
              <a:lumMod val="75000"/>
            </a:schemeClr>
          </a:solidFill>
        </a:ln>
        <a:effectLst>
          <a:outerShdw blurRad="50800" dist="38100" dir="2700000" algn="tl" rotWithShape="0">
            <a:prstClr val="black">
              <a:alpha val="40000"/>
            </a:prst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5400" tIns="12700" rIns="0" bIns="12700" numCol="1" spcCol="1270" anchor="ctr" anchorCtr="0">
          <a:noAutofit/>
        </a:bodyPr>
        <a:lstStyle/>
        <a:p>
          <a:pPr marL="0" lvl="0" indent="0" algn="ctr" defTabSz="889000">
            <a:lnSpc>
              <a:spcPct val="90000"/>
            </a:lnSpc>
            <a:spcBef>
              <a:spcPct val="0"/>
            </a:spcBef>
            <a:spcAft>
              <a:spcPct val="35000"/>
            </a:spcAft>
            <a:buNone/>
          </a:pPr>
          <a:r>
            <a:rPr lang="es-ES" sz="2000" b="1" kern="1200" dirty="0"/>
            <a:t>I forti comprendono che gli idoli non sono nulla, poiché esiste solo un unico vero  Dio</a:t>
          </a:r>
        </a:p>
      </dsp:txBody>
      <dsp:txXfrm>
        <a:off x="2779803" y="91227"/>
        <a:ext cx="4623261" cy="884741"/>
      </dsp:txXfrm>
    </dsp:sp>
    <dsp:sp modelId="{068719C7-C5E4-40BB-8BAF-8186DB790EF8}">
      <dsp:nvSpPr>
        <dsp:cNvPr id="0" name=""/>
        <dsp:cNvSpPr/>
      </dsp:nvSpPr>
      <dsp:spPr>
        <a:xfrm>
          <a:off x="7535775" y="91227"/>
          <a:ext cx="3779991" cy="884741"/>
        </a:xfrm>
        <a:prstGeom prst="chevron">
          <a:avLst/>
        </a:prstGeom>
        <a:solidFill>
          <a:schemeClr val="accent3">
            <a:lumMod val="20000"/>
            <a:lumOff val="80000"/>
          </a:schemeClr>
        </a:solidFill>
        <a:ln>
          <a:solidFill>
            <a:schemeClr val="accent3">
              <a:lumMod val="75000"/>
            </a:schemeClr>
          </a:solidFill>
        </a:ln>
        <a:effectLst>
          <a:outerShdw blurRad="50800" dist="38100" dir="2700000" algn="tl" rotWithShape="0">
            <a:prstClr val="black">
              <a:alpha val="40000"/>
            </a:prst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2860" tIns="11430" rIns="0" bIns="11430" numCol="1" spcCol="1270" anchor="ctr" anchorCtr="0">
          <a:noAutofit/>
        </a:bodyPr>
        <a:lstStyle/>
        <a:p>
          <a:pPr marL="0" lvl="0" indent="0" algn="ctr" defTabSz="800100">
            <a:lnSpc>
              <a:spcPct val="90000"/>
            </a:lnSpc>
            <a:spcBef>
              <a:spcPct val="0"/>
            </a:spcBef>
            <a:spcAft>
              <a:spcPct val="35000"/>
            </a:spcAft>
            <a:buNone/>
          </a:pPr>
          <a:r>
            <a:rPr lang="it-IT" sz="1800" b="1" kern="1200" dirty="0"/>
            <a:t>I deboli non sono ancora riusciti a comprendere questo punt</a:t>
          </a:r>
          <a:r>
            <a:rPr lang="it-IT" sz="2000" b="1" kern="1200" dirty="0"/>
            <a:t>o</a:t>
          </a:r>
          <a:r>
            <a:rPr lang="es-ES" sz="2000" b="1" kern="1200" dirty="0"/>
            <a:t>.</a:t>
          </a:r>
        </a:p>
      </dsp:txBody>
      <dsp:txXfrm>
        <a:off x="7978146" y="91227"/>
        <a:ext cx="2895250" cy="884741"/>
      </dsp:txXfrm>
    </dsp:sp>
    <dsp:sp modelId="{666AC947-4D8B-44F5-BA63-AF83B5AD4115}">
      <dsp:nvSpPr>
        <dsp:cNvPr id="0" name=""/>
        <dsp:cNvSpPr/>
      </dsp:nvSpPr>
      <dsp:spPr>
        <a:xfrm>
          <a:off x="18983" y="1215808"/>
          <a:ext cx="2664883" cy="1065953"/>
        </a:xfrm>
        <a:prstGeom prst="chevron">
          <a:avLst/>
        </a:prstGeom>
        <a:solidFill>
          <a:schemeClr val="accent4">
            <a:lumMod val="75000"/>
          </a:schemeClr>
        </a:solidFill>
        <a:ln>
          <a:solidFill>
            <a:schemeClr val="accent4">
              <a:lumMod val="75000"/>
            </a:schemeClr>
          </a:solidFill>
        </a:ln>
        <a:effectLst>
          <a:outerShdw blurRad="50800" dist="38100" dir="2700000" algn="tl" rotWithShape="0">
            <a:prstClr val="black">
              <a:alpha val="40000"/>
            </a:prst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0480" tIns="15240" rIns="0" bIns="15240" numCol="1" spcCol="1270" anchor="ctr" anchorCtr="0">
          <a:noAutofit/>
        </a:bodyPr>
        <a:lstStyle/>
        <a:p>
          <a:pPr marL="0" lvl="0" indent="0" algn="ctr" defTabSz="1066800">
            <a:lnSpc>
              <a:spcPct val="90000"/>
            </a:lnSpc>
            <a:spcBef>
              <a:spcPct val="0"/>
            </a:spcBef>
            <a:spcAft>
              <a:spcPct val="35000"/>
            </a:spcAft>
            <a:buNone/>
          </a:pPr>
          <a:r>
            <a:rPr lang="es-ES" sz="2400" b="1" kern="1200" dirty="0">
              <a:effectLst>
                <a:outerShdw blurRad="38100" dist="38100" dir="2700000" algn="tl">
                  <a:srgbClr val="000000"/>
                </a:outerShdw>
              </a:effectLst>
            </a:rPr>
            <a:t>1 Corinzi 8:7b</a:t>
          </a:r>
        </a:p>
      </dsp:txBody>
      <dsp:txXfrm>
        <a:off x="551960" y="1215808"/>
        <a:ext cx="1598930" cy="1065953"/>
      </dsp:txXfrm>
    </dsp:sp>
    <dsp:sp modelId="{6F7ADDF0-0B6A-451D-A9A2-A1F29DEE9070}">
      <dsp:nvSpPr>
        <dsp:cNvPr id="0" name=""/>
        <dsp:cNvSpPr/>
      </dsp:nvSpPr>
      <dsp:spPr>
        <a:xfrm>
          <a:off x="2337432" y="1306414"/>
          <a:ext cx="5508002" cy="884741"/>
        </a:xfrm>
        <a:prstGeom prst="chevron">
          <a:avLst/>
        </a:prstGeom>
        <a:solidFill>
          <a:schemeClr val="accent4">
            <a:lumMod val="60000"/>
            <a:lumOff val="40000"/>
          </a:schemeClr>
        </a:solidFill>
        <a:ln>
          <a:solidFill>
            <a:schemeClr val="accent4">
              <a:lumMod val="75000"/>
            </a:schemeClr>
          </a:solidFill>
        </a:ln>
        <a:effectLst>
          <a:outerShdw blurRad="50800" dist="38100" dir="2700000" algn="tl" rotWithShape="0">
            <a:prstClr val="black">
              <a:alpha val="40000"/>
            </a:prst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2860" tIns="11430" rIns="0" bIns="11430" numCol="1" spcCol="1270" anchor="ctr" anchorCtr="0">
          <a:noAutofit/>
        </a:bodyPr>
        <a:lstStyle/>
        <a:p>
          <a:pPr marL="0" lvl="0" indent="0" algn="ctr" defTabSz="800100">
            <a:lnSpc>
              <a:spcPct val="90000"/>
            </a:lnSpc>
            <a:spcBef>
              <a:spcPct val="0"/>
            </a:spcBef>
            <a:spcAft>
              <a:spcPct val="35000"/>
            </a:spcAft>
            <a:buNone/>
          </a:pPr>
          <a:r>
            <a:rPr lang="it-IT" sz="1800" b="1" kern="1200" dirty="0"/>
            <a:t>I forti mangiano carne sacrificata agli idoli perché sanno che gli idoli non possono contaminare il cibo</a:t>
          </a:r>
          <a:r>
            <a:rPr lang="es-ES" sz="2000" b="1" kern="1200" dirty="0"/>
            <a:t>.</a:t>
          </a:r>
        </a:p>
      </dsp:txBody>
      <dsp:txXfrm>
        <a:off x="2779803" y="1306414"/>
        <a:ext cx="4623261" cy="884741"/>
      </dsp:txXfrm>
    </dsp:sp>
    <dsp:sp modelId="{531987D8-A72D-4C2C-ABC1-F5CAF8BEE0FD}">
      <dsp:nvSpPr>
        <dsp:cNvPr id="0" name=""/>
        <dsp:cNvSpPr/>
      </dsp:nvSpPr>
      <dsp:spPr>
        <a:xfrm>
          <a:off x="7535775" y="1306414"/>
          <a:ext cx="3779991" cy="884741"/>
        </a:xfrm>
        <a:prstGeom prst="chevron">
          <a:avLst/>
        </a:prstGeom>
        <a:solidFill>
          <a:schemeClr val="accent4">
            <a:lumMod val="20000"/>
            <a:lumOff val="80000"/>
          </a:schemeClr>
        </a:solidFill>
        <a:ln>
          <a:solidFill>
            <a:schemeClr val="accent4">
              <a:lumMod val="75000"/>
            </a:schemeClr>
          </a:solidFill>
        </a:ln>
        <a:effectLst>
          <a:outerShdw blurRad="50800" dist="38100" dir="2700000" algn="tl" rotWithShape="0">
            <a:prstClr val="black">
              <a:alpha val="40000"/>
            </a:prst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2860" tIns="11430" rIns="0" bIns="11430" numCol="1" spcCol="1270" anchor="ctr" anchorCtr="0">
          <a:noAutofit/>
        </a:bodyPr>
        <a:lstStyle/>
        <a:p>
          <a:pPr marL="0" lvl="0" indent="0" algn="ctr" defTabSz="800100">
            <a:lnSpc>
              <a:spcPct val="90000"/>
            </a:lnSpc>
            <a:spcBef>
              <a:spcPct val="0"/>
            </a:spcBef>
            <a:spcAft>
              <a:spcPct val="35000"/>
            </a:spcAft>
            <a:buNone/>
          </a:pPr>
          <a:endParaRPr lang="it-IT" sz="1800" b="1" kern="1200" dirty="0"/>
        </a:p>
        <a:p>
          <a:pPr marL="0" lvl="0" indent="0" algn="ctr" defTabSz="800100">
            <a:lnSpc>
              <a:spcPct val="90000"/>
            </a:lnSpc>
            <a:spcBef>
              <a:spcPct val="0"/>
            </a:spcBef>
            <a:spcAft>
              <a:spcPct val="35000"/>
            </a:spcAft>
            <a:buNone/>
          </a:pPr>
          <a:r>
            <a:rPr lang="it-IT" sz="1800" b="1" kern="1200" dirty="0"/>
            <a:t>I deboli credono di peccare se mangiano quella carne</a:t>
          </a:r>
          <a:r>
            <a:rPr lang="it-IT" sz="2000" b="1" kern="1200" dirty="0"/>
            <a:t>
</a:t>
          </a:r>
          <a:r>
            <a:rPr lang="es-ES" sz="2000" b="1" kern="1200" dirty="0"/>
            <a:t>.</a:t>
          </a:r>
        </a:p>
      </dsp:txBody>
      <dsp:txXfrm>
        <a:off x="7978146" y="1306414"/>
        <a:ext cx="2895250" cy="88474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B5F2F0-467F-45EA-827F-B947316FAE2A}">
      <dsp:nvSpPr>
        <dsp:cNvPr id="0" name=""/>
        <dsp:cNvSpPr/>
      </dsp:nvSpPr>
      <dsp:spPr>
        <a:xfrm>
          <a:off x="0" y="0"/>
          <a:ext cx="11553423" cy="1383460"/>
        </a:xfrm>
        <a:prstGeom prst="roundRect">
          <a:avLst>
            <a:gd name="adj" fmla="val 10000"/>
          </a:avLst>
        </a:prstGeom>
        <a:solidFill>
          <a:schemeClr val="accent2"/>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ES" sz="2000" b="1" kern="1200" dirty="0">
              <a:solidFill>
                <a:schemeClr val="accent2">
                  <a:lumMod val="50000"/>
                </a:schemeClr>
              </a:solidFill>
            </a:rPr>
            <a:t>⁕</a:t>
          </a:r>
          <a:r>
            <a:rPr lang="es-ES" sz="2000" b="1" kern="1200" dirty="0">
              <a:solidFill>
                <a:schemeClr val="tx1"/>
              </a:solidFill>
            </a:rPr>
            <a:t> </a:t>
          </a:r>
          <a:r>
            <a:rPr lang="it-IT" sz="1800" b="1" kern="1200" dirty="0">
              <a:solidFill>
                <a:schemeClr val="tx1"/>
              </a:solidFill>
            </a:rPr>
            <a:t>Diritto di essere sostenuto dalla congregazione </a:t>
          </a:r>
          <a:r>
            <a:rPr lang="es-ES" sz="1800" b="1" kern="1200" dirty="0">
              <a:solidFill>
                <a:schemeClr val="tx1"/>
              </a:solidFill>
            </a:rPr>
            <a:t>(1 Co 9:4)</a:t>
          </a:r>
          <a:endParaRPr lang="es-ES" sz="1800" kern="1200" dirty="0">
            <a:solidFill>
              <a:schemeClr val="tx1"/>
            </a:solidFill>
          </a:endParaRPr>
        </a:p>
        <a:p>
          <a:pPr marL="228600" lvl="1" indent="-228600" algn="l" defTabSz="889000">
            <a:lnSpc>
              <a:spcPct val="90000"/>
            </a:lnSpc>
            <a:spcBef>
              <a:spcPct val="0"/>
            </a:spcBef>
            <a:spcAft>
              <a:spcPct val="15000"/>
            </a:spcAft>
            <a:buFont typeface="Wingdings" panose="05000000000000000000" pitchFamily="2" charset="2"/>
            <a:buChar char="Ø"/>
            <a:tabLst>
              <a:tab pos="1433513" algn="l"/>
            </a:tabLst>
          </a:pPr>
          <a:r>
            <a:rPr lang="es-ES" sz="2000" b="1" kern="1200" dirty="0">
              <a:solidFill>
                <a:schemeClr val="tx1"/>
              </a:solidFill>
            </a:rPr>
            <a:t>Paolo rinuncia al diritto che gli spetta di essere sostenuto dalle chiese che amministra, come facevano gli altri apostoli.</a:t>
          </a:r>
          <a:endParaRPr lang="es-ES" sz="2000" kern="1200" dirty="0">
            <a:solidFill>
              <a:schemeClr val="tx1"/>
            </a:solidFill>
          </a:endParaRPr>
        </a:p>
      </dsp:txBody>
      <dsp:txXfrm>
        <a:off x="2449030" y="0"/>
        <a:ext cx="9104392" cy="1383460"/>
      </dsp:txXfrm>
    </dsp:sp>
    <dsp:sp modelId="{AB8C7CC9-BA0B-4F46-AD9D-9D84D3686FF9}">
      <dsp:nvSpPr>
        <dsp:cNvPr id="0" name=""/>
        <dsp:cNvSpPr/>
      </dsp:nvSpPr>
      <dsp:spPr>
        <a:xfrm>
          <a:off x="138346" y="138346"/>
          <a:ext cx="2310684" cy="1106768"/>
        </a:xfrm>
        <a:prstGeom prst="roundRect">
          <a:avLst>
            <a:gd name="adj" fmla="val 10000"/>
          </a:avLst>
        </a:prstGeom>
        <a:blipFill rotWithShape="1">
          <a:blip xmlns:r="http://schemas.openxmlformats.org/officeDocument/2006/relationships" r:embed="rId1" cstate="print">
            <a:extLst>
              <a:ext uri="{28A0092B-C50C-407E-A947-70E740481C1C}">
                <a14:useLocalDpi xmlns:a14="http://schemas.microsoft.com/office/drawing/2010/main"/>
              </a:ext>
            </a:extLst>
          </a:blip>
          <a:srcRect/>
          <a:stretch>
            <a:fillRect/>
          </a:stretch>
        </a:blipFill>
        <a:ln>
          <a:noFill/>
        </a:ln>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C3C4E1E8-9A50-40FB-B74D-1375FE9DE9EA}">
      <dsp:nvSpPr>
        <dsp:cNvPr id="0" name=""/>
        <dsp:cNvSpPr/>
      </dsp:nvSpPr>
      <dsp:spPr>
        <a:xfrm>
          <a:off x="0" y="1521806"/>
          <a:ext cx="11553423" cy="1383460"/>
        </a:xfrm>
        <a:prstGeom prst="roundRect">
          <a:avLst>
            <a:gd name="adj" fmla="val 10000"/>
          </a:avLst>
        </a:prstGeom>
        <a:solidFill>
          <a:schemeClr val="tx2">
            <a:lumMod val="75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ES" sz="2000" b="1" kern="1200" dirty="0">
              <a:solidFill>
                <a:schemeClr val="tx2">
                  <a:lumMod val="20000"/>
                  <a:lumOff val="80000"/>
                </a:schemeClr>
              </a:solidFill>
              <a:effectLst>
                <a:outerShdw blurRad="38100" dist="38100" dir="2700000" algn="tl">
                  <a:srgbClr val="000000"/>
                </a:outerShdw>
              </a:effectLst>
            </a:rPr>
            <a:t>⁕</a:t>
          </a:r>
          <a:r>
            <a:rPr lang="es-ES" sz="2000" b="1" kern="1200" dirty="0">
              <a:effectLst>
                <a:outerShdw blurRad="38100" dist="38100" dir="2700000" algn="tl">
                  <a:srgbClr val="000000"/>
                </a:outerShdw>
              </a:effectLst>
            </a:rPr>
            <a:t> </a:t>
          </a:r>
          <a:r>
            <a:rPr lang="es-ES" sz="1800" b="1" kern="1200" dirty="0">
              <a:effectLst>
                <a:outerShdw blurRad="38100" dist="38100" dir="2700000" algn="tl">
                  <a:srgbClr val="000000"/>
                </a:outerShdw>
              </a:effectLst>
            </a:rPr>
            <a:t>Diritto di essere accompagnato dalla  sua moglie (1 Co 9:5)</a:t>
          </a:r>
          <a:endParaRPr lang="es-ES" sz="1800" kern="1200" dirty="0">
            <a:effectLst>
              <a:outerShdw blurRad="38100" dist="38100" dir="2700000" algn="tl">
                <a:srgbClr val="000000"/>
              </a:outerShdw>
            </a:effectLst>
          </a:endParaRPr>
        </a:p>
        <a:p>
          <a:pPr marL="171450" lvl="1" indent="-171450" algn="l" defTabSz="800100">
            <a:lnSpc>
              <a:spcPct val="90000"/>
            </a:lnSpc>
            <a:spcBef>
              <a:spcPct val="0"/>
            </a:spcBef>
            <a:spcAft>
              <a:spcPct val="15000"/>
            </a:spcAft>
            <a:buFont typeface="Wingdings" panose="05000000000000000000" pitchFamily="2" charset="2"/>
            <a:buChar char="Ø"/>
          </a:pPr>
          <a:r>
            <a:rPr lang="it-IT" sz="1800" b="1" kern="1200" dirty="0">
              <a:effectLst>
                <a:outerShdw blurRad="38100" dist="38100" dir="2700000" algn="tl">
                  <a:srgbClr val="000000"/>
                </a:outerShdw>
              </a:effectLst>
            </a:rPr>
            <a:t>Era prassi comune tra gli apostoli viaggiare con le proprie mogli, affinché queste si prendessero cura di loro e li aiutassero nel loro ministero. Questa donna avrebbe avuto, come suo marito, il diritto di essere sostenuta dalla chiesa.</a:t>
          </a:r>
          <a:endParaRPr lang="es-ES" sz="1800" kern="1200" dirty="0">
            <a:effectLst>
              <a:outerShdw blurRad="38100" dist="38100" dir="2700000" algn="tl">
                <a:srgbClr val="000000"/>
              </a:outerShdw>
            </a:effectLst>
          </a:endParaRPr>
        </a:p>
      </dsp:txBody>
      <dsp:txXfrm>
        <a:off x="2449030" y="1521806"/>
        <a:ext cx="9104392" cy="1383460"/>
      </dsp:txXfrm>
    </dsp:sp>
    <dsp:sp modelId="{5B844668-161A-40CE-834D-DBA7B2491ED1}">
      <dsp:nvSpPr>
        <dsp:cNvPr id="0" name=""/>
        <dsp:cNvSpPr/>
      </dsp:nvSpPr>
      <dsp:spPr>
        <a:xfrm>
          <a:off x="138346" y="1660152"/>
          <a:ext cx="2310684" cy="1106768"/>
        </a:xfrm>
        <a:prstGeom prst="roundRect">
          <a:avLst>
            <a:gd name="adj" fmla="val 10000"/>
          </a:avLst>
        </a:prstGeom>
        <a:blipFill rotWithShape="1">
          <a:blip xmlns:r="http://schemas.openxmlformats.org/officeDocument/2006/relationships" r:embed="rId2" cstate="print">
            <a:extLst>
              <a:ext uri="{28A0092B-C50C-407E-A947-70E740481C1C}">
                <a14:useLocalDpi xmlns:a14="http://schemas.microsoft.com/office/drawing/2010/main"/>
              </a:ext>
            </a:extLst>
          </a:blip>
          <a:srcRect/>
          <a:stretch>
            <a:fillRect/>
          </a:stretch>
        </a:blipFill>
        <a:ln>
          <a:noFill/>
        </a:ln>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BDAA947B-83D1-4802-AE95-32137525D2E9}">
      <dsp:nvSpPr>
        <dsp:cNvPr id="0" name=""/>
        <dsp:cNvSpPr/>
      </dsp:nvSpPr>
      <dsp:spPr>
        <a:xfrm>
          <a:off x="0" y="3043612"/>
          <a:ext cx="11553423" cy="1383460"/>
        </a:xfrm>
        <a:prstGeom prst="roundRect">
          <a:avLst>
            <a:gd name="adj" fmla="val 10000"/>
          </a:avLst>
        </a:prstGeom>
        <a:solidFill>
          <a:schemeClr val="accent5"/>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tabLst>
              <a:tab pos="269875" algn="l"/>
            </a:tabLst>
          </a:pPr>
          <a:r>
            <a:rPr lang="es-ES" sz="2000" b="1" kern="1200" dirty="0">
              <a:solidFill>
                <a:schemeClr val="accent5">
                  <a:lumMod val="20000"/>
                  <a:lumOff val="80000"/>
                </a:schemeClr>
              </a:solidFill>
              <a:effectLst>
                <a:outerShdw blurRad="50800" dist="50800" dir="5400000" algn="ctr" rotWithShape="0">
                  <a:schemeClr val="tx1"/>
                </a:outerShdw>
              </a:effectLst>
            </a:rPr>
            <a:t>⁕</a:t>
          </a:r>
          <a:r>
            <a:rPr lang="es-ES" sz="2000" b="1" kern="1200" dirty="0">
              <a:effectLst>
                <a:outerShdw blurRad="50800" dist="50800" dir="5400000" algn="ctr" rotWithShape="0">
                  <a:schemeClr val="tx1"/>
                </a:outerShdw>
              </a:effectLst>
            </a:rPr>
            <a:t> </a:t>
          </a:r>
          <a:r>
            <a:rPr lang="it-IT" sz="1800" b="1" kern="1200" dirty="0">
              <a:effectLst>
                <a:outerShdw blurRad="50800" dist="50800" dir="5400000" algn="ctr" rotWithShape="0">
                  <a:schemeClr val="tx1"/>
                </a:outerShdw>
              </a:effectLst>
            </a:rPr>
            <a:t>Diritto di non svolgere lavori comuni per il suo mantenimento </a:t>
          </a:r>
          <a:r>
            <a:rPr lang="es-ES" sz="1800" b="1" kern="1200" dirty="0">
              <a:effectLst>
                <a:outerShdw blurRad="50800" dist="50800" dir="5400000" algn="ctr" rotWithShape="0">
                  <a:schemeClr val="tx1"/>
                </a:outerShdw>
              </a:effectLst>
            </a:rPr>
            <a:t>(1 Co 9:6)</a:t>
          </a:r>
          <a:endParaRPr lang="es-ES" sz="1800" kern="1200" dirty="0">
            <a:effectLst>
              <a:outerShdw blurRad="50800" dist="50800" dir="5400000" algn="ctr" rotWithShape="0">
                <a:schemeClr val="tx1"/>
              </a:outerShdw>
            </a:effectLst>
          </a:endParaRPr>
        </a:p>
        <a:p>
          <a:pPr marL="171450" lvl="1" indent="-171450" algn="l" defTabSz="800100">
            <a:lnSpc>
              <a:spcPct val="90000"/>
            </a:lnSpc>
            <a:spcBef>
              <a:spcPct val="0"/>
            </a:spcBef>
            <a:spcAft>
              <a:spcPct val="15000"/>
            </a:spcAft>
            <a:buFont typeface="Wingdings" panose="05000000000000000000" pitchFamily="2" charset="2"/>
            <a:buChar char="Ø"/>
          </a:pPr>
          <a:r>
            <a:rPr lang="it-IT" sz="1800" b="1" kern="1200" dirty="0">
              <a:effectLst>
                <a:outerShdw blurRad="50800" dist="50800" dir="5400000" algn="ctr" rotWithShape="0">
                  <a:schemeClr val="tx1"/>
                </a:outerShdw>
              </a:effectLst>
            </a:rPr>
            <a:t>Pablo vuole guadagnarsi da vivere per evitare che pensino che voglia approfittare del suo pubblico, e dare loro una dimostrazione di abnegazione.</a:t>
          </a:r>
          <a:endParaRPr lang="es-ES" sz="1800" kern="1200" dirty="0">
            <a:effectLst>
              <a:outerShdw blurRad="50800" dist="50800" dir="5400000" algn="ctr" rotWithShape="0">
                <a:schemeClr val="tx1"/>
              </a:outerShdw>
            </a:effectLst>
          </a:endParaRPr>
        </a:p>
      </dsp:txBody>
      <dsp:txXfrm>
        <a:off x="2449030" y="3043612"/>
        <a:ext cx="9104392" cy="1383460"/>
      </dsp:txXfrm>
    </dsp:sp>
    <dsp:sp modelId="{099A9D28-0AA8-42AD-86D9-0B379C1B1FD4}">
      <dsp:nvSpPr>
        <dsp:cNvPr id="0" name=""/>
        <dsp:cNvSpPr/>
      </dsp:nvSpPr>
      <dsp:spPr>
        <a:xfrm>
          <a:off x="138346" y="3181958"/>
          <a:ext cx="2310684" cy="1106768"/>
        </a:xfrm>
        <a:prstGeom prst="roundRect">
          <a:avLst>
            <a:gd name="adj" fmla="val 10000"/>
          </a:avLst>
        </a:prstGeom>
        <a:blipFill dpi="0" rotWithShape="1">
          <a:blip xmlns:r="http://schemas.openxmlformats.org/officeDocument/2006/relationships" r:embed="rId3" cstate="print">
            <a:extLst>
              <a:ext uri="{28A0092B-C50C-407E-A947-70E740481C1C}">
                <a14:useLocalDpi xmlns:a14="http://schemas.microsoft.com/office/drawing/2010/main"/>
              </a:ext>
            </a:extLst>
          </a:blip>
          <a:srcRect/>
          <a:stretch>
            <a:fillRect/>
          </a:stretch>
        </a:blipFill>
        <a:ln>
          <a:noFill/>
        </a:ln>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134132-FE13-4424-8622-70394E38BE37}">
      <dsp:nvSpPr>
        <dsp:cNvPr id="0" name=""/>
        <dsp:cNvSpPr/>
      </dsp:nvSpPr>
      <dsp:spPr>
        <a:xfrm>
          <a:off x="2906981" y="0"/>
          <a:ext cx="8913555" cy="1296989"/>
        </a:xfrm>
        <a:prstGeom prst="rect">
          <a:avLst/>
        </a:prstGeom>
        <a:solidFill>
          <a:schemeClr val="accent1">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it-IT" sz="2000" b="1" kern="1200" dirty="0">
              <a:effectLst>
                <a:outerShdw blurRad="38100" dist="38100" dir="2700000" algn="tl">
                  <a:srgbClr val="000000">
                    <a:alpha val="43137"/>
                  </a:srgbClr>
                </a:outerShdw>
              </a:effectLst>
            </a:rPr>
            <a:t>Nella macelleria si vendevano sia alimenti offerti in sacrificio agli idoli sia alimenti non offerti in sacrificio. Il credente non doveva chiedere da dove provenissero, per non dare l'impressione di considerare illecito il consumo di quel tipo di carne </a:t>
          </a:r>
          <a:r>
            <a:rPr lang="es-ES" sz="2000" b="1" kern="1200" dirty="0">
              <a:effectLst>
                <a:outerShdw blurRad="38100" dist="38100" dir="2700000" algn="tl">
                  <a:srgbClr val="000000">
                    <a:alpha val="43137"/>
                  </a:srgbClr>
                </a:outerShdw>
              </a:effectLst>
            </a:rPr>
            <a:t>(1 Co 10:25).</a:t>
          </a:r>
          <a:endParaRPr lang="es-ES" sz="2000" kern="1200" dirty="0">
            <a:effectLst>
              <a:outerShdw blurRad="38100" dist="38100" dir="2700000" algn="tl">
                <a:srgbClr val="000000">
                  <a:alpha val="43137"/>
                </a:srgbClr>
              </a:outerShdw>
            </a:effectLst>
          </a:endParaRPr>
        </a:p>
      </dsp:txBody>
      <dsp:txXfrm>
        <a:off x="2906981" y="0"/>
        <a:ext cx="8913555" cy="1296989"/>
      </dsp:txXfrm>
    </dsp:sp>
    <dsp:sp modelId="{0E39B0EA-1CF8-4763-B1A5-529D112E96FB}">
      <dsp:nvSpPr>
        <dsp:cNvPr id="0" name=""/>
        <dsp:cNvSpPr/>
      </dsp:nvSpPr>
      <dsp:spPr>
        <a:xfrm>
          <a:off x="0" y="0"/>
          <a:ext cx="2663994" cy="1296989"/>
        </a:xfrm>
        <a:prstGeom prst="rect">
          <a:avLst/>
        </a:prstGeom>
        <a:blipFill rotWithShape="1">
          <a:blip xmlns:r="http://schemas.openxmlformats.org/officeDocument/2006/relationships" r:embed="rId1" cstate="print">
            <a:extLst>
              <a:ext uri="{28A0092B-C50C-407E-A947-70E740481C1C}">
                <a14:useLocalDpi xmlns:a14="http://schemas.microsoft.com/office/drawing/2010/main"/>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657811B2-F473-496A-9C98-072C8525BBFC}">
      <dsp:nvSpPr>
        <dsp:cNvPr id="0" name=""/>
        <dsp:cNvSpPr/>
      </dsp:nvSpPr>
      <dsp:spPr>
        <a:xfrm>
          <a:off x="0" y="1552566"/>
          <a:ext cx="8913555" cy="1296989"/>
        </a:xfrm>
        <a:prstGeom prst="rect">
          <a:avLst/>
        </a:prstGeom>
        <a:solidFill>
          <a:schemeClr val="accent3">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b="1" kern="1200" dirty="0">
              <a:effectLst>
                <a:outerShdw blurRad="38100" dist="38100" dir="2700000" algn="tl">
                  <a:srgbClr val="000000">
                    <a:alpha val="43137"/>
                  </a:srgbClr>
                </a:outerShdw>
              </a:effectLst>
            </a:rPr>
            <a:t>Un non credente invitò un credente a mangiare. Il credente mangiò senza fare domande (tutto gli è lecito). Ma il padrone di casa disse che la carne era stata offerta a un idolo. Quindi, per non urtare la coscienza del padrone di casa, non è opportuno che il credente mangi quella carne</a:t>
          </a:r>
          <a:r>
            <a:rPr lang="es-ES" sz="1800" b="1" kern="1200" dirty="0">
              <a:effectLst>
                <a:outerShdw blurRad="38100" dist="38100" dir="2700000" algn="tl">
                  <a:srgbClr val="000000">
                    <a:alpha val="43137"/>
                  </a:srgbClr>
                </a:outerShdw>
              </a:effectLst>
            </a:rPr>
            <a:t> (1 Co 10:27-29).</a:t>
          </a:r>
          <a:endParaRPr lang="es-ES" sz="1800" kern="1200" dirty="0">
            <a:effectLst>
              <a:outerShdw blurRad="38100" dist="38100" dir="2700000" algn="tl">
                <a:srgbClr val="000000">
                  <a:alpha val="43137"/>
                </a:srgbClr>
              </a:outerShdw>
            </a:effectLst>
          </a:endParaRPr>
        </a:p>
      </dsp:txBody>
      <dsp:txXfrm>
        <a:off x="0" y="1552566"/>
        <a:ext cx="8913555" cy="1296989"/>
      </dsp:txXfrm>
    </dsp:sp>
    <dsp:sp modelId="{599A541C-F2D6-406B-8AAD-AE6417A2067B}">
      <dsp:nvSpPr>
        <dsp:cNvPr id="0" name=""/>
        <dsp:cNvSpPr/>
      </dsp:nvSpPr>
      <dsp:spPr>
        <a:xfrm>
          <a:off x="9166055" y="1552566"/>
          <a:ext cx="2663994" cy="1296989"/>
        </a:xfrm>
        <a:prstGeom prst="rect">
          <a:avLst/>
        </a:prstGeom>
        <a:blipFill rotWithShape="1">
          <a:blip xmlns:r="http://schemas.openxmlformats.org/officeDocument/2006/relationships"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AlternatingPictureBlocks">
  <dgm:title val=""/>
  <dgm:desc val=""/>
  <dgm:catLst>
    <dgm:cat type="picture" pri="15000"/>
    <dgm:cat type="pictureconvert" pri="15000"/>
    <dgm:cat type="list" pri="13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primFontSz" for="des" ptType="node" op="equ" val="65"/>
      <dgm:constr type="w" for="ch" forName="comp" refType="w"/>
      <dgm:constr type="h" for="ch" forName="comp" refType="h"/>
      <dgm:constr type="h" for="ch" forName="sibTrans" refType="w" refFor="ch" refForName="comp" op="equ" fact="0.05"/>
    </dgm:constrLst>
    <dgm:ruleLst/>
    <dgm:forEach name="Name0" axis="ch" ptType="node">
      <dgm:layoutNode name="comp" styleLbl="node1">
        <dgm:alg type="composite">
          <dgm:param type="ar" val="3.30"/>
        </dgm:alg>
        <dgm:shape xmlns:r="http://schemas.openxmlformats.org/officeDocument/2006/relationships" r:blip="">
          <dgm:adjLst/>
        </dgm:shape>
        <dgm:presOf/>
        <dgm:choose name="Name1">
          <dgm:if name="Name2" func="var" arg="dir" op="equ" val="norm">
            <dgm:choose name="Name4">
              <dgm:if name="Name5" axis="desOrSelf" ptType="node" func="posOdd" op="equ" val="1">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if>
              <dgm:else name="Name6">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else>
            </dgm:choose>
          </dgm:if>
          <dgm:else name="Name3">
            <dgm:choose name="Name7">
              <dgm:if name="Name8" axis="desOrSelf" ptType="node" func="posOdd" op="equ" val="1">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if>
              <dgm:else name="Name9">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else>
            </dgm:choose>
          </dgm:else>
        </dgm:choose>
        <dgm:ruleLst/>
        <dgm:layoutNode name="rect2" styleLbl="node1">
          <dgm:varLst>
            <dgm:bulletEnabled val="1"/>
          </dgm:varLst>
          <dgm:alg type="tx"/>
          <dgm:shape xmlns:r="http://schemas.openxmlformats.org/officeDocument/2006/relationships" type="rect" r:blip="">
            <dgm:adjLst/>
          </dgm:shape>
          <dgm:presOf axis="desOrSelf" ptType="node"/>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 styleLbl="lnNod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F3591E-19C6-AB12-F213-EE3A17BA7B26}"/>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B634B23C-DD71-C8A0-00FF-1C3BF7E3A2C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FE2B95FE-0A62-3840-7F9A-2F8E70719389}"/>
              </a:ext>
            </a:extLst>
          </p:cNvPr>
          <p:cNvSpPr>
            <a:spLocks noGrp="1"/>
          </p:cNvSpPr>
          <p:nvPr>
            <p:ph type="dt" sz="half" idx="10"/>
          </p:nvPr>
        </p:nvSpPr>
        <p:spPr/>
        <p:txBody>
          <a:bodyPr/>
          <a:lstStyle/>
          <a:p>
            <a:fld id="{14A83FA5-1FFB-4397-BDDB-D0C620EFADCE}" type="datetimeFigureOut">
              <a:rPr lang="es-ES" smtClean="0"/>
              <a:pPr/>
              <a:t>15/7/26</a:t>
            </a:fld>
            <a:endParaRPr lang="es-ES"/>
          </a:p>
        </p:txBody>
      </p:sp>
      <p:sp>
        <p:nvSpPr>
          <p:cNvPr id="5" name="Marcador de pie de página 4">
            <a:extLst>
              <a:ext uri="{FF2B5EF4-FFF2-40B4-BE49-F238E27FC236}">
                <a16:creationId xmlns:a16="http://schemas.microsoft.com/office/drawing/2014/main" id="{E42D2441-0F71-5C8A-E22E-BA70D00F3E89}"/>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4E99CA30-97B6-7D45-F15F-75807FC67228}"/>
              </a:ext>
            </a:extLst>
          </p:cNvPr>
          <p:cNvSpPr>
            <a:spLocks noGrp="1"/>
          </p:cNvSpPr>
          <p:nvPr>
            <p:ph type="sldNum" sz="quarter" idx="12"/>
          </p:nvPr>
        </p:nvSpPr>
        <p:spPr/>
        <p:txBody>
          <a:bodyPr/>
          <a:lstStyle/>
          <a:p>
            <a:fld id="{444E8EA0-AD2E-4F0C-AFFE-6C04742881D9}" type="slidenum">
              <a:rPr lang="es-ES" smtClean="0"/>
              <a:pPr/>
              <a:t>‹N›</a:t>
            </a:fld>
            <a:endParaRPr lang="es-ES"/>
          </a:p>
        </p:txBody>
      </p:sp>
    </p:spTree>
    <p:extLst>
      <p:ext uri="{BB962C8B-B14F-4D97-AF65-F5344CB8AC3E}">
        <p14:creationId xmlns:p14="http://schemas.microsoft.com/office/powerpoint/2010/main" val="2284380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F805BE3-73F9-C09C-807F-C5A06B4E2D70}"/>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4D0C76B0-33F6-BA9B-52DC-3E6336A61B4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2DBE28EF-E107-D317-9A73-78C18EC5FDCD}"/>
              </a:ext>
            </a:extLst>
          </p:cNvPr>
          <p:cNvSpPr>
            <a:spLocks noGrp="1"/>
          </p:cNvSpPr>
          <p:nvPr>
            <p:ph type="dt" sz="half" idx="10"/>
          </p:nvPr>
        </p:nvSpPr>
        <p:spPr/>
        <p:txBody>
          <a:bodyPr/>
          <a:lstStyle/>
          <a:p>
            <a:fld id="{14A83FA5-1FFB-4397-BDDB-D0C620EFADCE}" type="datetimeFigureOut">
              <a:rPr lang="es-ES" smtClean="0"/>
              <a:pPr/>
              <a:t>15/7/26</a:t>
            </a:fld>
            <a:endParaRPr lang="es-ES"/>
          </a:p>
        </p:txBody>
      </p:sp>
      <p:sp>
        <p:nvSpPr>
          <p:cNvPr id="5" name="Marcador de pie de página 4">
            <a:extLst>
              <a:ext uri="{FF2B5EF4-FFF2-40B4-BE49-F238E27FC236}">
                <a16:creationId xmlns:a16="http://schemas.microsoft.com/office/drawing/2014/main" id="{D6C1BAED-413F-0B34-8511-AAA889F0281F}"/>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E85958CD-2ED8-4EFB-DED2-4C37FCE18A1F}"/>
              </a:ext>
            </a:extLst>
          </p:cNvPr>
          <p:cNvSpPr>
            <a:spLocks noGrp="1"/>
          </p:cNvSpPr>
          <p:nvPr>
            <p:ph type="sldNum" sz="quarter" idx="12"/>
          </p:nvPr>
        </p:nvSpPr>
        <p:spPr/>
        <p:txBody>
          <a:bodyPr/>
          <a:lstStyle/>
          <a:p>
            <a:fld id="{444E8EA0-AD2E-4F0C-AFFE-6C04742881D9}" type="slidenum">
              <a:rPr lang="es-ES" smtClean="0"/>
              <a:pPr/>
              <a:t>‹N›</a:t>
            </a:fld>
            <a:endParaRPr lang="es-ES"/>
          </a:p>
        </p:txBody>
      </p:sp>
    </p:spTree>
    <p:extLst>
      <p:ext uri="{BB962C8B-B14F-4D97-AF65-F5344CB8AC3E}">
        <p14:creationId xmlns:p14="http://schemas.microsoft.com/office/powerpoint/2010/main" val="3357561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A0B72BB4-D295-6945-4375-CA5446E67065}"/>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CBD1C598-3B47-0BA1-E7EF-6DDA2EC6AE9F}"/>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3FAEEA00-2D01-3D54-AD3E-6C406AE78179}"/>
              </a:ext>
            </a:extLst>
          </p:cNvPr>
          <p:cNvSpPr>
            <a:spLocks noGrp="1"/>
          </p:cNvSpPr>
          <p:nvPr>
            <p:ph type="dt" sz="half" idx="10"/>
          </p:nvPr>
        </p:nvSpPr>
        <p:spPr/>
        <p:txBody>
          <a:bodyPr/>
          <a:lstStyle/>
          <a:p>
            <a:fld id="{14A83FA5-1FFB-4397-BDDB-D0C620EFADCE}" type="datetimeFigureOut">
              <a:rPr lang="es-ES" smtClean="0"/>
              <a:pPr/>
              <a:t>15/7/26</a:t>
            </a:fld>
            <a:endParaRPr lang="es-ES"/>
          </a:p>
        </p:txBody>
      </p:sp>
      <p:sp>
        <p:nvSpPr>
          <p:cNvPr id="5" name="Marcador de pie de página 4">
            <a:extLst>
              <a:ext uri="{FF2B5EF4-FFF2-40B4-BE49-F238E27FC236}">
                <a16:creationId xmlns:a16="http://schemas.microsoft.com/office/drawing/2014/main" id="{A954E531-AFCB-8694-C869-2DAD043FF53C}"/>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007A49DA-E0E7-86E9-3702-6C7FAC08A3D1}"/>
              </a:ext>
            </a:extLst>
          </p:cNvPr>
          <p:cNvSpPr>
            <a:spLocks noGrp="1"/>
          </p:cNvSpPr>
          <p:nvPr>
            <p:ph type="sldNum" sz="quarter" idx="12"/>
          </p:nvPr>
        </p:nvSpPr>
        <p:spPr/>
        <p:txBody>
          <a:bodyPr/>
          <a:lstStyle/>
          <a:p>
            <a:fld id="{444E8EA0-AD2E-4F0C-AFFE-6C04742881D9}" type="slidenum">
              <a:rPr lang="es-ES" smtClean="0"/>
              <a:pPr/>
              <a:t>‹N›</a:t>
            </a:fld>
            <a:endParaRPr lang="es-ES"/>
          </a:p>
        </p:txBody>
      </p:sp>
    </p:spTree>
    <p:extLst>
      <p:ext uri="{BB962C8B-B14F-4D97-AF65-F5344CB8AC3E}">
        <p14:creationId xmlns:p14="http://schemas.microsoft.com/office/powerpoint/2010/main" val="1127537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4C5BAA-7CBC-68DF-17C9-7CDDED310FCF}"/>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ADEA5CED-B4AA-711A-63E3-2CBF548F3451}"/>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C7E8A076-FA51-C636-0EEC-B77068ABB4B1}"/>
              </a:ext>
            </a:extLst>
          </p:cNvPr>
          <p:cNvSpPr>
            <a:spLocks noGrp="1"/>
          </p:cNvSpPr>
          <p:nvPr>
            <p:ph type="dt" sz="half" idx="10"/>
          </p:nvPr>
        </p:nvSpPr>
        <p:spPr/>
        <p:txBody>
          <a:bodyPr/>
          <a:lstStyle/>
          <a:p>
            <a:fld id="{14A83FA5-1FFB-4397-BDDB-D0C620EFADCE}" type="datetimeFigureOut">
              <a:rPr lang="es-ES" smtClean="0"/>
              <a:pPr/>
              <a:t>15/7/26</a:t>
            </a:fld>
            <a:endParaRPr lang="es-ES"/>
          </a:p>
        </p:txBody>
      </p:sp>
      <p:sp>
        <p:nvSpPr>
          <p:cNvPr id="5" name="Marcador de pie de página 4">
            <a:extLst>
              <a:ext uri="{FF2B5EF4-FFF2-40B4-BE49-F238E27FC236}">
                <a16:creationId xmlns:a16="http://schemas.microsoft.com/office/drawing/2014/main" id="{D730CD1E-AB82-7860-923C-AE6CC891BCB8}"/>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36D93957-AB2B-74F4-5EF6-3DE2B9A05469}"/>
              </a:ext>
            </a:extLst>
          </p:cNvPr>
          <p:cNvSpPr>
            <a:spLocks noGrp="1"/>
          </p:cNvSpPr>
          <p:nvPr>
            <p:ph type="sldNum" sz="quarter" idx="12"/>
          </p:nvPr>
        </p:nvSpPr>
        <p:spPr/>
        <p:txBody>
          <a:bodyPr/>
          <a:lstStyle/>
          <a:p>
            <a:fld id="{444E8EA0-AD2E-4F0C-AFFE-6C04742881D9}" type="slidenum">
              <a:rPr lang="es-ES" smtClean="0"/>
              <a:pPr/>
              <a:t>‹N›</a:t>
            </a:fld>
            <a:endParaRPr lang="es-ES"/>
          </a:p>
        </p:txBody>
      </p:sp>
    </p:spTree>
    <p:extLst>
      <p:ext uri="{BB962C8B-B14F-4D97-AF65-F5344CB8AC3E}">
        <p14:creationId xmlns:p14="http://schemas.microsoft.com/office/powerpoint/2010/main" val="352529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F832440-7996-8488-9246-0BB63CFA00DD}"/>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8539EC52-F466-4DEB-CC77-F4212B759AF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CEA4E13F-B9EA-4E69-D9B5-78679946E18D}"/>
              </a:ext>
            </a:extLst>
          </p:cNvPr>
          <p:cNvSpPr>
            <a:spLocks noGrp="1"/>
          </p:cNvSpPr>
          <p:nvPr>
            <p:ph type="dt" sz="half" idx="10"/>
          </p:nvPr>
        </p:nvSpPr>
        <p:spPr/>
        <p:txBody>
          <a:bodyPr/>
          <a:lstStyle/>
          <a:p>
            <a:fld id="{14A83FA5-1FFB-4397-BDDB-D0C620EFADCE}" type="datetimeFigureOut">
              <a:rPr lang="es-ES" smtClean="0"/>
              <a:pPr/>
              <a:t>15/7/26</a:t>
            </a:fld>
            <a:endParaRPr lang="es-ES"/>
          </a:p>
        </p:txBody>
      </p:sp>
      <p:sp>
        <p:nvSpPr>
          <p:cNvPr id="5" name="Marcador de pie de página 4">
            <a:extLst>
              <a:ext uri="{FF2B5EF4-FFF2-40B4-BE49-F238E27FC236}">
                <a16:creationId xmlns:a16="http://schemas.microsoft.com/office/drawing/2014/main" id="{5ABEEB1A-9C46-C54A-A2C2-9FF021FA041D}"/>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270ECA82-60A5-E70A-79D6-BDA1FFB94F36}"/>
              </a:ext>
            </a:extLst>
          </p:cNvPr>
          <p:cNvSpPr>
            <a:spLocks noGrp="1"/>
          </p:cNvSpPr>
          <p:nvPr>
            <p:ph type="sldNum" sz="quarter" idx="12"/>
          </p:nvPr>
        </p:nvSpPr>
        <p:spPr/>
        <p:txBody>
          <a:bodyPr/>
          <a:lstStyle/>
          <a:p>
            <a:fld id="{444E8EA0-AD2E-4F0C-AFFE-6C04742881D9}" type="slidenum">
              <a:rPr lang="es-ES" smtClean="0"/>
              <a:pPr/>
              <a:t>‹N›</a:t>
            </a:fld>
            <a:endParaRPr lang="es-ES"/>
          </a:p>
        </p:txBody>
      </p:sp>
    </p:spTree>
    <p:extLst>
      <p:ext uri="{BB962C8B-B14F-4D97-AF65-F5344CB8AC3E}">
        <p14:creationId xmlns:p14="http://schemas.microsoft.com/office/powerpoint/2010/main" val="4212565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FD3C37-910C-B864-00DF-8A4953B0108D}"/>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C23E8CB3-35C5-DE31-7237-AE99BD140CF1}"/>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341BD252-1EA7-16B9-1A85-F437880CA283}"/>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B7882186-69F6-42D1-7CB7-E2D81A83C38A}"/>
              </a:ext>
            </a:extLst>
          </p:cNvPr>
          <p:cNvSpPr>
            <a:spLocks noGrp="1"/>
          </p:cNvSpPr>
          <p:nvPr>
            <p:ph type="dt" sz="half" idx="10"/>
          </p:nvPr>
        </p:nvSpPr>
        <p:spPr/>
        <p:txBody>
          <a:bodyPr/>
          <a:lstStyle/>
          <a:p>
            <a:fld id="{14A83FA5-1FFB-4397-BDDB-D0C620EFADCE}" type="datetimeFigureOut">
              <a:rPr lang="es-ES" smtClean="0"/>
              <a:pPr/>
              <a:t>15/7/26</a:t>
            </a:fld>
            <a:endParaRPr lang="es-ES"/>
          </a:p>
        </p:txBody>
      </p:sp>
      <p:sp>
        <p:nvSpPr>
          <p:cNvPr id="6" name="Marcador de pie de página 5">
            <a:extLst>
              <a:ext uri="{FF2B5EF4-FFF2-40B4-BE49-F238E27FC236}">
                <a16:creationId xmlns:a16="http://schemas.microsoft.com/office/drawing/2014/main" id="{1235090A-C70C-8089-27DF-F867750E201A}"/>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B2CD7306-0C26-9BC1-E241-859C45FC6997}"/>
              </a:ext>
            </a:extLst>
          </p:cNvPr>
          <p:cNvSpPr>
            <a:spLocks noGrp="1"/>
          </p:cNvSpPr>
          <p:nvPr>
            <p:ph type="sldNum" sz="quarter" idx="12"/>
          </p:nvPr>
        </p:nvSpPr>
        <p:spPr/>
        <p:txBody>
          <a:bodyPr/>
          <a:lstStyle/>
          <a:p>
            <a:fld id="{444E8EA0-AD2E-4F0C-AFFE-6C04742881D9}" type="slidenum">
              <a:rPr lang="es-ES" smtClean="0"/>
              <a:pPr/>
              <a:t>‹N›</a:t>
            </a:fld>
            <a:endParaRPr lang="es-ES"/>
          </a:p>
        </p:txBody>
      </p:sp>
    </p:spTree>
    <p:extLst>
      <p:ext uri="{BB962C8B-B14F-4D97-AF65-F5344CB8AC3E}">
        <p14:creationId xmlns:p14="http://schemas.microsoft.com/office/powerpoint/2010/main" val="3985472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F502A45-6868-77C2-80FC-A223585D5032}"/>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94B9B477-1D96-4A9E-24A9-182A64B8536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8A951813-9B09-9406-D2AE-30887B905A4D}"/>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92777C62-BB9A-0E42-9547-0B0CD139C8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CF5FEED4-222B-AD9A-2607-A1AE31124D5C}"/>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CF95581B-F4A4-1C6C-0C75-68F97F526E68}"/>
              </a:ext>
            </a:extLst>
          </p:cNvPr>
          <p:cNvSpPr>
            <a:spLocks noGrp="1"/>
          </p:cNvSpPr>
          <p:nvPr>
            <p:ph type="dt" sz="half" idx="10"/>
          </p:nvPr>
        </p:nvSpPr>
        <p:spPr/>
        <p:txBody>
          <a:bodyPr/>
          <a:lstStyle/>
          <a:p>
            <a:fld id="{14A83FA5-1FFB-4397-BDDB-D0C620EFADCE}" type="datetimeFigureOut">
              <a:rPr lang="es-ES" smtClean="0"/>
              <a:pPr/>
              <a:t>15/7/26</a:t>
            </a:fld>
            <a:endParaRPr lang="es-ES"/>
          </a:p>
        </p:txBody>
      </p:sp>
      <p:sp>
        <p:nvSpPr>
          <p:cNvPr id="8" name="Marcador de pie de página 7">
            <a:extLst>
              <a:ext uri="{FF2B5EF4-FFF2-40B4-BE49-F238E27FC236}">
                <a16:creationId xmlns:a16="http://schemas.microsoft.com/office/drawing/2014/main" id="{D03E964A-C7A2-EBDD-BBDB-1385115A9D6E}"/>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0963A3AA-7DF6-C240-3169-46720A5B1E76}"/>
              </a:ext>
            </a:extLst>
          </p:cNvPr>
          <p:cNvSpPr>
            <a:spLocks noGrp="1"/>
          </p:cNvSpPr>
          <p:nvPr>
            <p:ph type="sldNum" sz="quarter" idx="12"/>
          </p:nvPr>
        </p:nvSpPr>
        <p:spPr/>
        <p:txBody>
          <a:bodyPr/>
          <a:lstStyle/>
          <a:p>
            <a:fld id="{444E8EA0-AD2E-4F0C-AFFE-6C04742881D9}" type="slidenum">
              <a:rPr lang="es-ES" smtClean="0"/>
              <a:pPr/>
              <a:t>‹N›</a:t>
            </a:fld>
            <a:endParaRPr lang="es-ES"/>
          </a:p>
        </p:txBody>
      </p:sp>
    </p:spTree>
    <p:extLst>
      <p:ext uri="{BB962C8B-B14F-4D97-AF65-F5344CB8AC3E}">
        <p14:creationId xmlns:p14="http://schemas.microsoft.com/office/powerpoint/2010/main" val="1035893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2A4F316-07FF-DD7D-50AD-9B5BAD20D762}"/>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A1E9A22B-021E-8ABA-C123-0B739A626904}"/>
              </a:ext>
            </a:extLst>
          </p:cNvPr>
          <p:cNvSpPr>
            <a:spLocks noGrp="1"/>
          </p:cNvSpPr>
          <p:nvPr>
            <p:ph type="dt" sz="half" idx="10"/>
          </p:nvPr>
        </p:nvSpPr>
        <p:spPr/>
        <p:txBody>
          <a:bodyPr/>
          <a:lstStyle/>
          <a:p>
            <a:fld id="{14A83FA5-1FFB-4397-BDDB-D0C620EFADCE}" type="datetimeFigureOut">
              <a:rPr lang="es-ES" smtClean="0"/>
              <a:pPr/>
              <a:t>15/7/26</a:t>
            </a:fld>
            <a:endParaRPr lang="es-ES"/>
          </a:p>
        </p:txBody>
      </p:sp>
      <p:sp>
        <p:nvSpPr>
          <p:cNvPr id="4" name="Marcador de pie de página 3">
            <a:extLst>
              <a:ext uri="{FF2B5EF4-FFF2-40B4-BE49-F238E27FC236}">
                <a16:creationId xmlns:a16="http://schemas.microsoft.com/office/drawing/2014/main" id="{C9E07D80-10A2-04EA-DF6D-3F80DD5B0F94}"/>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EC32E8E7-7617-5CB8-E04B-880F271CB4D4}"/>
              </a:ext>
            </a:extLst>
          </p:cNvPr>
          <p:cNvSpPr>
            <a:spLocks noGrp="1"/>
          </p:cNvSpPr>
          <p:nvPr>
            <p:ph type="sldNum" sz="quarter" idx="12"/>
          </p:nvPr>
        </p:nvSpPr>
        <p:spPr/>
        <p:txBody>
          <a:bodyPr/>
          <a:lstStyle/>
          <a:p>
            <a:fld id="{444E8EA0-AD2E-4F0C-AFFE-6C04742881D9}" type="slidenum">
              <a:rPr lang="es-ES" smtClean="0"/>
              <a:pPr/>
              <a:t>‹N›</a:t>
            </a:fld>
            <a:endParaRPr lang="es-ES"/>
          </a:p>
        </p:txBody>
      </p:sp>
    </p:spTree>
    <p:extLst>
      <p:ext uri="{BB962C8B-B14F-4D97-AF65-F5344CB8AC3E}">
        <p14:creationId xmlns:p14="http://schemas.microsoft.com/office/powerpoint/2010/main" val="67971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D91C5F9-9592-6D26-375E-62E6F384DFC2}"/>
              </a:ext>
            </a:extLst>
          </p:cNvPr>
          <p:cNvSpPr>
            <a:spLocks noGrp="1"/>
          </p:cNvSpPr>
          <p:nvPr>
            <p:ph type="dt" sz="half" idx="10"/>
          </p:nvPr>
        </p:nvSpPr>
        <p:spPr/>
        <p:txBody>
          <a:bodyPr/>
          <a:lstStyle/>
          <a:p>
            <a:fld id="{14A83FA5-1FFB-4397-BDDB-D0C620EFADCE}" type="datetimeFigureOut">
              <a:rPr lang="es-ES" smtClean="0"/>
              <a:pPr/>
              <a:t>15/7/26</a:t>
            </a:fld>
            <a:endParaRPr lang="es-ES"/>
          </a:p>
        </p:txBody>
      </p:sp>
      <p:sp>
        <p:nvSpPr>
          <p:cNvPr id="3" name="Marcador de pie de página 2">
            <a:extLst>
              <a:ext uri="{FF2B5EF4-FFF2-40B4-BE49-F238E27FC236}">
                <a16:creationId xmlns:a16="http://schemas.microsoft.com/office/drawing/2014/main" id="{056AE424-635E-B5EE-580D-848AE11F192C}"/>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7DF50616-FCE0-2B4C-689C-FCA12F105C4A}"/>
              </a:ext>
            </a:extLst>
          </p:cNvPr>
          <p:cNvSpPr>
            <a:spLocks noGrp="1"/>
          </p:cNvSpPr>
          <p:nvPr>
            <p:ph type="sldNum" sz="quarter" idx="12"/>
          </p:nvPr>
        </p:nvSpPr>
        <p:spPr/>
        <p:txBody>
          <a:bodyPr/>
          <a:lstStyle/>
          <a:p>
            <a:fld id="{444E8EA0-AD2E-4F0C-AFFE-6C04742881D9}" type="slidenum">
              <a:rPr lang="es-ES" smtClean="0"/>
              <a:pPr/>
              <a:t>‹N›</a:t>
            </a:fld>
            <a:endParaRPr lang="es-ES"/>
          </a:p>
        </p:txBody>
      </p:sp>
    </p:spTree>
    <p:extLst>
      <p:ext uri="{BB962C8B-B14F-4D97-AF65-F5344CB8AC3E}">
        <p14:creationId xmlns:p14="http://schemas.microsoft.com/office/powerpoint/2010/main" val="106873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753BDCC-29C3-ED3B-C163-95DAD64D9DB0}"/>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9BA8571D-1364-5BFC-F607-03E871C4F76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5574B9DC-3B6E-2D70-B05E-69FF4640A6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574D498-A7E8-E24F-5722-AC393C2FAEEC}"/>
              </a:ext>
            </a:extLst>
          </p:cNvPr>
          <p:cNvSpPr>
            <a:spLocks noGrp="1"/>
          </p:cNvSpPr>
          <p:nvPr>
            <p:ph type="dt" sz="half" idx="10"/>
          </p:nvPr>
        </p:nvSpPr>
        <p:spPr/>
        <p:txBody>
          <a:bodyPr/>
          <a:lstStyle/>
          <a:p>
            <a:fld id="{14A83FA5-1FFB-4397-BDDB-D0C620EFADCE}" type="datetimeFigureOut">
              <a:rPr lang="es-ES" smtClean="0"/>
              <a:pPr/>
              <a:t>15/7/26</a:t>
            </a:fld>
            <a:endParaRPr lang="es-ES"/>
          </a:p>
        </p:txBody>
      </p:sp>
      <p:sp>
        <p:nvSpPr>
          <p:cNvPr id="6" name="Marcador de pie de página 5">
            <a:extLst>
              <a:ext uri="{FF2B5EF4-FFF2-40B4-BE49-F238E27FC236}">
                <a16:creationId xmlns:a16="http://schemas.microsoft.com/office/drawing/2014/main" id="{D206E0AF-DF8E-9EE0-E681-D7F580CB42E0}"/>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10EBF0B5-D4B2-7375-B386-3E945D4DD259}"/>
              </a:ext>
            </a:extLst>
          </p:cNvPr>
          <p:cNvSpPr>
            <a:spLocks noGrp="1"/>
          </p:cNvSpPr>
          <p:nvPr>
            <p:ph type="sldNum" sz="quarter" idx="12"/>
          </p:nvPr>
        </p:nvSpPr>
        <p:spPr/>
        <p:txBody>
          <a:bodyPr/>
          <a:lstStyle/>
          <a:p>
            <a:fld id="{444E8EA0-AD2E-4F0C-AFFE-6C04742881D9}" type="slidenum">
              <a:rPr lang="es-ES" smtClean="0"/>
              <a:pPr/>
              <a:t>‹N›</a:t>
            </a:fld>
            <a:endParaRPr lang="es-ES"/>
          </a:p>
        </p:txBody>
      </p:sp>
    </p:spTree>
    <p:extLst>
      <p:ext uri="{BB962C8B-B14F-4D97-AF65-F5344CB8AC3E}">
        <p14:creationId xmlns:p14="http://schemas.microsoft.com/office/powerpoint/2010/main" val="3838259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C89FAD9-51CD-1896-A4B7-8B6EF0C7633C}"/>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33E57F10-1CA6-EE02-0F24-A943BC1E7E6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911397F1-B55F-4181-9A53-4E41F968D5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874024F9-95E2-C6FB-AB72-41F1C47ACAD6}"/>
              </a:ext>
            </a:extLst>
          </p:cNvPr>
          <p:cNvSpPr>
            <a:spLocks noGrp="1"/>
          </p:cNvSpPr>
          <p:nvPr>
            <p:ph type="dt" sz="half" idx="10"/>
          </p:nvPr>
        </p:nvSpPr>
        <p:spPr/>
        <p:txBody>
          <a:bodyPr/>
          <a:lstStyle/>
          <a:p>
            <a:fld id="{14A83FA5-1FFB-4397-BDDB-D0C620EFADCE}" type="datetimeFigureOut">
              <a:rPr lang="es-ES" smtClean="0"/>
              <a:pPr/>
              <a:t>15/7/26</a:t>
            </a:fld>
            <a:endParaRPr lang="es-ES"/>
          </a:p>
        </p:txBody>
      </p:sp>
      <p:sp>
        <p:nvSpPr>
          <p:cNvPr id="6" name="Marcador de pie de página 5">
            <a:extLst>
              <a:ext uri="{FF2B5EF4-FFF2-40B4-BE49-F238E27FC236}">
                <a16:creationId xmlns:a16="http://schemas.microsoft.com/office/drawing/2014/main" id="{AC554B6C-A236-6546-57C3-9801F8F9312F}"/>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65C7EA71-EF8D-715E-5A3D-19194A86D516}"/>
              </a:ext>
            </a:extLst>
          </p:cNvPr>
          <p:cNvSpPr>
            <a:spLocks noGrp="1"/>
          </p:cNvSpPr>
          <p:nvPr>
            <p:ph type="sldNum" sz="quarter" idx="12"/>
          </p:nvPr>
        </p:nvSpPr>
        <p:spPr/>
        <p:txBody>
          <a:bodyPr/>
          <a:lstStyle/>
          <a:p>
            <a:fld id="{444E8EA0-AD2E-4F0C-AFFE-6C04742881D9}" type="slidenum">
              <a:rPr lang="es-ES" smtClean="0"/>
              <a:pPr/>
              <a:t>‹N›</a:t>
            </a:fld>
            <a:endParaRPr lang="es-ES"/>
          </a:p>
        </p:txBody>
      </p:sp>
    </p:spTree>
    <p:extLst>
      <p:ext uri="{BB962C8B-B14F-4D97-AF65-F5344CB8AC3E}">
        <p14:creationId xmlns:p14="http://schemas.microsoft.com/office/powerpoint/2010/main" val="1000063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573886C0-5448-5A5F-15E0-F82E83FE32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8B99F5B6-82AC-5333-B5DA-6A62B1C21D3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DFCF134C-7668-6EC2-CC6F-0C69A7121F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4A83FA5-1FFB-4397-BDDB-D0C620EFADCE}" type="datetimeFigureOut">
              <a:rPr lang="es-ES" smtClean="0"/>
              <a:pPr/>
              <a:t>15/7/26</a:t>
            </a:fld>
            <a:endParaRPr lang="es-ES"/>
          </a:p>
        </p:txBody>
      </p:sp>
      <p:sp>
        <p:nvSpPr>
          <p:cNvPr id="5" name="Marcador de pie de página 4">
            <a:extLst>
              <a:ext uri="{FF2B5EF4-FFF2-40B4-BE49-F238E27FC236}">
                <a16:creationId xmlns:a16="http://schemas.microsoft.com/office/drawing/2014/main" id="{BA9E43A1-582B-9123-20FB-E399C4D8D8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B161EC31-ED24-8FC0-F18D-734834D2289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44E8EA0-AD2E-4F0C-AFFE-6C04742881D9}" type="slidenum">
              <a:rPr lang="es-ES" smtClean="0"/>
              <a:pPr/>
              <a:t>‹N›</a:t>
            </a:fld>
            <a:endParaRPr lang="es-ES"/>
          </a:p>
        </p:txBody>
      </p:sp>
    </p:spTree>
    <p:extLst>
      <p:ext uri="{BB962C8B-B14F-4D97-AF65-F5344CB8AC3E}">
        <p14:creationId xmlns:p14="http://schemas.microsoft.com/office/powerpoint/2010/main" val="36496161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diagramColors" Target="../diagrams/colors2.xml"/><Relationship Id="rId11" Type="http://schemas.openxmlformats.org/officeDocument/2006/relationships/image" Target="../media/image10.jpeg"/><Relationship Id="rId5" Type="http://schemas.openxmlformats.org/officeDocument/2006/relationships/diagramQuickStyle" Target="../diagrams/quickStyle2.xml"/><Relationship Id="rId10" Type="http://schemas.openxmlformats.org/officeDocument/2006/relationships/image" Target="../media/image9.jpeg"/><Relationship Id="rId4" Type="http://schemas.openxmlformats.org/officeDocument/2006/relationships/diagramLayout" Target="../diagrams/layout2.xml"/><Relationship Id="rId9" Type="http://schemas.openxmlformats.org/officeDocument/2006/relationships/image" Target="../media/image8.jpeg"/></Relationships>
</file>

<file path=ppt/slides/_rels/slide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2.jpeg"/><Relationship Id="rId7" Type="http://schemas.openxmlformats.org/officeDocument/2006/relationships/diagramColors" Target="../diagrams/colors3.xml"/><Relationship Id="rId2" Type="http://schemas.openxmlformats.org/officeDocument/2006/relationships/image" Target="../media/image11.jpeg"/><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6.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20.jpeg"/><Relationship Id="rId11" Type="http://schemas.openxmlformats.org/officeDocument/2006/relationships/image" Target="../media/image25.jpeg"/><Relationship Id="rId5" Type="http://schemas.openxmlformats.org/officeDocument/2006/relationships/image" Target="../media/image19.jpeg"/><Relationship Id="rId10" Type="http://schemas.openxmlformats.org/officeDocument/2006/relationships/image" Target="../media/image24.jpeg"/><Relationship Id="rId4" Type="http://schemas.openxmlformats.org/officeDocument/2006/relationships/image" Target="../media/image18.jpeg"/><Relationship Id="rId9" Type="http://schemas.openxmlformats.org/officeDocument/2006/relationships/image" Target="../media/image23.jpeg"/></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8.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29.jpeg"/><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33.jpeg"/></Relationships>
</file>

<file path=ppt/slides/_rels/slide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ATOS PC CLAUDIO\IGLESIA\Escuela Sabatica - ppt lecciones\2026\1 TRIMESTRE\leccion 2\176688033683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74" y="11564"/>
            <a:ext cx="12200074" cy="6846435"/>
          </a:xfrm>
          <a:prstGeom prst="rect">
            <a:avLst/>
          </a:prstGeom>
          <a:noFill/>
        </p:spPr>
      </p:pic>
      <p:sp>
        <p:nvSpPr>
          <p:cNvPr id="3" name="Rettangolo arrotondato 2"/>
          <p:cNvSpPr/>
          <p:nvPr/>
        </p:nvSpPr>
        <p:spPr>
          <a:xfrm>
            <a:off x="304801" y="132641"/>
            <a:ext cx="11549742" cy="1151873"/>
          </a:xfrm>
          <a:prstGeom prst="roundRect">
            <a:avLst/>
          </a:prstGeom>
          <a:gradFill flip="none" rotWithShape="1">
            <a:gsLst>
              <a:gs pos="82000">
                <a:schemeClr val="accent1">
                  <a:lumMod val="60000"/>
                  <a:lumOff val="40000"/>
                </a:schemeClr>
              </a:gs>
              <a:gs pos="50000">
                <a:srgbClr val="9CB86E"/>
              </a:gs>
              <a:gs pos="100000">
                <a:srgbClr val="156B13"/>
              </a:gs>
            </a:gsLst>
            <a:path path="shape">
              <a:fillToRect l="50000" t="50000" r="50000" b="50000"/>
            </a:path>
            <a:tileRect/>
          </a:gradFill>
          <a:ln>
            <a:noFill/>
          </a:ln>
          <a:scene3d>
            <a:camera prst="orthographicFront"/>
            <a:lightRig rig="threePt" dir="t"/>
          </a:scene3d>
          <a:sp3d>
            <a:bevelT w="165100" prst="coolSlant"/>
          </a:sp3d>
        </p:spPr>
        <p:style>
          <a:lnRef idx="2">
            <a:schemeClr val="accent6">
              <a:shade val="50000"/>
            </a:schemeClr>
          </a:lnRef>
          <a:fillRef idx="1">
            <a:schemeClr val="accent6"/>
          </a:fillRef>
          <a:effectRef idx="0">
            <a:schemeClr val="accent6"/>
          </a:effectRef>
          <a:fontRef idx="minor">
            <a:schemeClr val="lt1"/>
          </a:fontRef>
        </p:style>
        <p:txBody>
          <a:bodyPr lIns="121914" tIns="60957" rIns="121914" bIns="60957" rtlCol="0" anchor="ctr"/>
          <a:lstStyle/>
          <a:p>
            <a:pPr algn="ctr"/>
            <a:endParaRPr lang="it-IT" sz="2700" dirty="0"/>
          </a:p>
        </p:txBody>
      </p:sp>
      <p:sp>
        <p:nvSpPr>
          <p:cNvPr id="4" name="CasellaDiTesto 3"/>
          <p:cNvSpPr txBox="1"/>
          <p:nvPr/>
        </p:nvSpPr>
        <p:spPr>
          <a:xfrm>
            <a:off x="10118271" y="1316157"/>
            <a:ext cx="1538151" cy="492436"/>
          </a:xfrm>
          <a:prstGeom prst="rect">
            <a:avLst/>
          </a:prstGeom>
          <a:solidFill>
            <a:schemeClr val="accent3">
              <a:lumMod val="40000"/>
              <a:lumOff val="60000"/>
            </a:schemeClr>
          </a:solidFill>
          <a:effectLst>
            <a:innerShdw dist="1943100" dir="13500000">
              <a:prstClr val="black"/>
            </a:innerShdw>
          </a:effectLst>
          <a:scene3d>
            <a:camera prst="orthographicFront"/>
            <a:lightRig rig="threePt" dir="t"/>
          </a:scene3d>
          <a:sp3d>
            <a:bevelT/>
          </a:sp3d>
        </p:spPr>
        <p:txBody>
          <a:bodyPr wrap="square" lIns="121914" tIns="60957" rIns="121914" bIns="60957" rtlCol="0">
            <a:spAutoFit/>
          </a:bodyPr>
          <a:lstStyle/>
          <a:p>
            <a:pPr algn="ctr"/>
            <a:r>
              <a:rPr lang="es-ES" sz="1200" b="1" dirty="0">
                <a:solidFill>
                  <a:srgbClr val="002060"/>
                </a:solidFill>
                <a:effectLst>
                  <a:outerShdw blurRad="38100" dist="38100" dir="2700000" algn="tl">
                    <a:srgbClr val="000000">
                      <a:alpha val="43137"/>
                    </a:srgbClr>
                  </a:outerShdw>
                </a:effectLst>
                <a:latin typeface="Verdana" pitchFamily="34" charset="0"/>
                <a:ea typeface="Verdana" pitchFamily="34" charset="0"/>
              </a:rPr>
              <a:t>3 TRIMESTRE 2026</a:t>
            </a:r>
            <a:endParaRPr lang="it-IT" sz="1200" b="1" dirty="0">
              <a:solidFill>
                <a:srgbClr val="002060"/>
              </a:solidFill>
              <a:effectLst>
                <a:outerShdw blurRad="38100" dist="38100" dir="2700000" algn="tl">
                  <a:srgbClr val="000000">
                    <a:alpha val="43137"/>
                  </a:srgbClr>
                </a:outerShdw>
              </a:effectLst>
              <a:latin typeface="Verdana" pitchFamily="34" charset="0"/>
              <a:ea typeface="Verdana" pitchFamily="34" charset="0"/>
            </a:endParaRPr>
          </a:p>
        </p:txBody>
      </p:sp>
      <p:sp>
        <p:nvSpPr>
          <p:cNvPr id="5" name="Text Box 5">
            <a:extLst>
              <a:ext uri="{FF2B5EF4-FFF2-40B4-BE49-F238E27FC236}">
                <a16:creationId xmlns:a16="http://schemas.microsoft.com/office/drawing/2014/main" id="{E88B29BE-9242-473D-A56B-64D155C91C84}"/>
              </a:ext>
            </a:extLst>
          </p:cNvPr>
          <p:cNvSpPr txBox="1">
            <a:spLocks noChangeArrowheads="1"/>
          </p:cNvSpPr>
          <p:nvPr/>
        </p:nvSpPr>
        <p:spPr bwMode="auto">
          <a:xfrm>
            <a:off x="365761" y="355348"/>
            <a:ext cx="11443062" cy="707880"/>
          </a:xfrm>
          <a:prstGeom prst="rect">
            <a:avLst/>
          </a:prstGeom>
          <a:noFill/>
          <a:ln w="9525">
            <a:noFill/>
            <a:miter lim="800000"/>
            <a:headEnd/>
            <a:tailEnd/>
          </a:ln>
          <a:effectLst/>
        </p:spPr>
        <p:txBody>
          <a:bodyPr wrap="square" lIns="121914" tIns="60957" rIns="121914" bIns="60957">
            <a:spAutoFit/>
          </a:bodyPr>
          <a:lstStyle/>
          <a:p>
            <a:pPr algn="ctr">
              <a:spcBef>
                <a:spcPct val="50000"/>
              </a:spcBef>
              <a:defRPr/>
            </a:pPr>
            <a:r>
              <a:rPr lang="it-IT" sz="3800" b="1" dirty="0">
                <a:solidFill>
                  <a:srgbClr val="002060"/>
                </a:solidFill>
                <a:effectLst>
                  <a:outerShdw blurRad="38100" dist="38100" dir="2700000" algn="tl">
                    <a:srgbClr val="C0C0C0"/>
                  </a:outerShdw>
                </a:effectLst>
                <a:latin typeface="Verdana" pitchFamily="34" charset="0"/>
                <a:ea typeface="Verdana" pitchFamily="34" charset="0"/>
                <a:cs typeface="Arial" charset="0"/>
              </a:rPr>
              <a:t>LEZIONE 5 DELLA SCUOLA DEL SABATO</a:t>
            </a:r>
          </a:p>
        </p:txBody>
      </p:sp>
      <p:sp>
        <p:nvSpPr>
          <p:cNvPr id="6" name="Rettangolo arrotondato 5"/>
          <p:cNvSpPr/>
          <p:nvPr/>
        </p:nvSpPr>
        <p:spPr>
          <a:xfrm>
            <a:off x="457200" y="5693229"/>
            <a:ext cx="11549743" cy="1077815"/>
          </a:xfrm>
          <a:prstGeom prst="roundRect">
            <a:avLst/>
          </a:prstGeom>
          <a:gradFill flip="none" rotWithShape="1">
            <a:gsLst>
              <a:gs pos="82000">
                <a:schemeClr val="accent1">
                  <a:lumMod val="60000"/>
                  <a:lumOff val="40000"/>
                </a:schemeClr>
              </a:gs>
              <a:gs pos="50000">
                <a:srgbClr val="9CB86E"/>
              </a:gs>
              <a:gs pos="100000">
                <a:srgbClr val="156B13"/>
              </a:gs>
            </a:gsLst>
            <a:path path="shape">
              <a:fillToRect l="50000" t="50000" r="50000" b="50000"/>
            </a:path>
            <a:tileRect/>
          </a:gradFill>
          <a:ln>
            <a:noFill/>
          </a:ln>
          <a:scene3d>
            <a:camera prst="orthographicFront"/>
            <a:lightRig rig="threePt" dir="t"/>
          </a:scene3d>
          <a:sp3d>
            <a:bevelT w="165100" prst="coolSlant"/>
          </a:sp3d>
        </p:spPr>
        <p:style>
          <a:lnRef idx="2">
            <a:schemeClr val="accent6">
              <a:shade val="50000"/>
            </a:schemeClr>
          </a:lnRef>
          <a:fillRef idx="1">
            <a:schemeClr val="accent6"/>
          </a:fillRef>
          <a:effectRef idx="0">
            <a:schemeClr val="accent6"/>
          </a:effectRef>
          <a:fontRef idx="minor">
            <a:schemeClr val="lt1"/>
          </a:fontRef>
        </p:style>
        <p:txBody>
          <a:bodyPr lIns="121914" tIns="60957" rIns="121914" bIns="60957" rtlCol="0" anchor="ctr"/>
          <a:lstStyle/>
          <a:p>
            <a:pPr algn="ctr"/>
            <a:endParaRPr lang="it-IT" sz="2700" dirty="0"/>
          </a:p>
        </p:txBody>
      </p:sp>
      <p:sp>
        <p:nvSpPr>
          <p:cNvPr id="9" name="CuadroTexto 4">
            <a:extLst>
              <a:ext uri="{FF2B5EF4-FFF2-40B4-BE49-F238E27FC236}">
                <a16:creationId xmlns:a16="http://schemas.microsoft.com/office/drawing/2014/main" id="{4CB3EE98-247C-4F61-BF86-8B6275695A74}"/>
              </a:ext>
            </a:extLst>
          </p:cNvPr>
          <p:cNvSpPr txBox="1"/>
          <p:nvPr/>
        </p:nvSpPr>
        <p:spPr>
          <a:xfrm>
            <a:off x="527143" y="5663604"/>
            <a:ext cx="11353800" cy="1138767"/>
          </a:xfrm>
          <a:prstGeom prst="rect">
            <a:avLst/>
          </a:prstGeom>
          <a:noFill/>
        </p:spPr>
        <p:txBody>
          <a:bodyPr wrap="square" lIns="121914" tIns="60957" rIns="121914" bIns="60957" rtlCol="0">
            <a:spAutoFit/>
            <a:scene3d>
              <a:camera prst="orthographicFront"/>
              <a:lightRig rig="flat" dir="tl">
                <a:rot lat="0" lon="0" rev="6600000"/>
              </a:lightRig>
            </a:scene3d>
            <a:sp3d extrusionH="25400" contourW="8890">
              <a:bevelT w="38100" h="31750" prst="convex"/>
              <a:contourClr>
                <a:schemeClr val="accent6">
                  <a:lumMod val="50000"/>
                </a:schemeClr>
              </a:contourClr>
            </a:sp3d>
          </a:bodyPr>
          <a:lstStyle>
            <a:defPPr>
              <a:defRPr lang="es-ES"/>
            </a:defPPr>
            <a:lvl1pPr algn="ctr" defTabSz="914400">
              <a:defRPr sz="44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defRPr>
            </a:lvl1pPr>
            <a:lvl2pPr defTabSz="914400"/>
            <a:lvl3pPr defTabSz="914400"/>
            <a:lvl4pPr defTabSz="914400"/>
            <a:lvl5pPr defTabSz="914400"/>
            <a:lvl6pPr defTabSz="914400"/>
            <a:lvl7pPr defTabSz="914400"/>
            <a:lvl8pPr defTabSz="914400"/>
            <a:lvl9pPr defTabSz="914400"/>
          </a:lstStyle>
          <a:p>
            <a:r>
              <a:rPr lang="es-ES" sz="6600" dirty="0">
                <a:ln w="10160">
                  <a:solidFill>
                    <a:schemeClr val="accent5"/>
                  </a:solidFill>
                  <a:prstDash val="solid"/>
                </a:ln>
                <a:solidFill>
                  <a:srgbClr val="002060"/>
                </a:solidFill>
                <a:effectLst>
                  <a:outerShdw blurRad="38100" dist="22860" dir="5400000" algn="tl" rotWithShape="0">
                    <a:srgbClr val="000000">
                      <a:alpha val="98000"/>
                    </a:srgbClr>
                  </a:outerShdw>
                </a:effectLst>
                <a:latin typeface="Calibri" pitchFamily="34" charset="0"/>
                <a:cs typeface="Calibri" pitchFamily="34" charset="0"/>
              </a:rPr>
              <a:t> TUTTO ALLA GLORIA DI DIO</a:t>
            </a:r>
          </a:p>
        </p:txBody>
      </p:sp>
      <p:pic>
        <p:nvPicPr>
          <p:cNvPr id="10" name="Picture 2"/>
          <p:cNvPicPr>
            <a:picLocks noChangeAspect="1" noChangeArrowheads="1"/>
          </p:cNvPicPr>
          <p:nvPr/>
        </p:nvPicPr>
        <p:blipFill>
          <a:blip r:embed="rId3" cstate="email"/>
          <a:stretch>
            <a:fillRect/>
          </a:stretch>
        </p:blipFill>
        <p:spPr bwMode="auto">
          <a:xfrm>
            <a:off x="354765" y="1198605"/>
            <a:ext cx="8154427" cy="4592595"/>
          </a:xfrm>
          <a:prstGeom prst="rect">
            <a:avLst/>
          </a:prstGeom>
          <a:ln>
            <a:noFill/>
          </a:ln>
          <a:effectLst>
            <a:softEdge rad="112500"/>
          </a:effectLst>
        </p:spPr>
      </p:pic>
      <p:sp>
        <p:nvSpPr>
          <p:cNvPr id="11" name="CasellaDiTesto 10"/>
          <p:cNvSpPr txBox="1"/>
          <p:nvPr/>
        </p:nvSpPr>
        <p:spPr>
          <a:xfrm>
            <a:off x="10166168" y="5113093"/>
            <a:ext cx="1538151" cy="492436"/>
          </a:xfrm>
          <a:prstGeom prst="rect">
            <a:avLst/>
          </a:prstGeom>
          <a:solidFill>
            <a:schemeClr val="accent3">
              <a:lumMod val="40000"/>
              <a:lumOff val="60000"/>
            </a:schemeClr>
          </a:solidFill>
          <a:effectLst>
            <a:innerShdw dist="1943100" dir="13500000">
              <a:prstClr val="black"/>
            </a:innerShdw>
          </a:effectLst>
          <a:scene3d>
            <a:camera prst="orthographicFront"/>
            <a:lightRig rig="threePt" dir="t"/>
          </a:scene3d>
          <a:sp3d>
            <a:bevelT/>
          </a:sp3d>
        </p:spPr>
        <p:txBody>
          <a:bodyPr wrap="square" lIns="121914" tIns="60957" rIns="121914" bIns="60957" rtlCol="0">
            <a:spAutoFit/>
          </a:bodyPr>
          <a:lstStyle/>
          <a:p>
            <a:pPr algn="ctr"/>
            <a:r>
              <a:rPr lang="es-ES" sz="1200" b="1" dirty="0">
                <a:solidFill>
                  <a:srgbClr val="002060"/>
                </a:solidFill>
                <a:effectLst>
                  <a:outerShdw blurRad="38100" dist="38100" dir="2700000" algn="tl">
                    <a:srgbClr val="000000">
                      <a:alpha val="43137"/>
                    </a:srgbClr>
                  </a:outerShdw>
                </a:effectLst>
                <a:latin typeface="Verdana" pitchFamily="34" charset="0"/>
                <a:ea typeface="Verdana" pitchFamily="34" charset="0"/>
              </a:rPr>
              <a:t>  1 AGOSTO  2026</a:t>
            </a:r>
            <a:endParaRPr lang="it-IT" sz="1200" b="1" dirty="0">
              <a:solidFill>
                <a:srgbClr val="002060"/>
              </a:solidFill>
              <a:effectLst>
                <a:outerShdw blurRad="38100" dist="38100" dir="2700000" algn="tl">
                  <a:srgbClr val="000000">
                    <a:alpha val="43137"/>
                  </a:srgbClr>
                </a:outerShdw>
              </a:effectLst>
              <a:latin typeface="Verdana" pitchFamily="34" charset="0"/>
              <a:ea typeface="Verdana"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9A5AAEA5-13CB-E5B1-F8E5-E4C9DF8C3DFA}"/>
              </a:ext>
            </a:extLst>
          </p:cNvPr>
          <p:cNvSpPr txBox="1"/>
          <p:nvPr/>
        </p:nvSpPr>
        <p:spPr>
          <a:xfrm>
            <a:off x="0" y="3669632"/>
            <a:ext cx="3189514" cy="2677656"/>
          </a:xfrm>
          <a:prstGeom prst="rect">
            <a:avLst/>
          </a:prstGeom>
          <a:noFill/>
        </p:spPr>
        <p:txBody>
          <a:bodyPr wrap="square">
            <a:spAutoFit/>
          </a:bodyPr>
          <a:lstStyle/>
          <a:p>
            <a:pPr lvl="0">
              <a:defRPr/>
            </a:pPr>
            <a:r>
              <a:rPr kumimoji="0" lang="es-ES" sz="2400" b="1" i="0" u="none" strike="noStrike" kern="1200" cap="none" spc="0" normalizeH="0" baseline="0" noProof="0" dirty="0">
                <a:ln>
                  <a:noFill/>
                </a:ln>
                <a:solidFill>
                  <a:srgbClr val="FFF3D0"/>
                </a:solidFill>
                <a:effectLst>
                  <a:glow rad="76200">
                    <a:prstClr val="black"/>
                  </a:glow>
                  <a:outerShdw blurRad="50800" dist="50800" dir="5400000" algn="ctr" rotWithShape="0">
                    <a:prstClr val="black"/>
                  </a:outerShdw>
                </a:effectLst>
                <a:uLnTx/>
                <a:uFillTx/>
                <a:latin typeface="Comic Sans MS" panose="030F0702030302020204" pitchFamily="66" charset="0"/>
                <a:ea typeface="+mn-ea"/>
                <a:cs typeface="+mn-cs"/>
              </a:rPr>
              <a:t>«</a:t>
            </a:r>
            <a:r>
              <a:rPr lang="it-IT" sz="2400" b="1" dirty="0">
                <a:solidFill>
                  <a:srgbClr val="FFF3D0"/>
                </a:solidFill>
                <a:effectLst>
                  <a:glow rad="76200">
                    <a:prstClr val="black"/>
                  </a:glow>
                  <a:outerShdw blurRad="50800" dist="50800" dir="5400000" algn="ctr" rotWithShape="0">
                    <a:prstClr val="black"/>
                  </a:outerShdw>
                </a:effectLst>
                <a:latin typeface="Comic Sans MS" panose="030F0702030302020204" pitchFamily="66" charset="0"/>
              </a:rPr>
              <a:t>Sia dunque che mangiate, sia che beviate, sia che facciate qualche altra cosa, fate tutto alla gloria di Dio</a:t>
            </a:r>
            <a:r>
              <a:rPr kumimoji="0" lang="es-ES" sz="2400" b="1" i="0" u="none" strike="noStrike" kern="1200" cap="none" spc="0" normalizeH="0" baseline="0" noProof="0" dirty="0">
                <a:ln>
                  <a:noFill/>
                </a:ln>
                <a:solidFill>
                  <a:srgbClr val="FFF3D0"/>
                </a:solidFill>
                <a:effectLst>
                  <a:glow rad="76200">
                    <a:prstClr val="black"/>
                  </a:glow>
                  <a:outerShdw blurRad="50800" dist="50800" dir="5400000" algn="ctr" rotWithShape="0">
                    <a:prstClr val="black"/>
                  </a:outerShdw>
                </a:effectLst>
                <a:uLnTx/>
                <a:uFillTx/>
                <a:latin typeface="Comic Sans MS" panose="030F0702030302020204" pitchFamily="66" charset="0"/>
                <a:ea typeface="+mn-ea"/>
                <a:cs typeface="+mn-cs"/>
              </a:rPr>
              <a:t>».</a:t>
            </a:r>
          </a:p>
        </p:txBody>
      </p:sp>
      <p:sp>
        <p:nvSpPr>
          <p:cNvPr id="5" name="CuadroTexto 4">
            <a:extLst>
              <a:ext uri="{FF2B5EF4-FFF2-40B4-BE49-F238E27FC236}">
                <a16:creationId xmlns:a16="http://schemas.microsoft.com/office/drawing/2014/main" id="{1B340089-2457-DCB6-3849-96E7B45DCD44}"/>
              </a:ext>
            </a:extLst>
          </p:cNvPr>
          <p:cNvSpPr txBox="1"/>
          <p:nvPr/>
        </p:nvSpPr>
        <p:spPr>
          <a:xfrm>
            <a:off x="77002" y="3283454"/>
            <a:ext cx="2714324" cy="369332"/>
          </a:xfrm>
          <a:prstGeom prst="rect">
            <a:avLst/>
          </a:prstGeom>
          <a:noFill/>
        </p:spPr>
        <p:txBody>
          <a:bodyPr wrap="square">
            <a:spAutoFit/>
          </a:bodyPr>
          <a:lstStyle>
            <a:defPPr>
              <a:defRPr lang="es-ES"/>
            </a:defPPr>
            <a:lvl1pPr>
              <a:defRPr sz="2400" b="1">
                <a:solidFill>
                  <a:srgbClr val="FFF3D0"/>
                </a:solidFill>
                <a:effectLst>
                  <a:glow rad="76200">
                    <a:schemeClr val="tx1"/>
                  </a:glow>
                  <a:outerShdw blurRad="50800" dist="50800" dir="5400000" algn="ctr" rotWithShape="0">
                    <a:schemeClr val="tx1"/>
                  </a:outerShdw>
                </a:effectLst>
                <a:latin typeface="Comic Sans MS" panose="030F0702030302020204" pitchFamily="66"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srgbClr val="FFF3D0"/>
                </a:solidFill>
                <a:effectLst>
                  <a:glow rad="76200">
                    <a:prstClr val="black"/>
                  </a:glow>
                  <a:outerShdw blurRad="50800" dist="50800" dir="5400000" algn="ctr" rotWithShape="0">
                    <a:prstClr val="black"/>
                  </a:outerShdw>
                </a:effectLst>
                <a:uLnTx/>
                <a:uFillTx/>
                <a:latin typeface="Comic Sans MS" panose="030F0702030302020204" pitchFamily="66" charset="0"/>
                <a:ea typeface="+mn-ea"/>
                <a:cs typeface="+mn-cs"/>
              </a:rPr>
              <a:t>(1 Corinzi 10:31)</a:t>
            </a:r>
          </a:p>
        </p:txBody>
      </p:sp>
    </p:spTree>
    <p:extLst>
      <p:ext uri="{BB962C8B-B14F-4D97-AF65-F5344CB8AC3E}">
        <p14:creationId xmlns:p14="http://schemas.microsoft.com/office/powerpoint/2010/main" val="1425005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75000"/>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20C223A-8560-F647-3DC8-47D5D13B97BF}"/>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14713530-69E2-A070-7292-86965BA892B8}"/>
              </a:ext>
            </a:extLst>
          </p:cNvPr>
          <p:cNvSpPr txBox="1"/>
          <p:nvPr/>
        </p:nvSpPr>
        <p:spPr>
          <a:xfrm>
            <a:off x="104775" y="128106"/>
            <a:ext cx="5886450" cy="923330"/>
          </a:xfrm>
          <a:prstGeom prst="rect">
            <a:avLst/>
          </a:prstGeom>
          <a:noFill/>
        </p:spPr>
        <p:txBody>
          <a:bodyPr wrap="square" rtlCol="0">
            <a:spAutoFit/>
          </a:bodyPr>
          <a:lstStyle/>
          <a:p>
            <a:pPr>
              <a:spcBef>
                <a:spcPts val="600"/>
              </a:spcBef>
            </a:pPr>
            <a:r>
              <a:rPr lang="it-IT" b="1" dirty="0"/>
              <a:t>A partire da 1 Corinzi 7, Paolo si dedica a rispondere a una serie di domande che i Corinzi gli avevano inviato per lettera </a:t>
            </a:r>
            <a:r>
              <a:rPr lang="es-ES" b="1" dirty="0"/>
              <a:t>(1 Co 7:1a).</a:t>
            </a:r>
          </a:p>
        </p:txBody>
      </p:sp>
      <p:graphicFrame>
        <p:nvGraphicFramePr>
          <p:cNvPr id="4" name="Diagrama 3">
            <a:extLst>
              <a:ext uri="{FF2B5EF4-FFF2-40B4-BE49-F238E27FC236}">
                <a16:creationId xmlns:a16="http://schemas.microsoft.com/office/drawing/2014/main" id="{CEC61F06-D7CE-4CA1-6027-5E9A833DA9D7}"/>
              </a:ext>
            </a:extLst>
          </p:cNvPr>
          <p:cNvGraphicFramePr/>
          <p:nvPr>
            <p:extLst>
              <p:ext uri="{D42A27DB-BD31-4B8C-83A1-F6EECF244321}">
                <p14:modId xmlns:p14="http://schemas.microsoft.com/office/powerpoint/2010/main" val="3216412538"/>
              </p:ext>
            </p:extLst>
          </p:nvPr>
        </p:nvGraphicFramePr>
        <p:xfrm>
          <a:off x="6200775" y="216754"/>
          <a:ext cx="5886450" cy="64244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Imagen 4">
            <a:extLst>
              <a:ext uri="{FF2B5EF4-FFF2-40B4-BE49-F238E27FC236}">
                <a16:creationId xmlns:a16="http://schemas.microsoft.com/office/drawing/2014/main" id="{6060983B-06F2-3F60-AD61-FBD55D2F9150}"/>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a:fillRect/>
          </a:stretch>
        </p:blipFill>
        <p:spPr>
          <a:xfrm>
            <a:off x="333271" y="4510117"/>
            <a:ext cx="5086454" cy="22405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CuadroTexto 5">
            <a:extLst>
              <a:ext uri="{FF2B5EF4-FFF2-40B4-BE49-F238E27FC236}">
                <a16:creationId xmlns:a16="http://schemas.microsoft.com/office/drawing/2014/main" id="{6C135D45-1CA1-A4C3-ABF3-D858007E6BEB}"/>
              </a:ext>
            </a:extLst>
          </p:cNvPr>
          <p:cNvSpPr txBox="1"/>
          <p:nvPr/>
        </p:nvSpPr>
        <p:spPr>
          <a:xfrm>
            <a:off x="104776" y="3429000"/>
            <a:ext cx="5886450" cy="1200329"/>
          </a:xfrm>
          <a:prstGeom prst="rect">
            <a:avLst/>
          </a:prstGeom>
          <a:noFill/>
        </p:spPr>
        <p:txBody>
          <a:bodyPr wrap="square">
            <a:spAutoFit/>
          </a:bodyPr>
          <a:lstStyle/>
          <a:p>
            <a:pPr lvl="0">
              <a:spcBef>
                <a:spcPts val="600"/>
              </a:spcBef>
              <a:defRPr/>
            </a:pPr>
            <a:r>
              <a:rPr lang="it-IT" b="1" dirty="0">
                <a:solidFill>
                  <a:prstClr val="black"/>
                </a:solidFill>
              </a:rPr>
              <a:t>In linea con questa idea, Paolo sottolinea la necessità che tutto ciò che si fa nella Chiesa, o nella vita privata, sia fatto per la gloria di Dio</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
        <p:nvSpPr>
          <p:cNvPr id="8" name="CuadroTexto 7">
            <a:extLst>
              <a:ext uri="{FF2B5EF4-FFF2-40B4-BE49-F238E27FC236}">
                <a16:creationId xmlns:a16="http://schemas.microsoft.com/office/drawing/2014/main" id="{9501289D-2CA8-DC45-EB31-E4D5657994BE}"/>
              </a:ext>
            </a:extLst>
          </p:cNvPr>
          <p:cNvSpPr txBox="1"/>
          <p:nvPr/>
        </p:nvSpPr>
        <p:spPr>
          <a:xfrm>
            <a:off x="103221" y="2431294"/>
            <a:ext cx="5886450" cy="1200329"/>
          </a:xfrm>
          <a:prstGeom prst="rect">
            <a:avLst/>
          </a:prstGeom>
          <a:noFill/>
        </p:spPr>
        <p:txBody>
          <a:bodyPr wrap="square">
            <a:spAutoFit/>
          </a:bodyPr>
          <a:lstStyle/>
          <a:p>
            <a:pPr lvl="0">
              <a:spcBef>
                <a:spcPts val="600"/>
              </a:spcBef>
              <a:defRPr/>
            </a:pPr>
            <a:r>
              <a:rPr lang="it-IT" b="1" dirty="0">
                <a:solidFill>
                  <a:prstClr val="black"/>
                </a:solidFill>
              </a:rPr>
              <a:t>Tuttavia, egli cerca di inserire in ogni tema un filo conduttore: l’amore e il rispetto reciproco, che devono condurre la Chiesa all’unità</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
        <p:nvSpPr>
          <p:cNvPr id="10" name="CuadroTexto 9">
            <a:extLst>
              <a:ext uri="{FF2B5EF4-FFF2-40B4-BE49-F238E27FC236}">
                <a16:creationId xmlns:a16="http://schemas.microsoft.com/office/drawing/2014/main" id="{8C324CCC-4425-12EE-5C39-AACC67E86ACE}"/>
              </a:ext>
            </a:extLst>
          </p:cNvPr>
          <p:cNvSpPr txBox="1"/>
          <p:nvPr/>
        </p:nvSpPr>
        <p:spPr>
          <a:xfrm>
            <a:off x="103221" y="1125812"/>
            <a:ext cx="5886450" cy="1477328"/>
          </a:xfrm>
          <a:prstGeom prst="rect">
            <a:avLst/>
          </a:prstGeom>
          <a:noFill/>
        </p:spPr>
        <p:txBody>
          <a:bodyPr wrap="square">
            <a:spAutoFit/>
          </a:bodyPr>
          <a:lstStyle/>
          <a:p>
            <a:pPr lvl="0">
              <a:spcBef>
                <a:spcPts val="600"/>
              </a:spcBef>
              <a:defRPr/>
            </a:pPr>
            <a:r>
              <a:rPr lang="it-IT" b="1" dirty="0">
                <a:solidFill>
                  <a:prstClr val="black"/>
                </a:solidFill>
              </a:rPr>
              <a:t>Per questo motivo, sebbene i capitoli dall’8 al 10 trattino principalmente dell’idolatria, Paolo inserisce alcuni argomenti che non sembrano avere alcun nesso con questo peccato specifico</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Tree>
    <p:extLst>
      <p:ext uri="{BB962C8B-B14F-4D97-AF65-F5344CB8AC3E}">
        <p14:creationId xmlns:p14="http://schemas.microsoft.com/office/powerpoint/2010/main" val="469255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90"/>
                                          </p:val>
                                        </p:tav>
                                        <p:tav tm="100000">
                                          <p:val>
                                            <p:fltVal val="0"/>
                                          </p:val>
                                        </p:tav>
                                      </p:tavLst>
                                    </p:anim>
                                    <p:animEffect transition="in" filter="fade">
                                      <p:cBhvr>
                                        <p:cTn id="20" dur="1000"/>
                                        <p:tgtEl>
                                          <p:spTgt spid="5"/>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4">
                                            <p:graphicEl>
                                              <a:dgm id="{3A05F303-8B79-4418-B387-6B3C4F4217F4}"/>
                                            </p:graphicEl>
                                          </p:spTgt>
                                        </p:tgtEl>
                                        <p:attrNameLst>
                                          <p:attrName>style.visibility</p:attrName>
                                        </p:attrNameLst>
                                      </p:cBhvr>
                                      <p:to>
                                        <p:strVal val="visible"/>
                                      </p:to>
                                    </p:set>
                                    <p:anim calcmode="lin" valueType="num">
                                      <p:cBhvr>
                                        <p:cTn id="34" dur="500" fill="hold"/>
                                        <p:tgtEl>
                                          <p:spTgt spid="4">
                                            <p:graphicEl>
                                              <a:dgm id="{3A05F303-8B79-4418-B387-6B3C4F4217F4}"/>
                                            </p:graphicEl>
                                          </p:spTgt>
                                        </p:tgtEl>
                                        <p:attrNameLst>
                                          <p:attrName>ppt_w</p:attrName>
                                        </p:attrNameLst>
                                      </p:cBhvr>
                                      <p:tavLst>
                                        <p:tav tm="0">
                                          <p:val>
                                            <p:fltVal val="0"/>
                                          </p:val>
                                        </p:tav>
                                        <p:tav tm="100000">
                                          <p:val>
                                            <p:strVal val="#ppt_w"/>
                                          </p:val>
                                        </p:tav>
                                      </p:tavLst>
                                    </p:anim>
                                    <p:anim calcmode="lin" valueType="num">
                                      <p:cBhvr>
                                        <p:cTn id="35" dur="500" fill="hold"/>
                                        <p:tgtEl>
                                          <p:spTgt spid="4">
                                            <p:graphicEl>
                                              <a:dgm id="{3A05F303-8B79-4418-B387-6B3C4F4217F4}"/>
                                            </p:graphicEl>
                                          </p:spTgt>
                                        </p:tgtEl>
                                        <p:attrNameLst>
                                          <p:attrName>ppt_h</p:attrName>
                                        </p:attrNameLst>
                                      </p:cBhvr>
                                      <p:tavLst>
                                        <p:tav tm="0">
                                          <p:val>
                                            <p:fltVal val="0"/>
                                          </p:val>
                                        </p:tav>
                                        <p:tav tm="100000">
                                          <p:val>
                                            <p:strVal val="#ppt_h"/>
                                          </p:val>
                                        </p:tav>
                                      </p:tavLst>
                                    </p:anim>
                                    <p:animEffect transition="in" filter="fade">
                                      <p:cBhvr>
                                        <p:cTn id="36" dur="500"/>
                                        <p:tgtEl>
                                          <p:spTgt spid="4">
                                            <p:graphicEl>
                                              <a:dgm id="{3A05F303-8B79-4418-B387-6B3C4F4217F4}"/>
                                            </p:graphicEl>
                                          </p:spTgt>
                                        </p:tgtEl>
                                      </p:cBhvr>
                                    </p:animEffect>
                                  </p:childTnLst>
                                </p:cTn>
                              </p:par>
                            </p:childTnLst>
                          </p:cTn>
                        </p:par>
                        <p:par>
                          <p:cTn id="37" fill="hold">
                            <p:stCondLst>
                              <p:cond delay="500"/>
                            </p:stCondLst>
                            <p:childTnLst>
                              <p:par>
                                <p:cTn id="38" presetID="17" presetClass="entr" presetSubtype="1" fill="hold" grpId="0" nodeType="afterEffect">
                                  <p:stCondLst>
                                    <p:cond delay="0"/>
                                  </p:stCondLst>
                                  <p:childTnLst>
                                    <p:set>
                                      <p:cBhvr>
                                        <p:cTn id="39" dur="1" fill="hold">
                                          <p:stCondLst>
                                            <p:cond delay="0"/>
                                          </p:stCondLst>
                                        </p:cTn>
                                        <p:tgtEl>
                                          <p:spTgt spid="4">
                                            <p:graphicEl>
                                              <a:dgm id="{CBDBDD01-3099-41C2-BE30-1FC52A6D2D21}"/>
                                            </p:graphicEl>
                                          </p:spTgt>
                                        </p:tgtEl>
                                        <p:attrNameLst>
                                          <p:attrName>style.visibility</p:attrName>
                                        </p:attrNameLst>
                                      </p:cBhvr>
                                      <p:to>
                                        <p:strVal val="visible"/>
                                      </p:to>
                                    </p:set>
                                    <p:anim calcmode="lin" valueType="num">
                                      <p:cBhvr>
                                        <p:cTn id="40" dur="500" fill="hold"/>
                                        <p:tgtEl>
                                          <p:spTgt spid="4">
                                            <p:graphicEl>
                                              <a:dgm id="{CBDBDD01-3099-41C2-BE30-1FC52A6D2D21}"/>
                                            </p:graphicEl>
                                          </p:spTgt>
                                        </p:tgtEl>
                                        <p:attrNameLst>
                                          <p:attrName>ppt_x</p:attrName>
                                        </p:attrNameLst>
                                      </p:cBhvr>
                                      <p:tavLst>
                                        <p:tav tm="0">
                                          <p:val>
                                            <p:strVal val="#ppt_x"/>
                                          </p:val>
                                        </p:tav>
                                        <p:tav tm="100000">
                                          <p:val>
                                            <p:strVal val="#ppt_x"/>
                                          </p:val>
                                        </p:tav>
                                      </p:tavLst>
                                    </p:anim>
                                    <p:anim calcmode="lin" valueType="num">
                                      <p:cBhvr>
                                        <p:cTn id="41" dur="500" fill="hold"/>
                                        <p:tgtEl>
                                          <p:spTgt spid="4">
                                            <p:graphicEl>
                                              <a:dgm id="{CBDBDD01-3099-41C2-BE30-1FC52A6D2D21}"/>
                                            </p:graphicEl>
                                          </p:spTgt>
                                        </p:tgtEl>
                                        <p:attrNameLst>
                                          <p:attrName>ppt_y</p:attrName>
                                        </p:attrNameLst>
                                      </p:cBhvr>
                                      <p:tavLst>
                                        <p:tav tm="0">
                                          <p:val>
                                            <p:strVal val="#ppt_y-#ppt_h/2"/>
                                          </p:val>
                                        </p:tav>
                                        <p:tav tm="100000">
                                          <p:val>
                                            <p:strVal val="#ppt_y"/>
                                          </p:val>
                                        </p:tav>
                                      </p:tavLst>
                                    </p:anim>
                                    <p:anim calcmode="lin" valueType="num">
                                      <p:cBhvr>
                                        <p:cTn id="42" dur="500" fill="hold"/>
                                        <p:tgtEl>
                                          <p:spTgt spid="4">
                                            <p:graphicEl>
                                              <a:dgm id="{CBDBDD01-3099-41C2-BE30-1FC52A6D2D21}"/>
                                            </p:graphicEl>
                                          </p:spTgt>
                                        </p:tgtEl>
                                        <p:attrNameLst>
                                          <p:attrName>ppt_w</p:attrName>
                                        </p:attrNameLst>
                                      </p:cBhvr>
                                      <p:tavLst>
                                        <p:tav tm="0">
                                          <p:val>
                                            <p:strVal val="#ppt_w"/>
                                          </p:val>
                                        </p:tav>
                                        <p:tav tm="100000">
                                          <p:val>
                                            <p:strVal val="#ppt_w"/>
                                          </p:val>
                                        </p:tav>
                                      </p:tavLst>
                                    </p:anim>
                                    <p:anim calcmode="lin" valueType="num">
                                      <p:cBhvr>
                                        <p:cTn id="43" dur="500" fill="hold"/>
                                        <p:tgtEl>
                                          <p:spTgt spid="4">
                                            <p:graphicEl>
                                              <a:dgm id="{CBDBDD01-3099-41C2-BE30-1FC52A6D2D21}"/>
                                            </p:graphicEl>
                                          </p:spTgt>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4">
                                            <p:graphicEl>
                                              <a:dgm id="{D23DF7B9-1508-4D64-BF74-796D8F9392E5}"/>
                                            </p:graphicEl>
                                          </p:spTgt>
                                        </p:tgtEl>
                                        <p:attrNameLst>
                                          <p:attrName>style.visibility</p:attrName>
                                        </p:attrNameLst>
                                      </p:cBhvr>
                                      <p:to>
                                        <p:strVal val="visible"/>
                                      </p:to>
                                    </p:set>
                                    <p:anim calcmode="lin" valueType="num">
                                      <p:cBhvr>
                                        <p:cTn id="48" dur="500" fill="hold"/>
                                        <p:tgtEl>
                                          <p:spTgt spid="4">
                                            <p:graphicEl>
                                              <a:dgm id="{D23DF7B9-1508-4D64-BF74-796D8F9392E5}"/>
                                            </p:graphicEl>
                                          </p:spTgt>
                                        </p:tgtEl>
                                        <p:attrNameLst>
                                          <p:attrName>ppt_w</p:attrName>
                                        </p:attrNameLst>
                                      </p:cBhvr>
                                      <p:tavLst>
                                        <p:tav tm="0">
                                          <p:val>
                                            <p:fltVal val="0"/>
                                          </p:val>
                                        </p:tav>
                                        <p:tav tm="100000">
                                          <p:val>
                                            <p:strVal val="#ppt_w"/>
                                          </p:val>
                                        </p:tav>
                                      </p:tavLst>
                                    </p:anim>
                                    <p:anim calcmode="lin" valueType="num">
                                      <p:cBhvr>
                                        <p:cTn id="49" dur="500" fill="hold"/>
                                        <p:tgtEl>
                                          <p:spTgt spid="4">
                                            <p:graphicEl>
                                              <a:dgm id="{D23DF7B9-1508-4D64-BF74-796D8F9392E5}"/>
                                            </p:graphicEl>
                                          </p:spTgt>
                                        </p:tgtEl>
                                        <p:attrNameLst>
                                          <p:attrName>ppt_h</p:attrName>
                                        </p:attrNameLst>
                                      </p:cBhvr>
                                      <p:tavLst>
                                        <p:tav tm="0">
                                          <p:val>
                                            <p:fltVal val="0"/>
                                          </p:val>
                                        </p:tav>
                                        <p:tav tm="100000">
                                          <p:val>
                                            <p:strVal val="#ppt_h"/>
                                          </p:val>
                                        </p:tav>
                                      </p:tavLst>
                                    </p:anim>
                                    <p:animEffect transition="in" filter="fade">
                                      <p:cBhvr>
                                        <p:cTn id="50" dur="500"/>
                                        <p:tgtEl>
                                          <p:spTgt spid="4">
                                            <p:graphicEl>
                                              <a:dgm id="{D23DF7B9-1508-4D64-BF74-796D8F9392E5}"/>
                                            </p:graphicEl>
                                          </p:spTgt>
                                        </p:tgtEl>
                                      </p:cBhvr>
                                    </p:animEffect>
                                  </p:childTnLst>
                                </p:cTn>
                              </p:par>
                            </p:childTnLst>
                          </p:cTn>
                        </p:par>
                        <p:par>
                          <p:cTn id="51" fill="hold">
                            <p:stCondLst>
                              <p:cond delay="500"/>
                            </p:stCondLst>
                            <p:childTnLst>
                              <p:par>
                                <p:cTn id="52" presetID="17" presetClass="entr" presetSubtype="1" fill="hold" grpId="0" nodeType="afterEffect">
                                  <p:stCondLst>
                                    <p:cond delay="0"/>
                                  </p:stCondLst>
                                  <p:childTnLst>
                                    <p:set>
                                      <p:cBhvr>
                                        <p:cTn id="53" dur="1" fill="hold">
                                          <p:stCondLst>
                                            <p:cond delay="0"/>
                                          </p:stCondLst>
                                        </p:cTn>
                                        <p:tgtEl>
                                          <p:spTgt spid="4">
                                            <p:graphicEl>
                                              <a:dgm id="{EFC215ED-B80C-46B7-91C7-A6AC412A000D}"/>
                                            </p:graphicEl>
                                          </p:spTgt>
                                        </p:tgtEl>
                                        <p:attrNameLst>
                                          <p:attrName>style.visibility</p:attrName>
                                        </p:attrNameLst>
                                      </p:cBhvr>
                                      <p:to>
                                        <p:strVal val="visible"/>
                                      </p:to>
                                    </p:set>
                                    <p:anim calcmode="lin" valueType="num">
                                      <p:cBhvr>
                                        <p:cTn id="54" dur="500" fill="hold"/>
                                        <p:tgtEl>
                                          <p:spTgt spid="4">
                                            <p:graphicEl>
                                              <a:dgm id="{EFC215ED-B80C-46B7-91C7-A6AC412A000D}"/>
                                            </p:graphicEl>
                                          </p:spTgt>
                                        </p:tgtEl>
                                        <p:attrNameLst>
                                          <p:attrName>ppt_x</p:attrName>
                                        </p:attrNameLst>
                                      </p:cBhvr>
                                      <p:tavLst>
                                        <p:tav tm="0">
                                          <p:val>
                                            <p:strVal val="#ppt_x"/>
                                          </p:val>
                                        </p:tav>
                                        <p:tav tm="100000">
                                          <p:val>
                                            <p:strVal val="#ppt_x"/>
                                          </p:val>
                                        </p:tav>
                                      </p:tavLst>
                                    </p:anim>
                                    <p:anim calcmode="lin" valueType="num">
                                      <p:cBhvr>
                                        <p:cTn id="55" dur="500" fill="hold"/>
                                        <p:tgtEl>
                                          <p:spTgt spid="4">
                                            <p:graphicEl>
                                              <a:dgm id="{EFC215ED-B80C-46B7-91C7-A6AC412A000D}"/>
                                            </p:graphicEl>
                                          </p:spTgt>
                                        </p:tgtEl>
                                        <p:attrNameLst>
                                          <p:attrName>ppt_y</p:attrName>
                                        </p:attrNameLst>
                                      </p:cBhvr>
                                      <p:tavLst>
                                        <p:tav tm="0">
                                          <p:val>
                                            <p:strVal val="#ppt_y-#ppt_h/2"/>
                                          </p:val>
                                        </p:tav>
                                        <p:tav tm="100000">
                                          <p:val>
                                            <p:strVal val="#ppt_y"/>
                                          </p:val>
                                        </p:tav>
                                      </p:tavLst>
                                    </p:anim>
                                    <p:anim calcmode="lin" valueType="num">
                                      <p:cBhvr>
                                        <p:cTn id="56" dur="500" fill="hold"/>
                                        <p:tgtEl>
                                          <p:spTgt spid="4">
                                            <p:graphicEl>
                                              <a:dgm id="{EFC215ED-B80C-46B7-91C7-A6AC412A000D}"/>
                                            </p:graphicEl>
                                          </p:spTgt>
                                        </p:tgtEl>
                                        <p:attrNameLst>
                                          <p:attrName>ppt_w</p:attrName>
                                        </p:attrNameLst>
                                      </p:cBhvr>
                                      <p:tavLst>
                                        <p:tav tm="0">
                                          <p:val>
                                            <p:strVal val="#ppt_w"/>
                                          </p:val>
                                        </p:tav>
                                        <p:tav tm="100000">
                                          <p:val>
                                            <p:strVal val="#ppt_w"/>
                                          </p:val>
                                        </p:tav>
                                      </p:tavLst>
                                    </p:anim>
                                    <p:anim calcmode="lin" valueType="num">
                                      <p:cBhvr>
                                        <p:cTn id="57" dur="500" fill="hold"/>
                                        <p:tgtEl>
                                          <p:spTgt spid="4">
                                            <p:graphicEl>
                                              <a:dgm id="{EFC215ED-B80C-46B7-91C7-A6AC412A000D}"/>
                                            </p:graphicEl>
                                          </p:spTgt>
                                        </p:tgtEl>
                                        <p:attrNameLst>
                                          <p:attrName>ppt_h</p:attrName>
                                        </p:attrNameLst>
                                      </p:cBhvr>
                                      <p:tavLst>
                                        <p:tav tm="0">
                                          <p:val>
                                            <p:fltVal val="0"/>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4">
                                            <p:graphicEl>
                                              <a:dgm id="{44612A3A-7010-455E-982D-13892276492C}"/>
                                            </p:graphicEl>
                                          </p:spTgt>
                                        </p:tgtEl>
                                        <p:attrNameLst>
                                          <p:attrName>style.visibility</p:attrName>
                                        </p:attrNameLst>
                                      </p:cBhvr>
                                      <p:to>
                                        <p:strVal val="visible"/>
                                      </p:to>
                                    </p:set>
                                    <p:anim calcmode="lin" valueType="num">
                                      <p:cBhvr>
                                        <p:cTn id="62" dur="500" fill="hold"/>
                                        <p:tgtEl>
                                          <p:spTgt spid="4">
                                            <p:graphicEl>
                                              <a:dgm id="{44612A3A-7010-455E-982D-13892276492C}"/>
                                            </p:graphicEl>
                                          </p:spTgt>
                                        </p:tgtEl>
                                        <p:attrNameLst>
                                          <p:attrName>ppt_w</p:attrName>
                                        </p:attrNameLst>
                                      </p:cBhvr>
                                      <p:tavLst>
                                        <p:tav tm="0">
                                          <p:val>
                                            <p:fltVal val="0"/>
                                          </p:val>
                                        </p:tav>
                                        <p:tav tm="100000">
                                          <p:val>
                                            <p:strVal val="#ppt_w"/>
                                          </p:val>
                                        </p:tav>
                                      </p:tavLst>
                                    </p:anim>
                                    <p:anim calcmode="lin" valueType="num">
                                      <p:cBhvr>
                                        <p:cTn id="63" dur="500" fill="hold"/>
                                        <p:tgtEl>
                                          <p:spTgt spid="4">
                                            <p:graphicEl>
                                              <a:dgm id="{44612A3A-7010-455E-982D-13892276492C}"/>
                                            </p:graphicEl>
                                          </p:spTgt>
                                        </p:tgtEl>
                                        <p:attrNameLst>
                                          <p:attrName>ppt_h</p:attrName>
                                        </p:attrNameLst>
                                      </p:cBhvr>
                                      <p:tavLst>
                                        <p:tav tm="0">
                                          <p:val>
                                            <p:fltVal val="0"/>
                                          </p:val>
                                        </p:tav>
                                        <p:tav tm="100000">
                                          <p:val>
                                            <p:strVal val="#ppt_h"/>
                                          </p:val>
                                        </p:tav>
                                      </p:tavLst>
                                    </p:anim>
                                    <p:animEffect transition="in" filter="fade">
                                      <p:cBhvr>
                                        <p:cTn id="64" dur="500"/>
                                        <p:tgtEl>
                                          <p:spTgt spid="4">
                                            <p:graphicEl>
                                              <a:dgm id="{44612A3A-7010-455E-982D-13892276492C}"/>
                                            </p:graphicEl>
                                          </p:spTgt>
                                        </p:tgtEl>
                                      </p:cBhvr>
                                    </p:animEffect>
                                  </p:childTnLst>
                                </p:cTn>
                              </p:par>
                            </p:childTnLst>
                          </p:cTn>
                        </p:par>
                        <p:par>
                          <p:cTn id="65" fill="hold">
                            <p:stCondLst>
                              <p:cond delay="500"/>
                            </p:stCondLst>
                            <p:childTnLst>
                              <p:par>
                                <p:cTn id="66" presetID="17" presetClass="entr" presetSubtype="1" fill="hold" grpId="0" nodeType="afterEffect">
                                  <p:stCondLst>
                                    <p:cond delay="0"/>
                                  </p:stCondLst>
                                  <p:childTnLst>
                                    <p:set>
                                      <p:cBhvr>
                                        <p:cTn id="67" dur="1" fill="hold">
                                          <p:stCondLst>
                                            <p:cond delay="0"/>
                                          </p:stCondLst>
                                        </p:cTn>
                                        <p:tgtEl>
                                          <p:spTgt spid="4">
                                            <p:graphicEl>
                                              <a:dgm id="{10B49261-2E38-4333-877D-540977F0CE76}"/>
                                            </p:graphicEl>
                                          </p:spTgt>
                                        </p:tgtEl>
                                        <p:attrNameLst>
                                          <p:attrName>style.visibility</p:attrName>
                                        </p:attrNameLst>
                                      </p:cBhvr>
                                      <p:to>
                                        <p:strVal val="visible"/>
                                      </p:to>
                                    </p:set>
                                    <p:anim calcmode="lin" valueType="num">
                                      <p:cBhvr>
                                        <p:cTn id="68" dur="500" fill="hold"/>
                                        <p:tgtEl>
                                          <p:spTgt spid="4">
                                            <p:graphicEl>
                                              <a:dgm id="{10B49261-2E38-4333-877D-540977F0CE76}"/>
                                            </p:graphicEl>
                                          </p:spTgt>
                                        </p:tgtEl>
                                        <p:attrNameLst>
                                          <p:attrName>ppt_x</p:attrName>
                                        </p:attrNameLst>
                                      </p:cBhvr>
                                      <p:tavLst>
                                        <p:tav tm="0">
                                          <p:val>
                                            <p:strVal val="#ppt_x"/>
                                          </p:val>
                                        </p:tav>
                                        <p:tav tm="100000">
                                          <p:val>
                                            <p:strVal val="#ppt_x"/>
                                          </p:val>
                                        </p:tav>
                                      </p:tavLst>
                                    </p:anim>
                                    <p:anim calcmode="lin" valueType="num">
                                      <p:cBhvr>
                                        <p:cTn id="69" dur="500" fill="hold"/>
                                        <p:tgtEl>
                                          <p:spTgt spid="4">
                                            <p:graphicEl>
                                              <a:dgm id="{10B49261-2E38-4333-877D-540977F0CE76}"/>
                                            </p:graphicEl>
                                          </p:spTgt>
                                        </p:tgtEl>
                                        <p:attrNameLst>
                                          <p:attrName>ppt_y</p:attrName>
                                        </p:attrNameLst>
                                      </p:cBhvr>
                                      <p:tavLst>
                                        <p:tav tm="0">
                                          <p:val>
                                            <p:strVal val="#ppt_y-#ppt_h/2"/>
                                          </p:val>
                                        </p:tav>
                                        <p:tav tm="100000">
                                          <p:val>
                                            <p:strVal val="#ppt_y"/>
                                          </p:val>
                                        </p:tav>
                                      </p:tavLst>
                                    </p:anim>
                                    <p:anim calcmode="lin" valueType="num">
                                      <p:cBhvr>
                                        <p:cTn id="70" dur="500" fill="hold"/>
                                        <p:tgtEl>
                                          <p:spTgt spid="4">
                                            <p:graphicEl>
                                              <a:dgm id="{10B49261-2E38-4333-877D-540977F0CE76}"/>
                                            </p:graphicEl>
                                          </p:spTgt>
                                        </p:tgtEl>
                                        <p:attrNameLst>
                                          <p:attrName>ppt_w</p:attrName>
                                        </p:attrNameLst>
                                      </p:cBhvr>
                                      <p:tavLst>
                                        <p:tav tm="0">
                                          <p:val>
                                            <p:strVal val="#ppt_w"/>
                                          </p:val>
                                        </p:tav>
                                        <p:tav tm="100000">
                                          <p:val>
                                            <p:strVal val="#ppt_w"/>
                                          </p:val>
                                        </p:tav>
                                      </p:tavLst>
                                    </p:anim>
                                    <p:anim calcmode="lin" valueType="num">
                                      <p:cBhvr>
                                        <p:cTn id="71" dur="500" fill="hold"/>
                                        <p:tgtEl>
                                          <p:spTgt spid="4">
                                            <p:graphicEl>
                                              <a:dgm id="{10B49261-2E38-4333-877D-540977F0CE76}"/>
                                            </p:graphicEl>
                                          </p:spTgt>
                                        </p:tgtEl>
                                        <p:attrNameLst>
                                          <p:attrName>ppt_h</p:attrName>
                                        </p:attrNameLst>
                                      </p:cBhvr>
                                      <p:tavLst>
                                        <p:tav tm="0">
                                          <p:val>
                                            <p:fltVal val="0"/>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grpId="0" nodeType="clickEffect">
                                  <p:stCondLst>
                                    <p:cond delay="0"/>
                                  </p:stCondLst>
                                  <p:childTnLst>
                                    <p:set>
                                      <p:cBhvr>
                                        <p:cTn id="75" dur="1" fill="hold">
                                          <p:stCondLst>
                                            <p:cond delay="0"/>
                                          </p:stCondLst>
                                        </p:cTn>
                                        <p:tgtEl>
                                          <p:spTgt spid="4">
                                            <p:graphicEl>
                                              <a:dgm id="{E02B32B1-A93B-45CE-A8E9-B011A91A1719}"/>
                                            </p:graphicEl>
                                          </p:spTgt>
                                        </p:tgtEl>
                                        <p:attrNameLst>
                                          <p:attrName>style.visibility</p:attrName>
                                        </p:attrNameLst>
                                      </p:cBhvr>
                                      <p:to>
                                        <p:strVal val="visible"/>
                                      </p:to>
                                    </p:set>
                                    <p:anim calcmode="lin" valueType="num">
                                      <p:cBhvr>
                                        <p:cTn id="76" dur="500" fill="hold"/>
                                        <p:tgtEl>
                                          <p:spTgt spid="4">
                                            <p:graphicEl>
                                              <a:dgm id="{E02B32B1-A93B-45CE-A8E9-B011A91A1719}"/>
                                            </p:graphicEl>
                                          </p:spTgt>
                                        </p:tgtEl>
                                        <p:attrNameLst>
                                          <p:attrName>ppt_w</p:attrName>
                                        </p:attrNameLst>
                                      </p:cBhvr>
                                      <p:tavLst>
                                        <p:tav tm="0">
                                          <p:val>
                                            <p:fltVal val="0"/>
                                          </p:val>
                                        </p:tav>
                                        <p:tav tm="100000">
                                          <p:val>
                                            <p:strVal val="#ppt_w"/>
                                          </p:val>
                                        </p:tav>
                                      </p:tavLst>
                                    </p:anim>
                                    <p:anim calcmode="lin" valueType="num">
                                      <p:cBhvr>
                                        <p:cTn id="77" dur="500" fill="hold"/>
                                        <p:tgtEl>
                                          <p:spTgt spid="4">
                                            <p:graphicEl>
                                              <a:dgm id="{E02B32B1-A93B-45CE-A8E9-B011A91A1719}"/>
                                            </p:graphicEl>
                                          </p:spTgt>
                                        </p:tgtEl>
                                        <p:attrNameLst>
                                          <p:attrName>ppt_h</p:attrName>
                                        </p:attrNameLst>
                                      </p:cBhvr>
                                      <p:tavLst>
                                        <p:tav tm="0">
                                          <p:val>
                                            <p:fltVal val="0"/>
                                          </p:val>
                                        </p:tav>
                                        <p:tav tm="100000">
                                          <p:val>
                                            <p:strVal val="#ppt_h"/>
                                          </p:val>
                                        </p:tav>
                                      </p:tavLst>
                                    </p:anim>
                                    <p:animEffect transition="in" filter="fade">
                                      <p:cBhvr>
                                        <p:cTn id="78" dur="500"/>
                                        <p:tgtEl>
                                          <p:spTgt spid="4">
                                            <p:graphicEl>
                                              <a:dgm id="{E02B32B1-A93B-45CE-A8E9-B011A91A1719}"/>
                                            </p:graphicEl>
                                          </p:spTgt>
                                        </p:tgtEl>
                                      </p:cBhvr>
                                    </p:animEffect>
                                  </p:childTnLst>
                                </p:cTn>
                              </p:par>
                            </p:childTnLst>
                          </p:cTn>
                        </p:par>
                        <p:par>
                          <p:cTn id="79" fill="hold">
                            <p:stCondLst>
                              <p:cond delay="500"/>
                            </p:stCondLst>
                            <p:childTnLst>
                              <p:par>
                                <p:cTn id="80" presetID="17" presetClass="entr" presetSubtype="1" fill="hold" grpId="0" nodeType="afterEffect">
                                  <p:stCondLst>
                                    <p:cond delay="0"/>
                                  </p:stCondLst>
                                  <p:childTnLst>
                                    <p:set>
                                      <p:cBhvr>
                                        <p:cTn id="81" dur="1" fill="hold">
                                          <p:stCondLst>
                                            <p:cond delay="0"/>
                                          </p:stCondLst>
                                        </p:cTn>
                                        <p:tgtEl>
                                          <p:spTgt spid="4">
                                            <p:graphicEl>
                                              <a:dgm id="{F6C34058-B94A-4665-B0D2-FAC45F96C35E}"/>
                                            </p:graphicEl>
                                          </p:spTgt>
                                        </p:tgtEl>
                                        <p:attrNameLst>
                                          <p:attrName>style.visibility</p:attrName>
                                        </p:attrNameLst>
                                      </p:cBhvr>
                                      <p:to>
                                        <p:strVal val="visible"/>
                                      </p:to>
                                    </p:set>
                                    <p:anim calcmode="lin" valueType="num">
                                      <p:cBhvr>
                                        <p:cTn id="82" dur="500" fill="hold"/>
                                        <p:tgtEl>
                                          <p:spTgt spid="4">
                                            <p:graphicEl>
                                              <a:dgm id="{F6C34058-B94A-4665-B0D2-FAC45F96C35E}"/>
                                            </p:graphicEl>
                                          </p:spTgt>
                                        </p:tgtEl>
                                        <p:attrNameLst>
                                          <p:attrName>ppt_x</p:attrName>
                                        </p:attrNameLst>
                                      </p:cBhvr>
                                      <p:tavLst>
                                        <p:tav tm="0">
                                          <p:val>
                                            <p:strVal val="#ppt_x"/>
                                          </p:val>
                                        </p:tav>
                                        <p:tav tm="100000">
                                          <p:val>
                                            <p:strVal val="#ppt_x"/>
                                          </p:val>
                                        </p:tav>
                                      </p:tavLst>
                                    </p:anim>
                                    <p:anim calcmode="lin" valueType="num">
                                      <p:cBhvr>
                                        <p:cTn id="83" dur="500" fill="hold"/>
                                        <p:tgtEl>
                                          <p:spTgt spid="4">
                                            <p:graphicEl>
                                              <a:dgm id="{F6C34058-B94A-4665-B0D2-FAC45F96C35E}"/>
                                            </p:graphicEl>
                                          </p:spTgt>
                                        </p:tgtEl>
                                        <p:attrNameLst>
                                          <p:attrName>ppt_y</p:attrName>
                                        </p:attrNameLst>
                                      </p:cBhvr>
                                      <p:tavLst>
                                        <p:tav tm="0">
                                          <p:val>
                                            <p:strVal val="#ppt_y-#ppt_h/2"/>
                                          </p:val>
                                        </p:tav>
                                        <p:tav tm="100000">
                                          <p:val>
                                            <p:strVal val="#ppt_y"/>
                                          </p:val>
                                        </p:tav>
                                      </p:tavLst>
                                    </p:anim>
                                    <p:anim calcmode="lin" valueType="num">
                                      <p:cBhvr>
                                        <p:cTn id="84" dur="500" fill="hold"/>
                                        <p:tgtEl>
                                          <p:spTgt spid="4">
                                            <p:graphicEl>
                                              <a:dgm id="{F6C34058-B94A-4665-B0D2-FAC45F96C35E}"/>
                                            </p:graphicEl>
                                          </p:spTgt>
                                        </p:tgtEl>
                                        <p:attrNameLst>
                                          <p:attrName>ppt_w</p:attrName>
                                        </p:attrNameLst>
                                      </p:cBhvr>
                                      <p:tavLst>
                                        <p:tav tm="0">
                                          <p:val>
                                            <p:strVal val="#ppt_w"/>
                                          </p:val>
                                        </p:tav>
                                        <p:tav tm="100000">
                                          <p:val>
                                            <p:strVal val="#ppt_w"/>
                                          </p:val>
                                        </p:tav>
                                      </p:tavLst>
                                    </p:anim>
                                    <p:anim calcmode="lin" valueType="num">
                                      <p:cBhvr>
                                        <p:cTn id="85" dur="500" fill="hold"/>
                                        <p:tgtEl>
                                          <p:spTgt spid="4">
                                            <p:graphicEl>
                                              <a:dgm id="{F6C34058-B94A-4665-B0D2-FAC45F96C35E}"/>
                                            </p:graphicEl>
                                          </p:spTgt>
                                        </p:tgtEl>
                                        <p:attrNameLst>
                                          <p:attrName>ppt_h</p:attrName>
                                        </p:attrNameLst>
                                      </p:cBhvr>
                                      <p:tavLst>
                                        <p:tav tm="0">
                                          <p:val>
                                            <p:fltVal val="0"/>
                                          </p:val>
                                        </p:tav>
                                        <p:tav tm="100000">
                                          <p:val>
                                            <p:strVal val="#ppt_h"/>
                                          </p:val>
                                        </p:tav>
                                      </p:tavLst>
                                    </p:anim>
                                  </p:childTnLst>
                                </p:cTn>
                              </p:par>
                            </p:childTnLst>
                          </p:cTn>
                        </p:par>
                      </p:childTnLst>
                    </p:cTn>
                  </p:par>
                  <p:par>
                    <p:cTn id="86" fill="hold">
                      <p:stCondLst>
                        <p:cond delay="indefinite"/>
                      </p:stCondLst>
                      <p:childTnLst>
                        <p:par>
                          <p:cTn id="87" fill="hold">
                            <p:stCondLst>
                              <p:cond delay="0"/>
                            </p:stCondLst>
                            <p:childTnLst>
                              <p:par>
                                <p:cTn id="88" presetID="53" presetClass="entr" presetSubtype="16" fill="hold" grpId="0" nodeType="clickEffect">
                                  <p:stCondLst>
                                    <p:cond delay="0"/>
                                  </p:stCondLst>
                                  <p:childTnLst>
                                    <p:set>
                                      <p:cBhvr>
                                        <p:cTn id="89" dur="1" fill="hold">
                                          <p:stCondLst>
                                            <p:cond delay="0"/>
                                          </p:stCondLst>
                                        </p:cTn>
                                        <p:tgtEl>
                                          <p:spTgt spid="4">
                                            <p:graphicEl>
                                              <a:dgm id="{98DC2228-4CA8-4FBD-BE7A-F2BCAB7EE064}"/>
                                            </p:graphicEl>
                                          </p:spTgt>
                                        </p:tgtEl>
                                        <p:attrNameLst>
                                          <p:attrName>style.visibility</p:attrName>
                                        </p:attrNameLst>
                                      </p:cBhvr>
                                      <p:to>
                                        <p:strVal val="visible"/>
                                      </p:to>
                                    </p:set>
                                    <p:anim calcmode="lin" valueType="num">
                                      <p:cBhvr>
                                        <p:cTn id="90" dur="500" fill="hold"/>
                                        <p:tgtEl>
                                          <p:spTgt spid="4">
                                            <p:graphicEl>
                                              <a:dgm id="{98DC2228-4CA8-4FBD-BE7A-F2BCAB7EE064}"/>
                                            </p:graphicEl>
                                          </p:spTgt>
                                        </p:tgtEl>
                                        <p:attrNameLst>
                                          <p:attrName>ppt_w</p:attrName>
                                        </p:attrNameLst>
                                      </p:cBhvr>
                                      <p:tavLst>
                                        <p:tav tm="0">
                                          <p:val>
                                            <p:fltVal val="0"/>
                                          </p:val>
                                        </p:tav>
                                        <p:tav tm="100000">
                                          <p:val>
                                            <p:strVal val="#ppt_w"/>
                                          </p:val>
                                        </p:tav>
                                      </p:tavLst>
                                    </p:anim>
                                    <p:anim calcmode="lin" valueType="num">
                                      <p:cBhvr>
                                        <p:cTn id="91" dur="500" fill="hold"/>
                                        <p:tgtEl>
                                          <p:spTgt spid="4">
                                            <p:graphicEl>
                                              <a:dgm id="{98DC2228-4CA8-4FBD-BE7A-F2BCAB7EE064}"/>
                                            </p:graphicEl>
                                          </p:spTgt>
                                        </p:tgtEl>
                                        <p:attrNameLst>
                                          <p:attrName>ppt_h</p:attrName>
                                        </p:attrNameLst>
                                      </p:cBhvr>
                                      <p:tavLst>
                                        <p:tav tm="0">
                                          <p:val>
                                            <p:fltVal val="0"/>
                                          </p:val>
                                        </p:tav>
                                        <p:tav tm="100000">
                                          <p:val>
                                            <p:strVal val="#ppt_h"/>
                                          </p:val>
                                        </p:tav>
                                      </p:tavLst>
                                    </p:anim>
                                    <p:animEffect transition="in" filter="fade">
                                      <p:cBhvr>
                                        <p:cTn id="92" dur="500"/>
                                        <p:tgtEl>
                                          <p:spTgt spid="4">
                                            <p:graphicEl>
                                              <a:dgm id="{98DC2228-4CA8-4FBD-BE7A-F2BCAB7EE064}"/>
                                            </p:graphicEl>
                                          </p:spTgt>
                                        </p:tgtEl>
                                      </p:cBhvr>
                                    </p:animEffect>
                                  </p:childTnLst>
                                </p:cTn>
                              </p:par>
                            </p:childTnLst>
                          </p:cTn>
                        </p:par>
                        <p:par>
                          <p:cTn id="93" fill="hold">
                            <p:stCondLst>
                              <p:cond delay="500"/>
                            </p:stCondLst>
                            <p:childTnLst>
                              <p:par>
                                <p:cTn id="94" presetID="17" presetClass="entr" presetSubtype="1" fill="hold" grpId="0" nodeType="afterEffect">
                                  <p:stCondLst>
                                    <p:cond delay="0"/>
                                  </p:stCondLst>
                                  <p:childTnLst>
                                    <p:set>
                                      <p:cBhvr>
                                        <p:cTn id="95" dur="1" fill="hold">
                                          <p:stCondLst>
                                            <p:cond delay="0"/>
                                          </p:stCondLst>
                                        </p:cTn>
                                        <p:tgtEl>
                                          <p:spTgt spid="4">
                                            <p:graphicEl>
                                              <a:dgm id="{A64A5609-2709-430E-A009-E012925686C4}"/>
                                            </p:graphicEl>
                                          </p:spTgt>
                                        </p:tgtEl>
                                        <p:attrNameLst>
                                          <p:attrName>style.visibility</p:attrName>
                                        </p:attrNameLst>
                                      </p:cBhvr>
                                      <p:to>
                                        <p:strVal val="visible"/>
                                      </p:to>
                                    </p:set>
                                    <p:anim calcmode="lin" valueType="num">
                                      <p:cBhvr>
                                        <p:cTn id="96" dur="500" fill="hold"/>
                                        <p:tgtEl>
                                          <p:spTgt spid="4">
                                            <p:graphicEl>
                                              <a:dgm id="{A64A5609-2709-430E-A009-E012925686C4}"/>
                                            </p:graphicEl>
                                          </p:spTgt>
                                        </p:tgtEl>
                                        <p:attrNameLst>
                                          <p:attrName>ppt_x</p:attrName>
                                        </p:attrNameLst>
                                      </p:cBhvr>
                                      <p:tavLst>
                                        <p:tav tm="0">
                                          <p:val>
                                            <p:strVal val="#ppt_x"/>
                                          </p:val>
                                        </p:tav>
                                        <p:tav tm="100000">
                                          <p:val>
                                            <p:strVal val="#ppt_x"/>
                                          </p:val>
                                        </p:tav>
                                      </p:tavLst>
                                    </p:anim>
                                    <p:anim calcmode="lin" valueType="num">
                                      <p:cBhvr>
                                        <p:cTn id="97" dur="500" fill="hold"/>
                                        <p:tgtEl>
                                          <p:spTgt spid="4">
                                            <p:graphicEl>
                                              <a:dgm id="{A64A5609-2709-430E-A009-E012925686C4}"/>
                                            </p:graphicEl>
                                          </p:spTgt>
                                        </p:tgtEl>
                                        <p:attrNameLst>
                                          <p:attrName>ppt_y</p:attrName>
                                        </p:attrNameLst>
                                      </p:cBhvr>
                                      <p:tavLst>
                                        <p:tav tm="0">
                                          <p:val>
                                            <p:strVal val="#ppt_y-#ppt_h/2"/>
                                          </p:val>
                                        </p:tav>
                                        <p:tav tm="100000">
                                          <p:val>
                                            <p:strVal val="#ppt_y"/>
                                          </p:val>
                                        </p:tav>
                                      </p:tavLst>
                                    </p:anim>
                                    <p:anim calcmode="lin" valueType="num">
                                      <p:cBhvr>
                                        <p:cTn id="98" dur="500" fill="hold"/>
                                        <p:tgtEl>
                                          <p:spTgt spid="4">
                                            <p:graphicEl>
                                              <a:dgm id="{A64A5609-2709-430E-A009-E012925686C4}"/>
                                            </p:graphicEl>
                                          </p:spTgt>
                                        </p:tgtEl>
                                        <p:attrNameLst>
                                          <p:attrName>ppt_w</p:attrName>
                                        </p:attrNameLst>
                                      </p:cBhvr>
                                      <p:tavLst>
                                        <p:tav tm="0">
                                          <p:val>
                                            <p:strVal val="#ppt_w"/>
                                          </p:val>
                                        </p:tav>
                                        <p:tav tm="100000">
                                          <p:val>
                                            <p:strVal val="#ppt_w"/>
                                          </p:val>
                                        </p:tav>
                                      </p:tavLst>
                                    </p:anim>
                                    <p:anim calcmode="lin" valueType="num">
                                      <p:cBhvr>
                                        <p:cTn id="99" dur="500" fill="hold"/>
                                        <p:tgtEl>
                                          <p:spTgt spid="4">
                                            <p:graphicEl>
                                              <a:dgm id="{A64A5609-2709-430E-A009-E012925686C4}"/>
                                            </p:graphic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uiExpand="1">
        <p:bldSub>
          <a:bldDgm bld="one"/>
        </p:bldSub>
      </p:bldGraphic>
      <p:bldP spid="6" grpId="0"/>
      <p:bldP spid="8"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538A812-2838-B211-FB2F-B71895BDF38F}"/>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F3947D49-F77C-09AC-EAB0-A274E6F6F6D0}"/>
              </a:ext>
            </a:extLst>
          </p:cNvPr>
          <p:cNvSpPr txBox="1"/>
          <p:nvPr/>
        </p:nvSpPr>
        <p:spPr>
          <a:xfrm>
            <a:off x="2300602" y="0"/>
            <a:ext cx="7590793" cy="984885"/>
          </a:xfrm>
          <a:prstGeom prst="rect">
            <a:avLst/>
          </a:prstGeom>
          <a:noFill/>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4000" b="1" dirty="0">
                <a:ln/>
                <a:solidFill>
                  <a:schemeClr val="accent3"/>
                </a:solidFill>
              </a:rPr>
              <a:t>LA CONOSCENZA E L’AMORE</a:t>
            </a:r>
            <a:r>
              <a:rPr lang="es-ES" sz="2000" b="1" dirty="0">
                <a:ln/>
                <a:solidFill>
                  <a:schemeClr val="accent4">
                    <a:lumMod val="50000"/>
                  </a:schemeClr>
                </a:solidFill>
              </a:rPr>
              <a:t> </a:t>
            </a:r>
            <a:r>
              <a:rPr lang="it-IT" sz="2000" b="1" dirty="0">
                <a:ln/>
                <a:solidFill>
                  <a:schemeClr val="accent4">
                    <a:lumMod val="50000"/>
                  </a:schemeClr>
                </a:solidFill>
              </a:rPr>
              <a:t>1 </a:t>
            </a:r>
            <a:r>
              <a:rPr lang="it-IT" b="1" dirty="0">
                <a:ln/>
                <a:solidFill>
                  <a:schemeClr val="accent4">
                    <a:lumMod val="50000"/>
                  </a:schemeClr>
                </a:solidFill>
              </a:rPr>
              <a:t>1 Corinzi 8 (Cibi offerti in sacrificio agli idoli)</a:t>
            </a:r>
            <a:endParaRPr lang="es-ES" b="1" dirty="0">
              <a:ln/>
              <a:solidFill>
                <a:schemeClr val="accent4">
                  <a:lumMod val="50000"/>
                </a:schemeClr>
              </a:solidFill>
            </a:endParaRPr>
          </a:p>
        </p:txBody>
      </p:sp>
      <p:sp>
        <p:nvSpPr>
          <p:cNvPr id="5" name="CuadroTexto 4">
            <a:extLst>
              <a:ext uri="{FF2B5EF4-FFF2-40B4-BE49-F238E27FC236}">
                <a16:creationId xmlns:a16="http://schemas.microsoft.com/office/drawing/2014/main" id="{6EDFFC6B-DAB9-4B3F-1FBA-6CE86533DD10}"/>
              </a:ext>
            </a:extLst>
          </p:cNvPr>
          <p:cNvSpPr txBox="1"/>
          <p:nvPr/>
        </p:nvSpPr>
        <p:spPr>
          <a:xfrm>
            <a:off x="2709861" y="1053630"/>
            <a:ext cx="6772275" cy="584775"/>
          </a:xfrm>
          <a:prstGeom prst="rect">
            <a:avLst/>
          </a:prstGeom>
          <a:solidFill>
            <a:schemeClr val="accent1">
              <a:lumMod val="20000"/>
              <a:lumOff val="80000"/>
            </a:schemeClr>
          </a:solidFill>
          <a:ln w="28575"/>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wrap="square">
            <a:spAutoFit/>
            <a:scene3d>
              <a:camera prst="orthographicFront"/>
              <a:lightRig rig="threePt" dir="t"/>
            </a:scene3d>
            <a:sp3d extrusionH="57150">
              <a:bevelT w="38100" h="38100"/>
            </a:sp3d>
          </a:bodyPr>
          <a:lstStyle/>
          <a:p>
            <a:pPr algn="ctr"/>
            <a:r>
              <a:rPr lang="es-ES" b="1" dirty="0">
                <a:solidFill>
                  <a:schemeClr val="accent1">
                    <a:lumMod val="75000"/>
                  </a:schemeClr>
                </a:solidFill>
                <a:latin typeface="Comic Sans MS" panose="030F0702030302020204" pitchFamily="66" charset="0"/>
              </a:rPr>
              <a:t>“</a:t>
            </a:r>
            <a:r>
              <a:rPr lang="it-IT" b="1" dirty="0">
                <a:solidFill>
                  <a:schemeClr val="accent1">
                    <a:lumMod val="75000"/>
                  </a:schemeClr>
                </a:solidFill>
                <a:latin typeface="Comic Sans MS" panose="030F0702030302020204" pitchFamily="66" charset="0"/>
              </a:rPr>
              <a:t>La conoscenza rende superbi, ma l'amore edifica</a:t>
            </a:r>
            <a:r>
              <a:rPr lang="es-ES" b="1" dirty="0">
                <a:solidFill>
                  <a:schemeClr val="accent1">
                    <a:lumMod val="75000"/>
                  </a:schemeClr>
                </a:solidFill>
                <a:latin typeface="Comic Sans MS" panose="030F0702030302020204" pitchFamily="66" charset="0"/>
              </a:rPr>
              <a:t>”</a:t>
            </a:r>
          </a:p>
          <a:p>
            <a:pPr algn="ctr"/>
            <a:r>
              <a:rPr lang="es-ES" sz="1400" b="1" dirty="0">
                <a:solidFill>
                  <a:schemeClr val="accent1">
                    <a:lumMod val="75000"/>
                  </a:schemeClr>
                </a:solidFill>
                <a:latin typeface="Comic Sans MS" panose="030F0702030302020204" pitchFamily="66" charset="0"/>
              </a:rPr>
              <a:t>(1 Corinzi 8:1b)</a:t>
            </a:r>
            <a:endParaRPr lang="es-ES" b="1" dirty="0">
              <a:solidFill>
                <a:schemeClr val="accent1">
                  <a:lumMod val="75000"/>
                </a:schemeClr>
              </a:solidFill>
              <a:latin typeface="Comic Sans MS" panose="030F0702030302020204" pitchFamily="66" charset="0"/>
            </a:endParaRPr>
          </a:p>
        </p:txBody>
      </p:sp>
      <p:sp>
        <p:nvSpPr>
          <p:cNvPr id="6" name="CuadroTexto 5">
            <a:extLst>
              <a:ext uri="{FF2B5EF4-FFF2-40B4-BE49-F238E27FC236}">
                <a16:creationId xmlns:a16="http://schemas.microsoft.com/office/drawing/2014/main" id="{F9FD21FA-8D2C-237D-F434-C2F914B4B135}"/>
              </a:ext>
            </a:extLst>
          </p:cNvPr>
          <p:cNvSpPr txBox="1"/>
          <p:nvPr/>
        </p:nvSpPr>
        <p:spPr>
          <a:xfrm>
            <a:off x="0" y="1685865"/>
            <a:ext cx="12192000" cy="400110"/>
          </a:xfrm>
          <a:prstGeom prst="rect">
            <a:avLst/>
          </a:prstGeom>
          <a:noFill/>
        </p:spPr>
        <p:txBody>
          <a:bodyPr wrap="square" rtlCol="0">
            <a:spAutoFit/>
          </a:bodyPr>
          <a:lstStyle/>
          <a:p>
            <a:pPr algn="ctr">
              <a:spcBef>
                <a:spcPts val="600"/>
              </a:spcBef>
            </a:pPr>
            <a:r>
              <a:rPr lang="es-ES" sz="2000" b="1" dirty="0"/>
              <a:t>Paolo “divide” la chiesa in due gruppi: i “forti” e i “deboli”.</a:t>
            </a:r>
          </a:p>
        </p:txBody>
      </p:sp>
      <p:sp>
        <p:nvSpPr>
          <p:cNvPr id="4" name="CuadroTexto 3">
            <a:extLst>
              <a:ext uri="{FF2B5EF4-FFF2-40B4-BE49-F238E27FC236}">
                <a16:creationId xmlns:a16="http://schemas.microsoft.com/office/drawing/2014/main" id="{9661135A-E98F-0CF9-7679-AEF0A3F31275}"/>
              </a:ext>
            </a:extLst>
          </p:cNvPr>
          <p:cNvSpPr txBox="1"/>
          <p:nvPr/>
        </p:nvSpPr>
        <p:spPr>
          <a:xfrm>
            <a:off x="2709862" y="4413691"/>
            <a:ext cx="6986588" cy="1015663"/>
          </a:xfrm>
          <a:prstGeom prst="rect">
            <a:avLst/>
          </a:prstGeom>
          <a:noFill/>
        </p:spPr>
        <p:txBody>
          <a:bodyPr wrap="square">
            <a:spAutoFit/>
          </a:bodyPr>
          <a:lstStyle/>
          <a:p>
            <a:pPr>
              <a:spcBef>
                <a:spcPts val="600"/>
              </a:spcBef>
            </a:pPr>
            <a:r>
              <a:rPr lang="it-IT" sz="2000" b="1" dirty="0"/>
              <a:t>Ma i forti, con la loro conoscenza e il loro esempio, possono far cadere i deboli (1 Co 8:10). Per amore del proprio fratello, il forte deve trattenersi </a:t>
            </a:r>
            <a:r>
              <a:rPr lang="es-ES" sz="2000" b="1" dirty="0"/>
              <a:t>(1 Co 8:11-13).</a:t>
            </a:r>
          </a:p>
        </p:txBody>
      </p:sp>
      <p:graphicFrame>
        <p:nvGraphicFramePr>
          <p:cNvPr id="9" name="Diagrama 8">
            <a:extLst>
              <a:ext uri="{FF2B5EF4-FFF2-40B4-BE49-F238E27FC236}">
                <a16:creationId xmlns:a16="http://schemas.microsoft.com/office/drawing/2014/main" id="{73D8D0D8-2EF3-D07D-417D-80E36079791A}"/>
              </a:ext>
            </a:extLst>
          </p:cNvPr>
          <p:cNvGraphicFramePr/>
          <p:nvPr>
            <p:extLst>
              <p:ext uri="{D42A27DB-BD31-4B8C-83A1-F6EECF244321}">
                <p14:modId xmlns:p14="http://schemas.microsoft.com/office/powerpoint/2010/main" val="4103261755"/>
              </p:ext>
            </p:extLst>
          </p:nvPr>
        </p:nvGraphicFramePr>
        <p:xfrm>
          <a:off x="333376" y="2108641"/>
          <a:ext cx="11334750" cy="22823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Imagen 10">
            <a:extLst>
              <a:ext uri="{FF2B5EF4-FFF2-40B4-BE49-F238E27FC236}">
                <a16:creationId xmlns:a16="http://schemas.microsoft.com/office/drawing/2014/main" id="{F0A81A06-6B45-C961-2515-C9A4B45B6DE9}"/>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a:fillRect/>
          </a:stretch>
        </p:blipFill>
        <p:spPr>
          <a:xfrm>
            <a:off x="9696450" y="4582796"/>
            <a:ext cx="2376171" cy="2105277"/>
          </a:xfrm>
          <a:prstGeom prst="rect">
            <a:avLst/>
          </a:prstGeom>
          <a:ln w="88900" cap="sq" cmpd="thickThin">
            <a:solidFill>
              <a:schemeClr val="accent5">
                <a:lumMod val="50000"/>
              </a:schemeClr>
            </a:solidFill>
            <a:prstDash val="solid"/>
            <a:miter lim="800000"/>
          </a:ln>
          <a:effectLst>
            <a:innerShdw blurRad="76200">
              <a:srgbClr val="000000"/>
            </a:innerShdw>
          </a:effectLst>
        </p:spPr>
      </p:pic>
      <p:pic>
        <p:nvPicPr>
          <p:cNvPr id="13" name="Imagen 12">
            <a:extLst>
              <a:ext uri="{FF2B5EF4-FFF2-40B4-BE49-F238E27FC236}">
                <a16:creationId xmlns:a16="http://schemas.microsoft.com/office/drawing/2014/main" id="{C6D05AF3-48C5-9285-2B46-0E47EC6C8F86}"/>
              </a:ext>
            </a:extLst>
          </p:cNvPr>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a:off x="119376" y="119001"/>
            <a:ext cx="2181226" cy="1414463"/>
          </a:xfrm>
          <a:prstGeom prst="snip2DiagRect">
            <a:avLst/>
          </a:prstGeom>
          <a:solidFill>
            <a:srgbClr val="FFFFFF">
              <a:shade val="85000"/>
            </a:srgbClr>
          </a:solidFill>
          <a:ln w="57150" cap="sq">
            <a:solidFill>
              <a:schemeClr val="accent5">
                <a:lumMod val="60000"/>
                <a:lumOff val="4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5" name="Imagen 14">
            <a:extLst>
              <a:ext uri="{FF2B5EF4-FFF2-40B4-BE49-F238E27FC236}">
                <a16:creationId xmlns:a16="http://schemas.microsoft.com/office/drawing/2014/main" id="{3C941DCE-4752-F72C-C1FE-F982FB7C85A8}"/>
              </a:ext>
            </a:extLst>
          </p:cNvPr>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a:xfrm>
            <a:off x="9891395" y="119001"/>
            <a:ext cx="2181227" cy="1414463"/>
          </a:xfrm>
          <a:prstGeom prst="snip2DiagRect">
            <a:avLst>
              <a:gd name="adj1" fmla="val 18855"/>
              <a:gd name="adj2" fmla="val 0"/>
            </a:avLst>
          </a:prstGeom>
          <a:solidFill>
            <a:srgbClr val="FFFFFF">
              <a:shade val="85000"/>
            </a:srgbClr>
          </a:solidFill>
          <a:ln w="57150" cap="sq">
            <a:solidFill>
              <a:schemeClr val="accent5">
                <a:lumMod val="60000"/>
                <a:lumOff val="4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7" name="Imagen 16">
            <a:extLst>
              <a:ext uri="{FF2B5EF4-FFF2-40B4-BE49-F238E27FC236}">
                <a16:creationId xmlns:a16="http://schemas.microsoft.com/office/drawing/2014/main" id="{8EC3F6CA-A96C-F893-1BD4-B4EA28E05D6A}"/>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a:stretch>
            <a:fillRect/>
          </a:stretch>
        </p:blipFill>
        <p:spPr>
          <a:xfrm>
            <a:off x="119376" y="4582796"/>
            <a:ext cx="2509524" cy="2105277"/>
          </a:xfrm>
          <a:prstGeom prst="snip2DiagRect">
            <a:avLst>
              <a:gd name="adj1" fmla="val 15836"/>
              <a:gd name="adj2" fmla="val 16667"/>
            </a:avLst>
          </a:prstGeom>
          <a:solidFill>
            <a:srgbClr val="FFFFFF">
              <a:shade val="85000"/>
            </a:srgbClr>
          </a:solidFill>
          <a:ln w="57150" cap="sq">
            <a:solidFill>
              <a:schemeClr val="accent1">
                <a:lumMod val="75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7" name="CuadroTexto 6">
            <a:extLst>
              <a:ext uri="{FF2B5EF4-FFF2-40B4-BE49-F238E27FC236}">
                <a16:creationId xmlns:a16="http://schemas.microsoft.com/office/drawing/2014/main" id="{3E691AA3-34BF-4377-44AE-54EA2EC5F32E}"/>
              </a:ext>
            </a:extLst>
          </p:cNvPr>
          <p:cNvSpPr txBox="1"/>
          <p:nvPr/>
        </p:nvSpPr>
        <p:spPr>
          <a:xfrm>
            <a:off x="2709861" y="5624946"/>
            <a:ext cx="6762750" cy="1323439"/>
          </a:xfrm>
          <a:prstGeom prst="rect">
            <a:avLst/>
          </a:prstGeom>
          <a:noFill/>
        </p:spPr>
        <p:txBody>
          <a:bodyPr wrap="square">
            <a:spAutoFit/>
          </a:bodyPr>
          <a:lstStyle/>
          <a:p>
            <a:pPr lvl="0">
              <a:spcBef>
                <a:spcPts val="600"/>
              </a:spcBef>
              <a:defRPr/>
            </a:pPr>
            <a:r>
              <a:rPr lang="it-IT" sz="2000" b="1" dirty="0">
                <a:solidFill>
                  <a:prstClr val="black"/>
                </a:solidFill>
              </a:rPr>
              <a:t>I cristiani devono anteporre l’amore alla conoscenza quando quest’ultima può costituire un ostacolo per il fratello “debole” (in fase di crescita)</a:t>
            </a:r>
            <a:r>
              <a:rPr kumimoji="0" lang="es-ES" sz="2000"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Tree>
    <p:extLst>
      <p:ext uri="{BB962C8B-B14F-4D97-AF65-F5344CB8AC3E}">
        <p14:creationId xmlns:p14="http://schemas.microsoft.com/office/powerpoint/2010/main" val="1717631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 presetClass="entr" presetSubtype="9"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5"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1" dur="1000" fill="hold"/>
                                        <p:tgtEl>
                                          <p:spTgt spid="6"/>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6"/>
                                        </p:tgtEl>
                                      </p:cBhvr>
                                    </p:animEffect>
                                  </p:childTnLst>
                                </p:cTn>
                              </p:par>
                              <p:par>
                                <p:cTn id="36" presetID="2" presetClass="entr" presetSubtype="6"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par>
                                <p:cTn id="40" presetID="2" presetClass="entr" presetSubtype="12"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0-#ppt_w/2"/>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50" presetClass="entr" presetSubtype="0" decel="100000" fill="hold" grpId="0" nodeType="clickEffect">
                                  <p:stCondLst>
                                    <p:cond delay="0"/>
                                  </p:stCondLst>
                                  <p:childTnLst>
                                    <p:set>
                                      <p:cBhvr>
                                        <p:cTn id="47" dur="1" fill="hold">
                                          <p:stCondLst>
                                            <p:cond delay="0"/>
                                          </p:stCondLst>
                                        </p:cTn>
                                        <p:tgtEl>
                                          <p:spTgt spid="9">
                                            <p:graphicEl>
                                              <a:dgm id="{96A1A607-75D1-49D1-9A28-DF4A61F2840B}"/>
                                            </p:graphicEl>
                                          </p:spTgt>
                                        </p:tgtEl>
                                        <p:attrNameLst>
                                          <p:attrName>style.visibility</p:attrName>
                                        </p:attrNameLst>
                                      </p:cBhvr>
                                      <p:to>
                                        <p:strVal val="visible"/>
                                      </p:to>
                                    </p:set>
                                    <p:anim calcmode="lin" valueType="num">
                                      <p:cBhvr>
                                        <p:cTn id="48" dur="500" fill="hold"/>
                                        <p:tgtEl>
                                          <p:spTgt spid="9">
                                            <p:graphicEl>
                                              <a:dgm id="{96A1A607-75D1-49D1-9A28-DF4A61F2840B}"/>
                                            </p:graphicEl>
                                          </p:spTgt>
                                        </p:tgtEl>
                                        <p:attrNameLst>
                                          <p:attrName>ppt_w</p:attrName>
                                        </p:attrNameLst>
                                      </p:cBhvr>
                                      <p:tavLst>
                                        <p:tav tm="0">
                                          <p:val>
                                            <p:strVal val="#ppt_w+.3"/>
                                          </p:val>
                                        </p:tav>
                                        <p:tav tm="100000">
                                          <p:val>
                                            <p:strVal val="#ppt_w"/>
                                          </p:val>
                                        </p:tav>
                                      </p:tavLst>
                                    </p:anim>
                                    <p:anim calcmode="lin" valueType="num">
                                      <p:cBhvr>
                                        <p:cTn id="49" dur="500" fill="hold"/>
                                        <p:tgtEl>
                                          <p:spTgt spid="9">
                                            <p:graphicEl>
                                              <a:dgm id="{96A1A607-75D1-49D1-9A28-DF4A61F2840B}"/>
                                            </p:graphicEl>
                                          </p:spTgt>
                                        </p:tgtEl>
                                        <p:attrNameLst>
                                          <p:attrName>ppt_h</p:attrName>
                                        </p:attrNameLst>
                                      </p:cBhvr>
                                      <p:tavLst>
                                        <p:tav tm="0">
                                          <p:val>
                                            <p:strVal val="#ppt_h"/>
                                          </p:val>
                                        </p:tav>
                                        <p:tav tm="100000">
                                          <p:val>
                                            <p:strVal val="#ppt_h"/>
                                          </p:val>
                                        </p:tav>
                                      </p:tavLst>
                                    </p:anim>
                                    <p:animEffect transition="in" filter="fade">
                                      <p:cBhvr>
                                        <p:cTn id="50" dur="500"/>
                                        <p:tgtEl>
                                          <p:spTgt spid="9">
                                            <p:graphicEl>
                                              <a:dgm id="{96A1A607-75D1-49D1-9A28-DF4A61F2840B}"/>
                                            </p:graphic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9">
                                            <p:graphicEl>
                                              <a:dgm id="{E90EB568-0294-4AFD-BC10-719F13A82570}"/>
                                            </p:graphicEl>
                                          </p:spTgt>
                                        </p:tgtEl>
                                        <p:attrNameLst>
                                          <p:attrName>style.visibility</p:attrName>
                                        </p:attrNameLst>
                                      </p:cBhvr>
                                      <p:to>
                                        <p:strVal val="visible"/>
                                      </p:to>
                                    </p:set>
                                    <p:animEffect transition="in" filter="wipe(left)">
                                      <p:cBhvr>
                                        <p:cTn id="55" dur="500"/>
                                        <p:tgtEl>
                                          <p:spTgt spid="9">
                                            <p:graphicEl>
                                              <a:dgm id="{E90EB568-0294-4AFD-BC10-719F13A82570}"/>
                                            </p:graphicEl>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9">
                                            <p:graphicEl>
                                              <a:dgm id="{068719C7-C5E4-40BB-8BAF-8186DB790EF8}"/>
                                            </p:graphicEl>
                                          </p:spTgt>
                                        </p:tgtEl>
                                        <p:attrNameLst>
                                          <p:attrName>style.visibility</p:attrName>
                                        </p:attrNameLst>
                                      </p:cBhvr>
                                      <p:to>
                                        <p:strVal val="visible"/>
                                      </p:to>
                                    </p:set>
                                    <p:animEffect transition="in" filter="wipe(left)">
                                      <p:cBhvr>
                                        <p:cTn id="60" dur="500"/>
                                        <p:tgtEl>
                                          <p:spTgt spid="9">
                                            <p:graphicEl>
                                              <a:dgm id="{068719C7-C5E4-40BB-8BAF-8186DB790EF8}"/>
                                            </p:graphicEl>
                                          </p:spTgt>
                                        </p:tgtEl>
                                      </p:cBhvr>
                                    </p:animEffect>
                                  </p:childTnLst>
                                </p:cTn>
                              </p:par>
                            </p:childTnLst>
                          </p:cTn>
                        </p:par>
                      </p:childTnLst>
                    </p:cTn>
                  </p:par>
                  <p:par>
                    <p:cTn id="61" fill="hold">
                      <p:stCondLst>
                        <p:cond delay="indefinite"/>
                      </p:stCondLst>
                      <p:childTnLst>
                        <p:par>
                          <p:cTn id="62" fill="hold">
                            <p:stCondLst>
                              <p:cond delay="0"/>
                            </p:stCondLst>
                            <p:childTnLst>
                              <p:par>
                                <p:cTn id="63" presetID="50" presetClass="entr" presetSubtype="0" decel="100000" fill="hold" grpId="0" nodeType="clickEffect">
                                  <p:stCondLst>
                                    <p:cond delay="0"/>
                                  </p:stCondLst>
                                  <p:childTnLst>
                                    <p:set>
                                      <p:cBhvr>
                                        <p:cTn id="64" dur="1" fill="hold">
                                          <p:stCondLst>
                                            <p:cond delay="0"/>
                                          </p:stCondLst>
                                        </p:cTn>
                                        <p:tgtEl>
                                          <p:spTgt spid="9">
                                            <p:graphicEl>
                                              <a:dgm id="{666AC947-4D8B-44F5-BA63-AF83B5AD4115}"/>
                                            </p:graphicEl>
                                          </p:spTgt>
                                        </p:tgtEl>
                                        <p:attrNameLst>
                                          <p:attrName>style.visibility</p:attrName>
                                        </p:attrNameLst>
                                      </p:cBhvr>
                                      <p:to>
                                        <p:strVal val="visible"/>
                                      </p:to>
                                    </p:set>
                                    <p:anim calcmode="lin" valueType="num">
                                      <p:cBhvr>
                                        <p:cTn id="65" dur="500" fill="hold"/>
                                        <p:tgtEl>
                                          <p:spTgt spid="9">
                                            <p:graphicEl>
                                              <a:dgm id="{666AC947-4D8B-44F5-BA63-AF83B5AD4115}"/>
                                            </p:graphicEl>
                                          </p:spTgt>
                                        </p:tgtEl>
                                        <p:attrNameLst>
                                          <p:attrName>ppt_w</p:attrName>
                                        </p:attrNameLst>
                                      </p:cBhvr>
                                      <p:tavLst>
                                        <p:tav tm="0">
                                          <p:val>
                                            <p:strVal val="#ppt_w+.3"/>
                                          </p:val>
                                        </p:tav>
                                        <p:tav tm="100000">
                                          <p:val>
                                            <p:strVal val="#ppt_w"/>
                                          </p:val>
                                        </p:tav>
                                      </p:tavLst>
                                    </p:anim>
                                    <p:anim calcmode="lin" valueType="num">
                                      <p:cBhvr>
                                        <p:cTn id="66" dur="500" fill="hold"/>
                                        <p:tgtEl>
                                          <p:spTgt spid="9">
                                            <p:graphicEl>
                                              <a:dgm id="{666AC947-4D8B-44F5-BA63-AF83B5AD4115}"/>
                                            </p:graphicEl>
                                          </p:spTgt>
                                        </p:tgtEl>
                                        <p:attrNameLst>
                                          <p:attrName>ppt_h</p:attrName>
                                        </p:attrNameLst>
                                      </p:cBhvr>
                                      <p:tavLst>
                                        <p:tav tm="0">
                                          <p:val>
                                            <p:strVal val="#ppt_h"/>
                                          </p:val>
                                        </p:tav>
                                        <p:tav tm="100000">
                                          <p:val>
                                            <p:strVal val="#ppt_h"/>
                                          </p:val>
                                        </p:tav>
                                      </p:tavLst>
                                    </p:anim>
                                    <p:animEffect transition="in" filter="fade">
                                      <p:cBhvr>
                                        <p:cTn id="67" dur="500"/>
                                        <p:tgtEl>
                                          <p:spTgt spid="9">
                                            <p:graphicEl>
                                              <a:dgm id="{666AC947-4D8B-44F5-BA63-AF83B5AD4115}"/>
                                            </p:graphic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9">
                                            <p:graphicEl>
                                              <a:dgm id="{6F7ADDF0-0B6A-451D-A9A2-A1F29DEE9070}"/>
                                            </p:graphicEl>
                                          </p:spTgt>
                                        </p:tgtEl>
                                        <p:attrNameLst>
                                          <p:attrName>style.visibility</p:attrName>
                                        </p:attrNameLst>
                                      </p:cBhvr>
                                      <p:to>
                                        <p:strVal val="visible"/>
                                      </p:to>
                                    </p:set>
                                    <p:animEffect transition="in" filter="wipe(left)">
                                      <p:cBhvr>
                                        <p:cTn id="72" dur="500"/>
                                        <p:tgtEl>
                                          <p:spTgt spid="9">
                                            <p:graphicEl>
                                              <a:dgm id="{6F7ADDF0-0B6A-451D-A9A2-A1F29DEE9070}"/>
                                            </p:graphic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9">
                                            <p:graphicEl>
                                              <a:dgm id="{531987D8-A72D-4C2C-ABC1-F5CAF8BEE0FD}"/>
                                            </p:graphicEl>
                                          </p:spTgt>
                                        </p:tgtEl>
                                        <p:attrNameLst>
                                          <p:attrName>style.visibility</p:attrName>
                                        </p:attrNameLst>
                                      </p:cBhvr>
                                      <p:to>
                                        <p:strVal val="visible"/>
                                      </p:to>
                                    </p:set>
                                    <p:animEffect transition="in" filter="wipe(left)">
                                      <p:cBhvr>
                                        <p:cTn id="77" dur="500"/>
                                        <p:tgtEl>
                                          <p:spTgt spid="9">
                                            <p:graphicEl>
                                              <a:dgm id="{531987D8-A72D-4C2C-ABC1-F5CAF8BEE0FD}"/>
                                            </p:graphicEl>
                                          </p:spTgt>
                                        </p:tgtEl>
                                      </p:cBhvr>
                                    </p:animEffect>
                                  </p:childTnLst>
                                </p:cTn>
                              </p:par>
                            </p:childTnLst>
                          </p:cTn>
                        </p:par>
                      </p:childTnLst>
                    </p:cTn>
                  </p:par>
                  <p:par>
                    <p:cTn id="78" fill="hold">
                      <p:stCondLst>
                        <p:cond delay="indefinite"/>
                      </p:stCondLst>
                      <p:childTnLst>
                        <p:par>
                          <p:cTn id="79" fill="hold">
                            <p:stCondLst>
                              <p:cond delay="0"/>
                            </p:stCondLst>
                            <p:childTnLst>
                              <p:par>
                                <p:cTn id="80" presetID="49" presetClass="entr" presetSubtype="0" decel="100000" fill="hold" nodeType="click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p:cTn id="82" dur="500" fill="hold"/>
                                        <p:tgtEl>
                                          <p:spTgt spid="17"/>
                                        </p:tgtEl>
                                        <p:attrNameLst>
                                          <p:attrName>ppt_w</p:attrName>
                                        </p:attrNameLst>
                                      </p:cBhvr>
                                      <p:tavLst>
                                        <p:tav tm="0">
                                          <p:val>
                                            <p:fltVal val="0"/>
                                          </p:val>
                                        </p:tav>
                                        <p:tav tm="100000">
                                          <p:val>
                                            <p:strVal val="#ppt_w"/>
                                          </p:val>
                                        </p:tav>
                                      </p:tavLst>
                                    </p:anim>
                                    <p:anim calcmode="lin" valueType="num">
                                      <p:cBhvr>
                                        <p:cTn id="83" dur="500" fill="hold"/>
                                        <p:tgtEl>
                                          <p:spTgt spid="17"/>
                                        </p:tgtEl>
                                        <p:attrNameLst>
                                          <p:attrName>ppt_h</p:attrName>
                                        </p:attrNameLst>
                                      </p:cBhvr>
                                      <p:tavLst>
                                        <p:tav tm="0">
                                          <p:val>
                                            <p:fltVal val="0"/>
                                          </p:val>
                                        </p:tav>
                                        <p:tav tm="100000">
                                          <p:val>
                                            <p:strVal val="#ppt_h"/>
                                          </p:val>
                                        </p:tav>
                                      </p:tavLst>
                                    </p:anim>
                                    <p:anim calcmode="lin" valueType="num">
                                      <p:cBhvr>
                                        <p:cTn id="84" dur="500" fill="hold"/>
                                        <p:tgtEl>
                                          <p:spTgt spid="17"/>
                                        </p:tgtEl>
                                        <p:attrNameLst>
                                          <p:attrName>style.rotation</p:attrName>
                                        </p:attrNameLst>
                                      </p:cBhvr>
                                      <p:tavLst>
                                        <p:tav tm="0">
                                          <p:val>
                                            <p:fltVal val="360"/>
                                          </p:val>
                                        </p:tav>
                                        <p:tav tm="100000">
                                          <p:val>
                                            <p:fltVal val="0"/>
                                          </p:val>
                                        </p:tav>
                                      </p:tavLst>
                                    </p:anim>
                                    <p:animEffect transition="in" filter="fade">
                                      <p:cBhvr>
                                        <p:cTn id="85" dur="500"/>
                                        <p:tgtEl>
                                          <p:spTgt spid="17"/>
                                        </p:tgtEl>
                                      </p:cBhvr>
                                    </p:animEffect>
                                  </p:childTnLst>
                                </p:cTn>
                              </p:par>
                            </p:childTnLst>
                          </p:cTn>
                        </p:par>
                        <p:par>
                          <p:cTn id="86" fill="hold">
                            <p:stCondLst>
                              <p:cond delay="500"/>
                            </p:stCondLst>
                            <p:childTnLst>
                              <p:par>
                                <p:cTn id="87" presetID="22" presetClass="entr" presetSubtype="8" fill="hold" grpId="0" nodeType="afterEffect">
                                  <p:stCondLst>
                                    <p:cond delay="0"/>
                                  </p:stCondLst>
                                  <p:childTnLst>
                                    <p:set>
                                      <p:cBhvr>
                                        <p:cTn id="88" dur="1" fill="hold">
                                          <p:stCondLst>
                                            <p:cond delay="0"/>
                                          </p:stCondLst>
                                        </p:cTn>
                                        <p:tgtEl>
                                          <p:spTgt spid="4"/>
                                        </p:tgtEl>
                                        <p:attrNameLst>
                                          <p:attrName>style.visibility</p:attrName>
                                        </p:attrNameLst>
                                      </p:cBhvr>
                                      <p:to>
                                        <p:strVal val="visible"/>
                                      </p:to>
                                    </p:set>
                                    <p:animEffect transition="in" filter="wipe(left)">
                                      <p:cBhvr>
                                        <p:cTn id="89" dur="500"/>
                                        <p:tgtEl>
                                          <p:spTgt spid="4"/>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7"/>
                                        </p:tgtEl>
                                        <p:attrNameLst>
                                          <p:attrName>style.visibility</p:attrName>
                                        </p:attrNameLst>
                                      </p:cBhvr>
                                      <p:to>
                                        <p:strVal val="visible"/>
                                      </p:to>
                                    </p:set>
                                    <p:animEffect transition="in" filter="wipe(left)">
                                      <p:cBhvr>
                                        <p:cTn id="9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4" grpId="0"/>
      <p:bldGraphic spid="9" grpId="0" uiExpand="1">
        <p:bldSub>
          <a:bldDgm bld="one"/>
        </p:bldSub>
      </p:bldGraphic>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a:extLst>
            <a:ext uri="{FF2B5EF4-FFF2-40B4-BE49-F238E27FC236}">
              <a16:creationId xmlns:a16="http://schemas.microsoft.com/office/drawing/2014/main" id="{0150D72E-DBA6-3AC1-F8A1-DEAA3A61F308}"/>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A71D3B8B-8BC8-B690-6DA3-CE4B4668066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8533590" y="1511165"/>
            <a:ext cx="3449253" cy="4610059"/>
          </a:xfrm>
          <a:prstGeom prst="roundRect">
            <a:avLst>
              <a:gd name="adj" fmla="val 4167"/>
            </a:avLst>
          </a:prstGeom>
          <a:solidFill>
            <a:srgbClr val="FFFFFF"/>
          </a:solidFill>
          <a:ln w="76200" cap="sq">
            <a:gradFill>
              <a:gsLst>
                <a:gs pos="0">
                  <a:schemeClr val="bg2"/>
                </a:gs>
                <a:gs pos="34000">
                  <a:schemeClr val="bg2"/>
                </a:gs>
                <a:gs pos="64000">
                  <a:srgbClr val="EF3DF2"/>
                </a:gs>
                <a:gs pos="41000">
                  <a:schemeClr val="tx2"/>
                </a:gs>
                <a:gs pos="71000">
                  <a:srgbClr val="E42B93"/>
                </a:gs>
                <a:gs pos="100000">
                  <a:schemeClr val="accent5"/>
                </a:gs>
              </a:gsLst>
              <a:lin ang="5400000" scaled="1"/>
            </a:gradFill>
            <a:miter lim="800000"/>
          </a:ln>
          <a:effectLst/>
          <a:scene3d>
            <a:camera prst="orthographicFront"/>
            <a:lightRig rig="threePt" dir="t">
              <a:rot lat="0" lon="0" rev="2700000"/>
            </a:lightRig>
          </a:scene3d>
          <a:sp3d contourW="6350">
            <a:bevelT h="38100"/>
            <a:contourClr>
              <a:srgbClr val="C0C0C0"/>
            </a:contourClr>
          </a:sp3d>
        </p:spPr>
      </p:pic>
      <p:sp>
        <p:nvSpPr>
          <p:cNvPr id="3" name="CuadroTexto 2">
            <a:extLst>
              <a:ext uri="{FF2B5EF4-FFF2-40B4-BE49-F238E27FC236}">
                <a16:creationId xmlns:a16="http://schemas.microsoft.com/office/drawing/2014/main" id="{73DD121B-6164-B2D1-3CBC-3121967FE39B}"/>
              </a:ext>
            </a:extLst>
          </p:cNvPr>
          <p:cNvSpPr txBox="1"/>
          <p:nvPr/>
        </p:nvSpPr>
        <p:spPr>
          <a:xfrm>
            <a:off x="10327" y="66740"/>
            <a:ext cx="8517656" cy="1015663"/>
          </a:xfrm>
          <a:prstGeom prst="rect">
            <a:avLst/>
          </a:prstGeom>
          <a:noFill/>
        </p:spPr>
        <p:txBody>
          <a:bodyPr wrap="square">
            <a:spAutoFit/>
          </a:bodyPr>
          <a:lstStyle/>
          <a:p>
            <a:pPr algn="ctr"/>
            <a:r>
              <a:rPr lang="es-ES" sz="4000" b="1" spc="50" dirty="0">
                <a:ln w="0"/>
                <a:solidFill>
                  <a:schemeClr val="bg2"/>
                </a:solidFill>
                <a:effectLst>
                  <a:innerShdw blurRad="63500" dist="50800" dir="13500000">
                    <a:srgbClr val="000000">
                      <a:alpha val="50000"/>
                    </a:srgbClr>
                  </a:innerShdw>
                </a:effectLst>
              </a:rPr>
              <a:t>I DIRITTI DEL VANGELO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000" b="1" i="0" u="none" strike="noStrike" kern="1200" spc="50" normalizeH="0" baseline="0" noProof="0" dirty="0">
                <a:ln w="0"/>
                <a:solidFill>
                  <a:schemeClr val="tx2">
                    <a:lumMod val="20000"/>
                    <a:lumOff val="80000"/>
                  </a:schemeClr>
                </a:solidFill>
                <a:effectLst>
                  <a:innerShdw blurRad="63500" dist="50800" dir="13500000">
                    <a:srgbClr val="000000">
                      <a:alpha val="50000"/>
                    </a:srgbClr>
                  </a:innerShdw>
                </a:effectLst>
                <a:uLnTx/>
                <a:uFillTx/>
                <a:latin typeface="Aptos" panose="02110004020202020204"/>
                <a:ea typeface="+mn-ea"/>
                <a:cs typeface="+mn-cs"/>
              </a:rPr>
              <a:t>1</a:t>
            </a:r>
            <a:r>
              <a:rPr kumimoji="0" lang="es-ES" sz="2000" b="1" i="0" u="none" strike="noStrike" kern="1200" spc="50" normalizeH="0" noProof="0" dirty="0">
                <a:ln w="0"/>
                <a:solidFill>
                  <a:schemeClr val="tx2">
                    <a:lumMod val="20000"/>
                    <a:lumOff val="80000"/>
                  </a:schemeClr>
                </a:solidFill>
                <a:effectLst>
                  <a:innerShdw blurRad="63500" dist="50800" dir="13500000">
                    <a:srgbClr val="000000">
                      <a:alpha val="50000"/>
                    </a:srgbClr>
                  </a:innerShdw>
                </a:effectLst>
                <a:uLnTx/>
                <a:uFillTx/>
                <a:latin typeface="Aptos" panose="02110004020202020204"/>
                <a:ea typeface="+mn-ea"/>
                <a:cs typeface="+mn-cs"/>
              </a:rPr>
              <a:t> </a:t>
            </a:r>
            <a:r>
              <a:rPr kumimoji="0" lang="es-ES" sz="2000" b="1" i="0" u="none" strike="noStrike" kern="1200" spc="50" normalizeH="0" baseline="0" noProof="0" dirty="0" err="1">
                <a:ln w="0"/>
                <a:solidFill>
                  <a:schemeClr val="tx2">
                    <a:lumMod val="20000"/>
                    <a:lumOff val="80000"/>
                  </a:schemeClr>
                </a:solidFill>
                <a:effectLst>
                  <a:innerShdw blurRad="63500" dist="50800" dir="13500000">
                    <a:srgbClr val="000000">
                      <a:alpha val="50000"/>
                    </a:srgbClr>
                  </a:innerShdw>
                </a:effectLst>
                <a:uLnTx/>
                <a:uFillTx/>
                <a:latin typeface="Aptos" panose="02110004020202020204"/>
                <a:ea typeface="+mn-ea"/>
                <a:cs typeface="+mn-cs"/>
              </a:rPr>
              <a:t>Corinzi</a:t>
            </a:r>
            <a:r>
              <a:rPr kumimoji="0" lang="es-ES" sz="2000" b="1" i="0" u="none" strike="noStrike" kern="1200" spc="50" normalizeH="0" baseline="0" noProof="0" dirty="0">
                <a:ln w="0"/>
                <a:solidFill>
                  <a:schemeClr val="tx2">
                    <a:lumMod val="20000"/>
                    <a:lumOff val="80000"/>
                  </a:schemeClr>
                </a:solidFill>
                <a:effectLst>
                  <a:innerShdw blurRad="63500" dist="50800" dir="13500000">
                    <a:srgbClr val="000000">
                      <a:alpha val="50000"/>
                    </a:srgbClr>
                  </a:innerShdw>
                </a:effectLst>
                <a:uLnTx/>
                <a:uFillTx/>
                <a:latin typeface="Aptos" panose="02110004020202020204"/>
                <a:ea typeface="+mn-ea"/>
                <a:cs typeface="+mn-cs"/>
              </a:rPr>
              <a:t> 9 (Paolo rinuncia ai suoi diritti)</a:t>
            </a:r>
          </a:p>
        </p:txBody>
      </p:sp>
      <p:sp>
        <p:nvSpPr>
          <p:cNvPr id="5" name="CuadroTexto 4">
            <a:extLst>
              <a:ext uri="{FF2B5EF4-FFF2-40B4-BE49-F238E27FC236}">
                <a16:creationId xmlns:a16="http://schemas.microsoft.com/office/drawing/2014/main" id="{212E6B22-B3C9-FA97-F9CA-9C19C1633DEF}"/>
              </a:ext>
            </a:extLst>
          </p:cNvPr>
          <p:cNvSpPr txBox="1"/>
          <p:nvPr/>
        </p:nvSpPr>
        <p:spPr>
          <a:xfrm>
            <a:off x="8672945" y="74462"/>
            <a:ext cx="3329757" cy="1200329"/>
          </a:xfrm>
          <a:prstGeom prst="rect">
            <a:avLst/>
          </a:prstGeom>
          <a:solidFill>
            <a:schemeClr val="accent4">
              <a:lumMod val="20000"/>
              <a:lumOff val="80000"/>
            </a:schemeClr>
          </a:solidFill>
          <a:ln>
            <a:noFill/>
          </a:ln>
          <a:effectLst>
            <a:innerShdw blurRad="114300">
              <a:prstClr val="black"/>
            </a:innerShdw>
          </a:effectLst>
        </p:spPr>
        <p:style>
          <a:lnRef idx="1">
            <a:schemeClr val="accent4"/>
          </a:lnRef>
          <a:fillRef idx="2">
            <a:schemeClr val="accent4"/>
          </a:fillRef>
          <a:effectRef idx="1">
            <a:schemeClr val="accent4"/>
          </a:effectRef>
          <a:fontRef idx="minor">
            <a:schemeClr val="dk1"/>
          </a:fontRef>
        </p:style>
        <p:txBody>
          <a:bodyPr wrap="square">
            <a:spAutoFit/>
            <a:scene3d>
              <a:camera prst="orthographicFront"/>
              <a:lightRig rig="threePt" dir="t"/>
            </a:scene3d>
            <a:sp3d extrusionH="57150">
              <a:bevelT w="38100" h="38100"/>
            </a:sp3d>
          </a:bodyPr>
          <a:lstStyle/>
          <a:p>
            <a:pPr algn="ctr"/>
            <a:r>
              <a:rPr lang="es-ES" b="1" dirty="0">
                <a:solidFill>
                  <a:srgbClr val="002060"/>
                </a:solidFill>
                <a:latin typeface="Comic Sans MS" panose="030F0702030302020204" pitchFamily="66" charset="0"/>
              </a:rPr>
              <a:t>“</a:t>
            </a:r>
            <a:r>
              <a:rPr lang="it-IT" b="1" dirty="0">
                <a:solidFill>
                  <a:srgbClr val="002060"/>
                </a:solidFill>
                <a:latin typeface="Comic Sans MS" panose="030F0702030302020204" pitchFamily="66" charset="0"/>
              </a:rPr>
              <a:t>Similmente, il Signore ha ordinato che coloro che annunciano il vangelo vivano del vangelo</a:t>
            </a:r>
            <a:r>
              <a:rPr lang="es-ES" b="1" dirty="0">
                <a:solidFill>
                  <a:srgbClr val="002060"/>
                </a:solidFill>
                <a:latin typeface="Comic Sans MS" panose="030F0702030302020204" pitchFamily="66" charset="0"/>
              </a:rPr>
              <a:t>” </a:t>
            </a:r>
            <a:r>
              <a:rPr lang="es-ES" sz="1400" b="1" dirty="0">
                <a:solidFill>
                  <a:srgbClr val="002060"/>
                </a:solidFill>
                <a:latin typeface="Comic Sans MS" panose="030F0702030302020204" pitchFamily="66" charset="0"/>
              </a:rPr>
              <a:t>(1 Corinzi 9:14)</a:t>
            </a:r>
            <a:endParaRPr lang="es-ES" b="1" dirty="0">
              <a:solidFill>
                <a:srgbClr val="002060"/>
              </a:solidFill>
              <a:latin typeface="Comic Sans MS" panose="030F0702030302020204" pitchFamily="66" charset="0"/>
            </a:endParaRPr>
          </a:p>
        </p:txBody>
      </p:sp>
      <p:sp>
        <p:nvSpPr>
          <p:cNvPr id="6" name="CuadroTexto 5">
            <a:extLst>
              <a:ext uri="{FF2B5EF4-FFF2-40B4-BE49-F238E27FC236}">
                <a16:creationId xmlns:a16="http://schemas.microsoft.com/office/drawing/2014/main" id="{E95930C3-E178-F06F-1E45-5707A4F93586}"/>
              </a:ext>
            </a:extLst>
          </p:cNvPr>
          <p:cNvSpPr txBox="1"/>
          <p:nvPr/>
        </p:nvSpPr>
        <p:spPr>
          <a:xfrm>
            <a:off x="112394" y="1167013"/>
            <a:ext cx="8920769" cy="369332"/>
          </a:xfrm>
          <a:prstGeom prst="rect">
            <a:avLst/>
          </a:prstGeom>
          <a:noFill/>
        </p:spPr>
        <p:txBody>
          <a:bodyPr wrap="square" rtlCol="0">
            <a:spAutoFit/>
          </a:bodyPr>
          <a:lstStyle/>
          <a:p>
            <a:pPr>
              <a:spcBef>
                <a:spcPts val="600"/>
              </a:spcBef>
            </a:pPr>
            <a:r>
              <a:rPr lang="it-IT" b="1" dirty="0">
                <a:solidFill>
                  <a:schemeClr val="bg1"/>
                </a:solidFill>
                <a:effectLst>
                  <a:outerShdw blurRad="50800" dist="50800" dir="5400000" algn="ctr" rotWithShape="0">
                    <a:schemeClr val="tx1"/>
                  </a:outerShdw>
                </a:effectLst>
              </a:rPr>
              <a:t>Paolo rinunciò ad almeno tre diritti per amore dei più deboli:</a:t>
            </a:r>
            <a:endParaRPr lang="es-ES" b="1" dirty="0">
              <a:solidFill>
                <a:schemeClr val="bg1"/>
              </a:solidFill>
              <a:effectLst>
                <a:outerShdw blurRad="50800" dist="50800" dir="5400000" algn="ctr" rotWithShape="0">
                  <a:schemeClr val="tx1"/>
                </a:outerShdw>
              </a:effectLst>
            </a:endParaRPr>
          </a:p>
        </p:txBody>
      </p:sp>
      <p:graphicFrame>
        <p:nvGraphicFramePr>
          <p:cNvPr id="2" name="Diagrama 1">
            <a:extLst>
              <a:ext uri="{FF2B5EF4-FFF2-40B4-BE49-F238E27FC236}">
                <a16:creationId xmlns:a16="http://schemas.microsoft.com/office/drawing/2014/main" id="{C5593536-3467-B3C8-8EA7-5B720CFC9D47}"/>
              </a:ext>
            </a:extLst>
          </p:cNvPr>
          <p:cNvGraphicFramePr/>
          <p:nvPr>
            <p:extLst>
              <p:ext uri="{D42A27DB-BD31-4B8C-83A1-F6EECF244321}">
                <p14:modId xmlns:p14="http://schemas.microsoft.com/office/powerpoint/2010/main" val="174690226"/>
              </p:ext>
            </p:extLst>
          </p:nvPr>
        </p:nvGraphicFramePr>
        <p:xfrm>
          <a:off x="112395" y="1605623"/>
          <a:ext cx="11553423" cy="442707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CuadroTexto 7">
            <a:extLst>
              <a:ext uri="{FF2B5EF4-FFF2-40B4-BE49-F238E27FC236}">
                <a16:creationId xmlns:a16="http://schemas.microsoft.com/office/drawing/2014/main" id="{41AF6D49-0CE8-F52E-104D-8CEB70AE0899}"/>
              </a:ext>
            </a:extLst>
          </p:cNvPr>
          <p:cNvSpPr txBox="1"/>
          <p:nvPr/>
        </p:nvSpPr>
        <p:spPr>
          <a:xfrm>
            <a:off x="0" y="6032697"/>
            <a:ext cx="12192000" cy="646331"/>
          </a:xfrm>
          <a:prstGeom prst="rect">
            <a:avLst/>
          </a:prstGeom>
          <a:noFill/>
        </p:spPr>
        <p:txBody>
          <a:bodyPr wrap="square" rtlCol="0">
            <a:spAutoFit/>
          </a:bodyPr>
          <a:lstStyle/>
          <a:p>
            <a:pPr>
              <a:spcBef>
                <a:spcPts val="600"/>
              </a:spcBef>
            </a:pPr>
            <a:r>
              <a:rPr lang="it-IT" b="1" dirty="0"/>
              <a:t>Sebbene Gesù avesse chiarito che coloro che predicano il Vangelo devono vivere del Vangelo, sia Paolo che Barnaba vi rinunciarono volontariamente per non costituire un ostacolo ai credenti</a:t>
            </a:r>
            <a:r>
              <a:rPr lang="it-IT" sz="1600" b="1" dirty="0"/>
              <a:t> </a:t>
            </a:r>
            <a:r>
              <a:rPr lang="es-ES" b="1" dirty="0"/>
              <a:t>(1 Co 9:12-14; </a:t>
            </a:r>
            <a:r>
              <a:rPr lang="es-ES" b="1" dirty="0" err="1"/>
              <a:t>Lc</a:t>
            </a:r>
            <a:r>
              <a:rPr lang="es-ES" b="1" dirty="0"/>
              <a:t> 10:7).</a:t>
            </a:r>
          </a:p>
        </p:txBody>
      </p:sp>
    </p:spTree>
    <p:extLst>
      <p:ext uri="{BB962C8B-B14F-4D97-AF65-F5344CB8AC3E}">
        <p14:creationId xmlns:p14="http://schemas.microsoft.com/office/powerpoint/2010/main" val="939861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4" presetClass="entr" presetSubtype="32"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ox(out)">
                                      <p:cBhvr>
                                        <p:cTn id="16" dur="500"/>
                                        <p:tgtEl>
                                          <p:spTgt spid="5"/>
                                        </p:tgtEl>
                                      </p:cBhvr>
                                    </p:animEffect>
                                  </p:childTnLst>
                                </p:cTn>
                              </p:par>
                              <p:par>
                                <p:cTn id="17" presetID="4" presetClass="entr" presetSubtype="3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ox(out)">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2">
                                            <p:graphicEl>
                                              <a:dgm id="{AB8C7CC9-BA0B-4F46-AD9D-9D84D3686FF9}"/>
                                            </p:graphicEl>
                                          </p:spTgt>
                                        </p:tgtEl>
                                        <p:attrNameLst>
                                          <p:attrName>style.visibility</p:attrName>
                                        </p:attrNameLst>
                                      </p:cBhvr>
                                      <p:to>
                                        <p:strVal val="visible"/>
                                      </p:to>
                                    </p:set>
                                    <p:anim calcmode="lin" valueType="num">
                                      <p:cBhvr>
                                        <p:cTn id="29" dur="500" fill="hold"/>
                                        <p:tgtEl>
                                          <p:spTgt spid="2">
                                            <p:graphicEl>
                                              <a:dgm id="{AB8C7CC9-BA0B-4F46-AD9D-9D84D3686FF9}"/>
                                            </p:graphicEl>
                                          </p:spTgt>
                                        </p:tgtEl>
                                        <p:attrNameLst>
                                          <p:attrName>ppt_w</p:attrName>
                                        </p:attrNameLst>
                                      </p:cBhvr>
                                      <p:tavLst>
                                        <p:tav tm="0">
                                          <p:val>
                                            <p:fltVal val="0"/>
                                          </p:val>
                                        </p:tav>
                                        <p:tav tm="100000">
                                          <p:val>
                                            <p:strVal val="#ppt_w"/>
                                          </p:val>
                                        </p:tav>
                                      </p:tavLst>
                                    </p:anim>
                                    <p:anim calcmode="lin" valueType="num">
                                      <p:cBhvr>
                                        <p:cTn id="30" dur="500" fill="hold"/>
                                        <p:tgtEl>
                                          <p:spTgt spid="2">
                                            <p:graphicEl>
                                              <a:dgm id="{AB8C7CC9-BA0B-4F46-AD9D-9D84D3686FF9}"/>
                                            </p:graphicEl>
                                          </p:spTgt>
                                        </p:tgtEl>
                                        <p:attrNameLst>
                                          <p:attrName>ppt_h</p:attrName>
                                        </p:attrNameLst>
                                      </p:cBhvr>
                                      <p:tavLst>
                                        <p:tav tm="0">
                                          <p:val>
                                            <p:fltVal val="0"/>
                                          </p:val>
                                        </p:tav>
                                        <p:tav tm="100000">
                                          <p:val>
                                            <p:strVal val="#ppt_h"/>
                                          </p:val>
                                        </p:tav>
                                      </p:tavLst>
                                    </p:anim>
                                    <p:animEffect transition="in" filter="fade">
                                      <p:cBhvr>
                                        <p:cTn id="31" dur="500"/>
                                        <p:tgtEl>
                                          <p:spTgt spid="2">
                                            <p:graphicEl>
                                              <a:dgm id="{AB8C7CC9-BA0B-4F46-AD9D-9D84D3686FF9}"/>
                                            </p:graphicEl>
                                          </p:spTgt>
                                        </p:tgtEl>
                                      </p:cBhvr>
                                    </p:animEffect>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2">
                                            <p:graphicEl>
                                              <a:dgm id="{B0B5F2F0-467F-45EA-827F-B947316FAE2A}"/>
                                            </p:graphicEl>
                                          </p:spTgt>
                                        </p:tgtEl>
                                        <p:attrNameLst>
                                          <p:attrName>style.visibility</p:attrName>
                                        </p:attrNameLst>
                                      </p:cBhvr>
                                      <p:to>
                                        <p:strVal val="visible"/>
                                      </p:to>
                                    </p:set>
                                    <p:animEffect transition="in" filter="wipe(left)">
                                      <p:cBhvr>
                                        <p:cTn id="35" dur="500"/>
                                        <p:tgtEl>
                                          <p:spTgt spid="2">
                                            <p:graphicEl>
                                              <a:dgm id="{B0B5F2F0-467F-45EA-827F-B947316FAE2A}"/>
                                            </p:graphicEl>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
                                            <p:graphicEl>
                                              <a:dgm id="{5B844668-161A-40CE-834D-DBA7B2491ED1}"/>
                                            </p:graphicEl>
                                          </p:spTgt>
                                        </p:tgtEl>
                                        <p:attrNameLst>
                                          <p:attrName>style.visibility</p:attrName>
                                        </p:attrNameLst>
                                      </p:cBhvr>
                                      <p:to>
                                        <p:strVal val="visible"/>
                                      </p:to>
                                    </p:set>
                                    <p:anim calcmode="lin" valueType="num">
                                      <p:cBhvr>
                                        <p:cTn id="40" dur="500" fill="hold"/>
                                        <p:tgtEl>
                                          <p:spTgt spid="2">
                                            <p:graphicEl>
                                              <a:dgm id="{5B844668-161A-40CE-834D-DBA7B2491ED1}"/>
                                            </p:graphicEl>
                                          </p:spTgt>
                                        </p:tgtEl>
                                        <p:attrNameLst>
                                          <p:attrName>ppt_w</p:attrName>
                                        </p:attrNameLst>
                                      </p:cBhvr>
                                      <p:tavLst>
                                        <p:tav tm="0">
                                          <p:val>
                                            <p:fltVal val="0"/>
                                          </p:val>
                                        </p:tav>
                                        <p:tav tm="100000">
                                          <p:val>
                                            <p:strVal val="#ppt_w"/>
                                          </p:val>
                                        </p:tav>
                                      </p:tavLst>
                                    </p:anim>
                                    <p:anim calcmode="lin" valueType="num">
                                      <p:cBhvr>
                                        <p:cTn id="41" dur="500" fill="hold"/>
                                        <p:tgtEl>
                                          <p:spTgt spid="2">
                                            <p:graphicEl>
                                              <a:dgm id="{5B844668-161A-40CE-834D-DBA7B2491ED1}"/>
                                            </p:graphicEl>
                                          </p:spTgt>
                                        </p:tgtEl>
                                        <p:attrNameLst>
                                          <p:attrName>ppt_h</p:attrName>
                                        </p:attrNameLst>
                                      </p:cBhvr>
                                      <p:tavLst>
                                        <p:tav tm="0">
                                          <p:val>
                                            <p:fltVal val="0"/>
                                          </p:val>
                                        </p:tav>
                                        <p:tav tm="100000">
                                          <p:val>
                                            <p:strVal val="#ppt_h"/>
                                          </p:val>
                                        </p:tav>
                                      </p:tavLst>
                                    </p:anim>
                                    <p:animEffect transition="in" filter="fade">
                                      <p:cBhvr>
                                        <p:cTn id="42" dur="500"/>
                                        <p:tgtEl>
                                          <p:spTgt spid="2">
                                            <p:graphicEl>
                                              <a:dgm id="{5B844668-161A-40CE-834D-DBA7B2491ED1}"/>
                                            </p:graphicEl>
                                          </p:spTgt>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2">
                                            <p:graphicEl>
                                              <a:dgm id="{C3C4E1E8-9A50-40FB-B74D-1375FE9DE9EA}"/>
                                            </p:graphicEl>
                                          </p:spTgt>
                                        </p:tgtEl>
                                        <p:attrNameLst>
                                          <p:attrName>style.visibility</p:attrName>
                                        </p:attrNameLst>
                                      </p:cBhvr>
                                      <p:to>
                                        <p:strVal val="visible"/>
                                      </p:to>
                                    </p:set>
                                    <p:animEffect transition="in" filter="wipe(left)">
                                      <p:cBhvr>
                                        <p:cTn id="46" dur="500"/>
                                        <p:tgtEl>
                                          <p:spTgt spid="2">
                                            <p:graphicEl>
                                              <a:dgm id="{C3C4E1E8-9A50-40FB-B74D-1375FE9DE9EA}"/>
                                            </p:graphicEl>
                                          </p:spTgt>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2">
                                            <p:graphicEl>
                                              <a:dgm id="{099A9D28-0AA8-42AD-86D9-0B379C1B1FD4}"/>
                                            </p:graphicEl>
                                          </p:spTgt>
                                        </p:tgtEl>
                                        <p:attrNameLst>
                                          <p:attrName>style.visibility</p:attrName>
                                        </p:attrNameLst>
                                      </p:cBhvr>
                                      <p:to>
                                        <p:strVal val="visible"/>
                                      </p:to>
                                    </p:set>
                                    <p:anim calcmode="lin" valueType="num">
                                      <p:cBhvr>
                                        <p:cTn id="51" dur="500" fill="hold"/>
                                        <p:tgtEl>
                                          <p:spTgt spid="2">
                                            <p:graphicEl>
                                              <a:dgm id="{099A9D28-0AA8-42AD-86D9-0B379C1B1FD4}"/>
                                            </p:graphicEl>
                                          </p:spTgt>
                                        </p:tgtEl>
                                        <p:attrNameLst>
                                          <p:attrName>ppt_w</p:attrName>
                                        </p:attrNameLst>
                                      </p:cBhvr>
                                      <p:tavLst>
                                        <p:tav tm="0">
                                          <p:val>
                                            <p:fltVal val="0"/>
                                          </p:val>
                                        </p:tav>
                                        <p:tav tm="100000">
                                          <p:val>
                                            <p:strVal val="#ppt_w"/>
                                          </p:val>
                                        </p:tav>
                                      </p:tavLst>
                                    </p:anim>
                                    <p:anim calcmode="lin" valueType="num">
                                      <p:cBhvr>
                                        <p:cTn id="52" dur="500" fill="hold"/>
                                        <p:tgtEl>
                                          <p:spTgt spid="2">
                                            <p:graphicEl>
                                              <a:dgm id="{099A9D28-0AA8-42AD-86D9-0B379C1B1FD4}"/>
                                            </p:graphicEl>
                                          </p:spTgt>
                                        </p:tgtEl>
                                        <p:attrNameLst>
                                          <p:attrName>ppt_h</p:attrName>
                                        </p:attrNameLst>
                                      </p:cBhvr>
                                      <p:tavLst>
                                        <p:tav tm="0">
                                          <p:val>
                                            <p:fltVal val="0"/>
                                          </p:val>
                                        </p:tav>
                                        <p:tav tm="100000">
                                          <p:val>
                                            <p:strVal val="#ppt_h"/>
                                          </p:val>
                                        </p:tav>
                                      </p:tavLst>
                                    </p:anim>
                                    <p:animEffect transition="in" filter="fade">
                                      <p:cBhvr>
                                        <p:cTn id="53" dur="500"/>
                                        <p:tgtEl>
                                          <p:spTgt spid="2">
                                            <p:graphicEl>
                                              <a:dgm id="{099A9D28-0AA8-42AD-86D9-0B379C1B1FD4}"/>
                                            </p:graphicEl>
                                          </p:spTgt>
                                        </p:tgtEl>
                                      </p:cBhvr>
                                    </p:animEffect>
                                  </p:childTnLst>
                                </p:cTn>
                              </p:par>
                            </p:childTnLst>
                          </p:cTn>
                        </p:par>
                        <p:par>
                          <p:cTn id="54" fill="hold">
                            <p:stCondLst>
                              <p:cond delay="500"/>
                            </p:stCondLst>
                            <p:childTnLst>
                              <p:par>
                                <p:cTn id="55" presetID="22" presetClass="entr" presetSubtype="8" fill="hold" grpId="0" nodeType="afterEffect">
                                  <p:stCondLst>
                                    <p:cond delay="0"/>
                                  </p:stCondLst>
                                  <p:childTnLst>
                                    <p:set>
                                      <p:cBhvr>
                                        <p:cTn id="56" dur="1" fill="hold">
                                          <p:stCondLst>
                                            <p:cond delay="0"/>
                                          </p:stCondLst>
                                        </p:cTn>
                                        <p:tgtEl>
                                          <p:spTgt spid="2">
                                            <p:graphicEl>
                                              <a:dgm id="{BDAA947B-83D1-4802-AE95-32137525D2E9}"/>
                                            </p:graphicEl>
                                          </p:spTgt>
                                        </p:tgtEl>
                                        <p:attrNameLst>
                                          <p:attrName>style.visibility</p:attrName>
                                        </p:attrNameLst>
                                      </p:cBhvr>
                                      <p:to>
                                        <p:strVal val="visible"/>
                                      </p:to>
                                    </p:set>
                                    <p:animEffect transition="in" filter="wipe(left)">
                                      <p:cBhvr>
                                        <p:cTn id="57" dur="500"/>
                                        <p:tgtEl>
                                          <p:spTgt spid="2">
                                            <p:graphicEl>
                                              <a:dgm id="{BDAA947B-83D1-4802-AE95-32137525D2E9}"/>
                                            </p:graphic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left)">
                                      <p:cBhvr>
                                        <p:cTn id="6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Graphic spid="2" grpId="0" uiExpand="1">
        <p:bldSub>
          <a:bldDgm bld="one"/>
        </p:bldSub>
      </p:bldGraphic>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C7F7A058-261A-332F-A443-BD30CCCE5648}"/>
              </a:ext>
            </a:extLst>
          </p:cNvPr>
          <p:cNvSpPr txBox="1"/>
          <p:nvPr/>
        </p:nvSpPr>
        <p:spPr>
          <a:xfrm>
            <a:off x="3402766" y="0"/>
            <a:ext cx="8789234" cy="1077218"/>
          </a:xfrm>
          <a:prstGeom prst="rect">
            <a:avLst/>
          </a:prstGeom>
          <a:noFill/>
          <a:effectLst/>
        </p:spPr>
        <p:txBody>
          <a:bodyPr wrap="square">
            <a:spAutoFit/>
            <a:scene3d>
              <a:camera prst="orthographicFront"/>
              <a:lightRig rig="threePt" dir="t"/>
            </a:scene3d>
            <a:sp3d extrusionH="57150">
              <a:bevelT w="38100" h="38100"/>
            </a:sp3d>
          </a:bodyPr>
          <a:lstStyle/>
          <a:p>
            <a:pPr algn="ctr"/>
            <a:r>
              <a:rPr lang="es-ES" sz="4400" b="1" dirty="0">
                <a:ln w="0"/>
                <a:gradFill>
                  <a:gsLst>
                    <a:gs pos="0">
                      <a:schemeClr val="accent5">
                        <a:lumMod val="50000"/>
                      </a:schemeClr>
                    </a:gs>
                    <a:gs pos="50000">
                      <a:schemeClr val="accent5"/>
                    </a:gs>
                    <a:gs pos="100000">
                      <a:schemeClr val="accent5">
                        <a:lumMod val="60000"/>
                        <a:lumOff val="40000"/>
                      </a:schemeClr>
                    </a:gs>
                  </a:gsLst>
                  <a:lin ang="5400000"/>
                </a:gradFill>
                <a:effectLst/>
              </a:rPr>
              <a:t>LEZIONI DEL PASSATO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000" b="1" i="0" u="none" strike="noStrike" kern="1200" normalizeH="0" baseline="0" noProof="0" dirty="0">
                <a:ln w="0"/>
                <a:solidFill>
                  <a:schemeClr val="accent6">
                    <a:lumMod val="75000"/>
                  </a:schemeClr>
                </a:solidFill>
                <a:effectLst/>
                <a:uLnTx/>
                <a:uFillTx/>
                <a:latin typeface="Aptos" panose="02110004020202020204"/>
                <a:ea typeface="+mn-ea"/>
                <a:cs typeface="+mn-cs"/>
              </a:rPr>
              <a:t>1 Corinzi 10:1-13 (</a:t>
            </a:r>
            <a:r>
              <a:rPr lang="es-ES" sz="2000" b="1" dirty="0">
                <a:ln w="0"/>
                <a:solidFill>
                  <a:schemeClr val="accent6">
                    <a:lumMod val="75000"/>
                  </a:schemeClr>
                </a:solidFill>
                <a:latin typeface="Aptos" panose="02110004020202020204"/>
              </a:rPr>
              <a:t>a</a:t>
            </a:r>
            <a:r>
              <a:rPr kumimoji="0" lang="es-ES" sz="2000" b="1" i="0" u="none" strike="noStrike" kern="1200" normalizeH="0" baseline="0" noProof="0" dirty="0" err="1">
                <a:ln w="0"/>
                <a:solidFill>
                  <a:schemeClr val="accent6">
                    <a:lumMod val="75000"/>
                  </a:schemeClr>
                </a:solidFill>
                <a:effectLst/>
                <a:uLnTx/>
                <a:uFillTx/>
                <a:latin typeface="Aptos" panose="02110004020202020204"/>
                <a:ea typeface="+mn-ea"/>
                <a:cs typeface="+mn-cs"/>
              </a:rPr>
              <a:t>vvertimento</a:t>
            </a:r>
            <a:r>
              <a:rPr kumimoji="0" lang="es-ES" sz="2000" b="1" i="0" u="none" strike="noStrike" kern="1200" normalizeH="0" baseline="0" noProof="0" dirty="0">
                <a:ln w="0"/>
                <a:solidFill>
                  <a:schemeClr val="accent6">
                    <a:lumMod val="75000"/>
                  </a:schemeClr>
                </a:solidFill>
                <a:effectLst/>
                <a:uLnTx/>
                <a:uFillTx/>
                <a:latin typeface="Aptos" panose="02110004020202020204"/>
                <a:ea typeface="+mn-ea"/>
                <a:cs typeface="+mn-cs"/>
              </a:rPr>
              <a:t> contro l’idolatria)</a:t>
            </a:r>
          </a:p>
        </p:txBody>
      </p:sp>
      <p:sp>
        <p:nvSpPr>
          <p:cNvPr id="5" name="CuadroTexto 4">
            <a:extLst>
              <a:ext uri="{FF2B5EF4-FFF2-40B4-BE49-F238E27FC236}">
                <a16:creationId xmlns:a16="http://schemas.microsoft.com/office/drawing/2014/main" id="{5D7D34A2-564A-A89C-6BE3-3AA3FE779499}"/>
              </a:ext>
            </a:extLst>
          </p:cNvPr>
          <p:cNvSpPr txBox="1"/>
          <p:nvPr/>
        </p:nvSpPr>
        <p:spPr>
          <a:xfrm>
            <a:off x="3279624" y="1168109"/>
            <a:ext cx="8776436" cy="646331"/>
          </a:xfrm>
          <a:prstGeom prst="rect">
            <a:avLst/>
          </a:prstGeom>
          <a:ln>
            <a:solidFill>
              <a:schemeClr val="accent5">
                <a:lumMod val="50000"/>
              </a:schemeClr>
            </a:solidFill>
          </a:ln>
          <a:effectLst>
            <a:outerShdw blurRad="50800" dist="38100" dir="2700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it-IT" b="1" dirty="0">
                <a:solidFill>
                  <a:schemeClr val="accent5">
                    <a:lumMod val="50000"/>
                  </a:schemeClr>
                </a:solidFill>
                <a:latin typeface="Comic Sans MS" panose="030F0702030302020204" pitchFamily="66" charset="0"/>
              </a:rPr>
              <a:t>«Perché non diventiate idolatri come alcuni di loro, secondo quanto è scritto: </a:t>
            </a:r>
            <a:r>
              <a:rPr lang="es-ES" b="1" dirty="0">
                <a:solidFill>
                  <a:schemeClr val="accent5">
                    <a:lumMod val="50000"/>
                  </a:schemeClr>
                </a:solidFill>
                <a:latin typeface="Comic Sans MS" panose="030F0702030302020204" pitchFamily="66" charset="0"/>
              </a:rPr>
              <a:t>“</a:t>
            </a:r>
            <a:r>
              <a:rPr lang="it-IT" b="1" dirty="0">
                <a:solidFill>
                  <a:schemeClr val="accent5">
                    <a:lumMod val="50000"/>
                  </a:schemeClr>
                </a:solidFill>
                <a:latin typeface="Comic Sans MS" panose="030F0702030302020204" pitchFamily="66" charset="0"/>
              </a:rPr>
              <a:t>Il popolo si sedette per mangiare e bere, poi si alzò per divertirsi</a:t>
            </a:r>
            <a:r>
              <a:rPr lang="es-ES" b="1" dirty="0">
                <a:solidFill>
                  <a:schemeClr val="accent5">
                    <a:lumMod val="50000"/>
                  </a:schemeClr>
                </a:solidFill>
                <a:latin typeface="Comic Sans MS" panose="030F0702030302020204" pitchFamily="66" charset="0"/>
              </a:rPr>
              <a:t>”</a:t>
            </a:r>
            <a:r>
              <a:rPr lang="it-IT" b="1" dirty="0">
                <a:solidFill>
                  <a:schemeClr val="accent5">
                    <a:lumMod val="50000"/>
                  </a:schemeClr>
                </a:solidFill>
                <a:latin typeface="Comic Sans MS" panose="030F0702030302020204" pitchFamily="66" charset="0"/>
              </a:rPr>
              <a:t>»</a:t>
            </a:r>
            <a:r>
              <a:rPr lang="es-ES" b="1" dirty="0">
                <a:solidFill>
                  <a:schemeClr val="accent5">
                    <a:lumMod val="50000"/>
                  </a:schemeClr>
                </a:solidFill>
                <a:latin typeface="Comic Sans MS" panose="030F0702030302020204" pitchFamily="66" charset="0"/>
              </a:rPr>
              <a:t> </a:t>
            </a:r>
            <a:r>
              <a:rPr lang="es-ES" sz="1400" b="1" dirty="0">
                <a:solidFill>
                  <a:schemeClr val="accent5">
                    <a:lumMod val="50000"/>
                  </a:schemeClr>
                </a:solidFill>
                <a:latin typeface="Comic Sans MS" panose="030F0702030302020204" pitchFamily="66" charset="0"/>
              </a:rPr>
              <a:t>(1 </a:t>
            </a:r>
            <a:r>
              <a:rPr lang="es-ES" sz="1400" b="1" dirty="0" err="1">
                <a:solidFill>
                  <a:schemeClr val="accent5">
                    <a:lumMod val="50000"/>
                  </a:schemeClr>
                </a:solidFill>
                <a:latin typeface="Comic Sans MS" panose="030F0702030302020204" pitchFamily="66" charset="0"/>
              </a:rPr>
              <a:t>Corinzi</a:t>
            </a:r>
            <a:r>
              <a:rPr lang="es-ES" sz="1400" b="1" dirty="0">
                <a:solidFill>
                  <a:schemeClr val="accent5">
                    <a:lumMod val="50000"/>
                  </a:schemeClr>
                </a:solidFill>
                <a:latin typeface="Comic Sans MS" panose="030F0702030302020204" pitchFamily="66" charset="0"/>
              </a:rPr>
              <a:t> 10:7)</a:t>
            </a:r>
          </a:p>
        </p:txBody>
      </p:sp>
      <p:sp>
        <p:nvSpPr>
          <p:cNvPr id="6" name="CuadroTexto 5">
            <a:extLst>
              <a:ext uri="{FF2B5EF4-FFF2-40B4-BE49-F238E27FC236}">
                <a16:creationId xmlns:a16="http://schemas.microsoft.com/office/drawing/2014/main" id="{FB5A0980-A5B8-76C3-DCBE-FB309D0C7228}"/>
              </a:ext>
            </a:extLst>
          </p:cNvPr>
          <p:cNvSpPr txBox="1"/>
          <p:nvPr/>
        </p:nvSpPr>
        <p:spPr>
          <a:xfrm>
            <a:off x="105608" y="2420344"/>
            <a:ext cx="6578082" cy="923330"/>
          </a:xfrm>
          <a:prstGeom prst="rect">
            <a:avLst/>
          </a:prstGeom>
          <a:noFill/>
        </p:spPr>
        <p:txBody>
          <a:bodyPr wrap="square" rtlCol="0">
            <a:spAutoFit/>
          </a:bodyPr>
          <a:lstStyle/>
          <a:p>
            <a:pPr>
              <a:spcBef>
                <a:spcPts val="600"/>
              </a:spcBef>
            </a:pPr>
            <a:r>
              <a:rPr lang="it-IT" b="1" dirty="0"/>
              <a:t>L'esperienza dell'Esodo, intesa in senso spirituale, è una metafora della nostra vita. L'attraversamento del mare è come il nostro patto battesimale </a:t>
            </a:r>
            <a:r>
              <a:rPr lang="es-ES" b="1" dirty="0"/>
              <a:t>(1 Co 10:1,2).</a:t>
            </a:r>
          </a:p>
        </p:txBody>
      </p:sp>
      <p:pic>
        <p:nvPicPr>
          <p:cNvPr id="4" name="Imagen 3">
            <a:extLst>
              <a:ext uri="{FF2B5EF4-FFF2-40B4-BE49-F238E27FC236}">
                <a16:creationId xmlns:a16="http://schemas.microsoft.com/office/drawing/2014/main" id="{E8881F07-443D-96F5-A53F-9DA1E6558E0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5941" y="123110"/>
            <a:ext cx="1568806" cy="2089998"/>
          </a:xfrm>
          <a:prstGeom prst="rect">
            <a:avLst/>
          </a:prstGeom>
          <a:ln>
            <a:noFill/>
          </a:ln>
          <a:effectLst>
            <a:outerShdw blurRad="50800" dist="38100" dir="2700000" algn="tl" rotWithShape="0">
              <a:prstClr val="black">
                <a:alpha val="40000"/>
              </a:prstClr>
            </a:outerShdw>
          </a:effectLst>
          <a:scene3d>
            <a:camera prst="perspectiveContrastingLeftFacing">
              <a:rot lat="300000" lon="19800000" rev="0"/>
            </a:camera>
            <a:lightRig rig="threePt" dir="t">
              <a:rot lat="0" lon="0" rev="2700000"/>
            </a:lightRig>
          </a:scene3d>
          <a:sp3d>
            <a:bevelT w="63500" h="50800"/>
          </a:sp3d>
        </p:spPr>
      </p:pic>
      <p:pic>
        <p:nvPicPr>
          <p:cNvPr id="8" name="Imagen 7">
            <a:extLst>
              <a:ext uri="{FF2B5EF4-FFF2-40B4-BE49-F238E27FC236}">
                <a16:creationId xmlns:a16="http://schemas.microsoft.com/office/drawing/2014/main" id="{BCB17D26-920E-16EF-1B9D-F5E343E429D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39815" y="2173780"/>
            <a:ext cx="1697247" cy="203679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Imagen 9">
            <a:extLst>
              <a:ext uri="{FF2B5EF4-FFF2-40B4-BE49-F238E27FC236}">
                <a16:creationId xmlns:a16="http://schemas.microsoft.com/office/drawing/2014/main" id="{200CABF6-C766-B39E-0E16-AD21DE99C2C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549313" y="2191651"/>
            <a:ext cx="1697247" cy="203679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2" name="Imagen 11">
            <a:extLst>
              <a:ext uri="{FF2B5EF4-FFF2-40B4-BE49-F238E27FC236}">
                <a16:creationId xmlns:a16="http://schemas.microsoft.com/office/drawing/2014/main" id="{C0153F6E-A0AD-F26A-00C8-130E52962F7F}"/>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a:fillRect/>
          </a:stretch>
        </p:blipFill>
        <p:spPr>
          <a:xfrm>
            <a:off x="1835757" y="123110"/>
            <a:ext cx="1567009" cy="2089998"/>
          </a:xfrm>
          <a:prstGeom prst="rect">
            <a:avLst/>
          </a:prstGeom>
          <a:ln>
            <a:noFill/>
          </a:ln>
          <a:effectLst>
            <a:outerShdw blurRad="50800" dist="38100" dir="2700000" algn="tl" rotWithShape="0">
              <a:prstClr val="black">
                <a:alpha val="40000"/>
              </a:prstClr>
            </a:outerShdw>
          </a:effectLst>
          <a:scene3d>
            <a:camera prst="perspectiveContrastingLeftFacing">
              <a:rot lat="300000" lon="19800000" rev="0"/>
            </a:camera>
            <a:lightRig rig="threePt" dir="t">
              <a:rot lat="0" lon="0" rev="2700000"/>
            </a:lightRig>
          </a:scene3d>
          <a:sp3d>
            <a:bevelT w="63500" h="50800"/>
          </a:sp3d>
        </p:spPr>
      </p:pic>
      <p:pic>
        <p:nvPicPr>
          <p:cNvPr id="14" name="Imagen 13">
            <a:extLst>
              <a:ext uri="{FF2B5EF4-FFF2-40B4-BE49-F238E27FC236}">
                <a16:creationId xmlns:a16="http://schemas.microsoft.com/office/drawing/2014/main" id="{9F422157-5E83-4776-1E94-B1D84A226C7B}"/>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a:fillRect/>
          </a:stretch>
        </p:blipFill>
        <p:spPr>
          <a:xfrm>
            <a:off x="10358811" y="2173780"/>
            <a:ext cx="1697248" cy="205466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 name="Imagen 15">
            <a:extLst>
              <a:ext uri="{FF2B5EF4-FFF2-40B4-BE49-F238E27FC236}">
                <a16:creationId xmlns:a16="http://schemas.microsoft.com/office/drawing/2014/main" id="{15309CC3-3BEC-81E5-D6FE-5FF4077ED974}"/>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8469" y="4759976"/>
            <a:ext cx="1491732" cy="1974598"/>
          </a:xfrm>
          <a:prstGeom prst="rect">
            <a:avLst/>
          </a:prstGeom>
          <a:ln w="38100" cap="sq" cmpd="thickThin">
            <a:solidFill>
              <a:schemeClr val="accent5">
                <a:lumMod val="50000"/>
              </a:schemeClr>
            </a:solidFill>
            <a:prstDash val="solid"/>
            <a:miter lim="800000"/>
          </a:ln>
          <a:effectLst>
            <a:innerShdw blurRad="76200">
              <a:srgbClr val="000000"/>
            </a:innerShdw>
          </a:effectLst>
        </p:spPr>
      </p:pic>
      <p:pic>
        <p:nvPicPr>
          <p:cNvPr id="18" name="Imagen 17">
            <a:extLst>
              <a:ext uri="{FF2B5EF4-FFF2-40B4-BE49-F238E27FC236}">
                <a16:creationId xmlns:a16="http://schemas.microsoft.com/office/drawing/2014/main" id="{ED1F3B04-19A8-DE47-D2FC-B5A7FAF39AE7}"/>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a:fillRect/>
          </a:stretch>
        </p:blipFill>
        <p:spPr>
          <a:xfrm>
            <a:off x="1694046" y="4759976"/>
            <a:ext cx="1491732" cy="1974598"/>
          </a:xfrm>
          <a:prstGeom prst="rect">
            <a:avLst/>
          </a:prstGeom>
          <a:ln w="38100" cap="sq" cmpd="thickThin">
            <a:solidFill>
              <a:schemeClr val="accent5">
                <a:lumMod val="50000"/>
              </a:schemeClr>
            </a:solidFill>
            <a:prstDash val="solid"/>
            <a:miter lim="800000"/>
          </a:ln>
          <a:effectLst>
            <a:innerShdw blurRad="76200">
              <a:srgbClr val="000000"/>
            </a:innerShdw>
          </a:effectLst>
        </p:spPr>
      </p:pic>
      <p:pic>
        <p:nvPicPr>
          <p:cNvPr id="20" name="Imagen 19">
            <a:extLst>
              <a:ext uri="{FF2B5EF4-FFF2-40B4-BE49-F238E27FC236}">
                <a16:creationId xmlns:a16="http://schemas.microsoft.com/office/drawing/2014/main" id="{CD06546E-D6D1-255F-A8A4-1001F6B36F7A}"/>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279623" y="4759976"/>
            <a:ext cx="1491732" cy="1974598"/>
          </a:xfrm>
          <a:prstGeom prst="rect">
            <a:avLst/>
          </a:prstGeom>
          <a:ln w="38100" cap="sq" cmpd="thickThin">
            <a:solidFill>
              <a:schemeClr val="accent5">
                <a:lumMod val="50000"/>
              </a:schemeClr>
            </a:solidFill>
            <a:prstDash val="solid"/>
            <a:miter lim="800000"/>
          </a:ln>
          <a:effectLst>
            <a:innerShdw blurRad="76200">
              <a:srgbClr val="000000"/>
            </a:innerShdw>
          </a:effectLst>
        </p:spPr>
      </p:pic>
      <p:pic>
        <p:nvPicPr>
          <p:cNvPr id="22" name="Imagen 21">
            <a:extLst>
              <a:ext uri="{FF2B5EF4-FFF2-40B4-BE49-F238E27FC236}">
                <a16:creationId xmlns:a16="http://schemas.microsoft.com/office/drawing/2014/main" id="{5A13DE34-0BF1-98C7-C76D-F33EC620C3EB}"/>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a:stretch>
            <a:fillRect/>
          </a:stretch>
        </p:blipFill>
        <p:spPr>
          <a:xfrm>
            <a:off x="4865200" y="4759976"/>
            <a:ext cx="1491733" cy="2019292"/>
          </a:xfrm>
          <a:prstGeom prst="rect">
            <a:avLst/>
          </a:prstGeom>
          <a:ln w="38100" cap="sq" cmpd="thickThin">
            <a:solidFill>
              <a:schemeClr val="accent5">
                <a:lumMod val="50000"/>
              </a:schemeClr>
            </a:solidFill>
            <a:prstDash val="solid"/>
            <a:miter lim="800000"/>
          </a:ln>
          <a:effectLst>
            <a:innerShdw blurRad="76200">
              <a:srgbClr val="000000"/>
            </a:innerShdw>
          </a:effectLst>
        </p:spPr>
      </p:pic>
      <p:sp>
        <p:nvSpPr>
          <p:cNvPr id="24" name="CuadroTexto 23">
            <a:extLst>
              <a:ext uri="{FF2B5EF4-FFF2-40B4-BE49-F238E27FC236}">
                <a16:creationId xmlns:a16="http://schemas.microsoft.com/office/drawing/2014/main" id="{22E0DDAF-EA10-F0AD-5542-0163836C0589}"/>
              </a:ext>
            </a:extLst>
          </p:cNvPr>
          <p:cNvSpPr txBox="1"/>
          <p:nvPr/>
        </p:nvSpPr>
        <p:spPr>
          <a:xfrm>
            <a:off x="6429375" y="4372342"/>
            <a:ext cx="5762625" cy="1200329"/>
          </a:xfrm>
          <a:prstGeom prst="rect">
            <a:avLst/>
          </a:prstGeom>
          <a:noFill/>
        </p:spPr>
        <p:txBody>
          <a:bodyPr wrap="square">
            <a:spAutoFit/>
          </a:bodyPr>
          <a:lstStyle/>
          <a:p>
            <a:pPr>
              <a:spcBef>
                <a:spcPts val="600"/>
              </a:spcBef>
            </a:pPr>
            <a:r>
              <a:rPr lang="it-IT" b="1" dirty="0"/>
              <a:t>Attenzione! Nonostante la loro esperienza, gli israeliti caddero in gravi peccati, tra cui l’idolatria e l’immoralità. Che non ci accada la stessa cosa! (</a:t>
            </a:r>
            <a:r>
              <a:rPr lang="es-ES" b="1" dirty="0"/>
              <a:t>1 Co 10:5-10).</a:t>
            </a:r>
          </a:p>
        </p:txBody>
      </p:sp>
      <p:sp>
        <p:nvSpPr>
          <p:cNvPr id="7" name="CuadroTexto 6">
            <a:extLst>
              <a:ext uri="{FF2B5EF4-FFF2-40B4-BE49-F238E27FC236}">
                <a16:creationId xmlns:a16="http://schemas.microsoft.com/office/drawing/2014/main" id="{5A4860A2-515A-0458-B737-AE6AFE1DCB28}"/>
              </a:ext>
            </a:extLst>
          </p:cNvPr>
          <p:cNvSpPr txBox="1"/>
          <p:nvPr/>
        </p:nvSpPr>
        <p:spPr>
          <a:xfrm>
            <a:off x="105608" y="3401634"/>
            <a:ext cx="6578082" cy="1200329"/>
          </a:xfrm>
          <a:prstGeom prst="rect">
            <a:avLst/>
          </a:prstGeom>
          <a:noFill/>
        </p:spPr>
        <p:txBody>
          <a:bodyPr wrap="square">
            <a:spAutoFit/>
          </a:bodyPr>
          <a:lstStyle/>
          <a:p>
            <a:pPr lvl="0">
              <a:spcBef>
                <a:spcPts val="600"/>
              </a:spcBef>
              <a:defRPr/>
            </a:pPr>
            <a:r>
              <a:rPr lang="it-IT" b="1" dirty="0">
                <a:solidFill>
                  <a:prstClr val="black"/>
                </a:solidFill>
              </a:rPr>
              <a:t>Il cibo e la bevanda che consumarono nel deserto sono come la nostra partecipazione alla Santa Cena, in cui mangiamo e beviamo, spiritualmente, il corpo e il sangue di Gesù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(1 Co 10:3,4).</a:t>
            </a:r>
          </a:p>
        </p:txBody>
      </p:sp>
      <p:sp>
        <p:nvSpPr>
          <p:cNvPr id="11" name="CuadroTexto 10">
            <a:extLst>
              <a:ext uri="{FF2B5EF4-FFF2-40B4-BE49-F238E27FC236}">
                <a16:creationId xmlns:a16="http://schemas.microsoft.com/office/drawing/2014/main" id="{247FC34E-0BE6-D2FD-025A-CAAE25F83620}"/>
              </a:ext>
            </a:extLst>
          </p:cNvPr>
          <p:cNvSpPr txBox="1"/>
          <p:nvPr/>
        </p:nvSpPr>
        <p:spPr>
          <a:xfrm>
            <a:off x="6429375" y="5689574"/>
            <a:ext cx="5762625" cy="923330"/>
          </a:xfrm>
          <a:prstGeom prst="rect">
            <a:avLst/>
          </a:prstGeom>
          <a:noFill/>
        </p:spPr>
        <p:txBody>
          <a:bodyPr wrap="square">
            <a:spAutoFit/>
          </a:bodyPr>
          <a:lstStyle/>
          <a:p>
            <a:pPr lvl="0">
              <a:spcBef>
                <a:spcPts val="600"/>
              </a:spcBef>
              <a:defRPr/>
            </a:pPr>
            <a:r>
              <a:rPr lang="it-IT" b="1" dirty="0">
                <a:solidFill>
                  <a:prstClr val="black"/>
                </a:solidFill>
              </a:rPr>
              <a:t>Ecco perché l’apostolo conclude questa sezione con un consiglio di grande impatto: «Chi pensa di stare saldo, stia attento a non cadere»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(1 Co.10:12).</a:t>
            </a:r>
          </a:p>
        </p:txBody>
      </p:sp>
    </p:spTree>
    <p:extLst>
      <p:ext uri="{BB962C8B-B14F-4D97-AF65-F5344CB8AC3E}">
        <p14:creationId xmlns:p14="http://schemas.microsoft.com/office/powerpoint/2010/main" val="429074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145">
                                          <p:stCondLst>
                                            <p:cond delay="0"/>
                                          </p:stCondLst>
                                        </p:cTn>
                                        <p:tgtEl>
                                          <p:spTgt spid="5"/>
                                        </p:tgtEl>
                                      </p:cBhvr>
                                    </p:animEffect>
                                    <p:anim calcmode="lin" valueType="num">
                                      <p:cBhvr>
                                        <p:cTn id="17" dur="456"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8" dur="166"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9" dur="166" tmFilter="0, 0; 0.125,0.2665; 0.25,0.4; 0.375,0.465; 0.5,0.5;  0.625,0.535; 0.75,0.6; 0.875,0.7335; 1,1">
                                          <p:stCondLst>
                                            <p:cond delay="166"/>
                                          </p:stCondLst>
                                        </p:cTn>
                                        <p:tgtEl>
                                          <p:spTgt spid="5"/>
                                        </p:tgtEl>
                                        <p:attrNameLst>
                                          <p:attrName>ppt_y</p:attrName>
                                        </p:attrNameLst>
                                      </p:cBhvr>
                                      <p:tavLst>
                                        <p:tav tm="0" fmla="#ppt_y-sin(pi*$)/9">
                                          <p:val>
                                            <p:fltVal val="0"/>
                                          </p:val>
                                        </p:tav>
                                        <p:tav tm="100000">
                                          <p:val>
                                            <p:fltVal val="1"/>
                                          </p:val>
                                        </p:tav>
                                      </p:tavLst>
                                    </p:anim>
                                    <p:anim calcmode="lin" valueType="num">
                                      <p:cBhvr>
                                        <p:cTn id="20" dur="83" tmFilter="0, 0; 0.125,0.2665; 0.25,0.4; 0.375,0.465; 0.5,0.5;  0.625,0.535; 0.75,0.6; 0.875,0.7335; 1,1">
                                          <p:stCondLst>
                                            <p:cond delay="331"/>
                                          </p:stCondLst>
                                        </p:cTn>
                                        <p:tgtEl>
                                          <p:spTgt spid="5"/>
                                        </p:tgtEl>
                                        <p:attrNameLst>
                                          <p:attrName>ppt_y</p:attrName>
                                        </p:attrNameLst>
                                      </p:cBhvr>
                                      <p:tavLst>
                                        <p:tav tm="0" fmla="#ppt_y-sin(pi*$)/27">
                                          <p:val>
                                            <p:fltVal val="0"/>
                                          </p:val>
                                        </p:tav>
                                        <p:tav tm="100000">
                                          <p:val>
                                            <p:fltVal val="1"/>
                                          </p:val>
                                        </p:tav>
                                      </p:tavLst>
                                    </p:anim>
                                    <p:anim calcmode="lin" valueType="num">
                                      <p:cBhvr>
                                        <p:cTn id="21" dur="41" tmFilter="0, 0; 0.125,0.2665; 0.25,0.4; 0.375,0.465; 0.5,0.5;  0.625,0.535; 0.75,0.6; 0.875,0.7335; 1,1">
                                          <p:stCondLst>
                                            <p:cond delay="414"/>
                                          </p:stCondLst>
                                        </p:cTn>
                                        <p:tgtEl>
                                          <p:spTgt spid="5"/>
                                        </p:tgtEl>
                                        <p:attrNameLst>
                                          <p:attrName>ppt_y</p:attrName>
                                        </p:attrNameLst>
                                      </p:cBhvr>
                                      <p:tavLst>
                                        <p:tav tm="0" fmla="#ppt_y-sin(pi*$)/81">
                                          <p:val>
                                            <p:fltVal val="0"/>
                                          </p:val>
                                        </p:tav>
                                        <p:tav tm="100000">
                                          <p:val>
                                            <p:fltVal val="1"/>
                                          </p:val>
                                        </p:tav>
                                      </p:tavLst>
                                    </p:anim>
                                    <p:animScale>
                                      <p:cBhvr>
                                        <p:cTn id="22" dur="7">
                                          <p:stCondLst>
                                            <p:cond delay="162"/>
                                          </p:stCondLst>
                                        </p:cTn>
                                        <p:tgtEl>
                                          <p:spTgt spid="5"/>
                                        </p:tgtEl>
                                      </p:cBhvr>
                                      <p:to x="100000" y="60000"/>
                                    </p:animScale>
                                    <p:animScale>
                                      <p:cBhvr>
                                        <p:cTn id="23" dur="41" decel="50000">
                                          <p:stCondLst>
                                            <p:cond delay="169"/>
                                          </p:stCondLst>
                                        </p:cTn>
                                        <p:tgtEl>
                                          <p:spTgt spid="5"/>
                                        </p:tgtEl>
                                      </p:cBhvr>
                                      <p:to x="100000" y="100000"/>
                                    </p:animScale>
                                    <p:animScale>
                                      <p:cBhvr>
                                        <p:cTn id="24" dur="7">
                                          <p:stCondLst>
                                            <p:cond delay="328"/>
                                          </p:stCondLst>
                                        </p:cTn>
                                        <p:tgtEl>
                                          <p:spTgt spid="5"/>
                                        </p:tgtEl>
                                      </p:cBhvr>
                                      <p:to x="100000" y="80000"/>
                                    </p:animScale>
                                    <p:animScale>
                                      <p:cBhvr>
                                        <p:cTn id="25" dur="41" decel="50000">
                                          <p:stCondLst>
                                            <p:cond delay="335"/>
                                          </p:stCondLst>
                                        </p:cTn>
                                        <p:tgtEl>
                                          <p:spTgt spid="5"/>
                                        </p:tgtEl>
                                      </p:cBhvr>
                                      <p:to x="100000" y="100000"/>
                                    </p:animScale>
                                    <p:animScale>
                                      <p:cBhvr>
                                        <p:cTn id="26" dur="7">
                                          <p:stCondLst>
                                            <p:cond delay="410"/>
                                          </p:stCondLst>
                                        </p:cTn>
                                        <p:tgtEl>
                                          <p:spTgt spid="5"/>
                                        </p:tgtEl>
                                      </p:cBhvr>
                                      <p:to x="100000" y="90000"/>
                                    </p:animScale>
                                    <p:animScale>
                                      <p:cBhvr>
                                        <p:cTn id="27" dur="41" decel="50000">
                                          <p:stCondLst>
                                            <p:cond delay="417"/>
                                          </p:stCondLst>
                                        </p:cTn>
                                        <p:tgtEl>
                                          <p:spTgt spid="5"/>
                                        </p:tgtEl>
                                      </p:cBhvr>
                                      <p:to x="100000" y="100000"/>
                                    </p:animScale>
                                    <p:animScale>
                                      <p:cBhvr>
                                        <p:cTn id="28" dur="7">
                                          <p:stCondLst>
                                            <p:cond delay="452"/>
                                          </p:stCondLst>
                                        </p:cTn>
                                        <p:tgtEl>
                                          <p:spTgt spid="5"/>
                                        </p:tgtEl>
                                      </p:cBhvr>
                                      <p:to x="100000" y="95000"/>
                                    </p:animScale>
                                    <p:animScale>
                                      <p:cBhvr>
                                        <p:cTn id="29" dur="41" decel="50000">
                                          <p:stCondLst>
                                            <p:cond delay="459"/>
                                          </p:stCondLst>
                                        </p:cTn>
                                        <p:tgtEl>
                                          <p:spTgt spid="5"/>
                                        </p:tgtEl>
                                      </p:cBhvr>
                                      <p:to x="100000" y="100000"/>
                                    </p:animScale>
                                  </p:childTnLst>
                                </p:cTn>
                              </p:par>
                            </p:childTnLst>
                          </p:cTn>
                        </p:par>
                        <p:par>
                          <p:cTn id="30" fill="hold">
                            <p:stCondLst>
                              <p:cond delay="1500"/>
                            </p:stCondLst>
                            <p:childTnLst>
                              <p:par>
                                <p:cTn id="31" presetID="25" presetClass="entr" presetSubtype="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36" dur="1000" fill="hold"/>
                                        <p:tgtEl>
                                          <p:spTgt spid="16"/>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37" presetClass="entr" presetSubtype="0" fill="hold" nodeType="click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1000"/>
                                        <p:tgtEl>
                                          <p:spTgt spid="4"/>
                                        </p:tgtEl>
                                      </p:cBhvr>
                                    </p:animEffect>
                                    <p:anim calcmode="lin" valueType="num">
                                      <p:cBhvr>
                                        <p:cTn id="46" dur="1000" fill="hold"/>
                                        <p:tgtEl>
                                          <p:spTgt spid="4"/>
                                        </p:tgtEl>
                                        <p:attrNameLst>
                                          <p:attrName>ppt_x</p:attrName>
                                        </p:attrNameLst>
                                      </p:cBhvr>
                                      <p:tavLst>
                                        <p:tav tm="0">
                                          <p:val>
                                            <p:strVal val="#ppt_x"/>
                                          </p:val>
                                        </p:tav>
                                        <p:tav tm="100000">
                                          <p:val>
                                            <p:strVal val="#ppt_x"/>
                                          </p:val>
                                        </p:tav>
                                      </p:tavLst>
                                    </p:anim>
                                    <p:anim calcmode="lin" valueType="num">
                                      <p:cBhvr>
                                        <p:cTn id="47" dur="900" decel="100000" fill="hold"/>
                                        <p:tgtEl>
                                          <p:spTgt spid="4"/>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49" presetID="37" presetClass="entr" presetSubtype="0" fill="hold" nodeType="withEffect">
                                  <p:stCondLst>
                                    <p:cond delay="50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1000"/>
                                        <p:tgtEl>
                                          <p:spTgt spid="12"/>
                                        </p:tgtEl>
                                      </p:cBhvr>
                                    </p:animEffect>
                                    <p:anim calcmode="lin" valueType="num">
                                      <p:cBhvr>
                                        <p:cTn id="52" dur="1000" fill="hold"/>
                                        <p:tgtEl>
                                          <p:spTgt spid="12"/>
                                        </p:tgtEl>
                                        <p:attrNameLst>
                                          <p:attrName>ppt_x</p:attrName>
                                        </p:attrNameLst>
                                      </p:cBhvr>
                                      <p:tavLst>
                                        <p:tav tm="0">
                                          <p:val>
                                            <p:strVal val="#ppt_x"/>
                                          </p:val>
                                        </p:tav>
                                        <p:tav tm="100000">
                                          <p:val>
                                            <p:strVal val="#ppt_x"/>
                                          </p:val>
                                        </p:tav>
                                      </p:tavLst>
                                    </p:anim>
                                    <p:anim calcmode="lin" valueType="num">
                                      <p:cBhvr>
                                        <p:cTn id="53" dur="900" decel="100000" fill="hold"/>
                                        <p:tgtEl>
                                          <p:spTgt spid="12"/>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ipe(left)">
                                      <p:cBhvr>
                                        <p:cTn id="58" dur="500"/>
                                        <p:tgtEl>
                                          <p:spTgt spid="6"/>
                                        </p:tgtEl>
                                      </p:cBhvr>
                                    </p:animEffect>
                                  </p:childTnLst>
                                </p:cTn>
                              </p:par>
                            </p:childTnLst>
                          </p:cTn>
                        </p:par>
                      </p:childTnLst>
                    </p:cTn>
                  </p:par>
                  <p:par>
                    <p:cTn id="59" fill="hold">
                      <p:stCondLst>
                        <p:cond delay="indefinite"/>
                      </p:stCondLst>
                      <p:childTnLst>
                        <p:par>
                          <p:cTn id="60" fill="hold">
                            <p:stCondLst>
                              <p:cond delay="0"/>
                            </p:stCondLst>
                            <p:childTnLst>
                              <p:par>
                                <p:cTn id="61" presetID="30" presetClass="entr" presetSubtype="0" fill="hold" nodeType="click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800" decel="100000"/>
                                        <p:tgtEl>
                                          <p:spTgt spid="8"/>
                                        </p:tgtEl>
                                      </p:cBhvr>
                                    </p:animEffect>
                                    <p:anim calcmode="lin" valueType="num">
                                      <p:cBhvr>
                                        <p:cTn id="64" dur="800" decel="100000" fill="hold"/>
                                        <p:tgtEl>
                                          <p:spTgt spid="8"/>
                                        </p:tgtEl>
                                        <p:attrNameLst>
                                          <p:attrName>style.rotation</p:attrName>
                                        </p:attrNameLst>
                                      </p:cBhvr>
                                      <p:tavLst>
                                        <p:tav tm="0">
                                          <p:val>
                                            <p:fltVal val="-90"/>
                                          </p:val>
                                        </p:tav>
                                        <p:tav tm="100000">
                                          <p:val>
                                            <p:fltVal val="0"/>
                                          </p:val>
                                        </p:tav>
                                      </p:tavLst>
                                    </p:anim>
                                    <p:anim calcmode="lin" valueType="num">
                                      <p:cBhvr>
                                        <p:cTn id="65" dur="800" decel="100000" fill="hold"/>
                                        <p:tgtEl>
                                          <p:spTgt spid="8"/>
                                        </p:tgtEl>
                                        <p:attrNameLst>
                                          <p:attrName>ppt_x</p:attrName>
                                        </p:attrNameLst>
                                      </p:cBhvr>
                                      <p:tavLst>
                                        <p:tav tm="0">
                                          <p:val>
                                            <p:strVal val="#ppt_x+0.4"/>
                                          </p:val>
                                        </p:tav>
                                        <p:tav tm="100000">
                                          <p:val>
                                            <p:strVal val="#ppt_x-0.05"/>
                                          </p:val>
                                        </p:tav>
                                      </p:tavLst>
                                    </p:anim>
                                    <p:anim calcmode="lin" valueType="num">
                                      <p:cBhvr>
                                        <p:cTn id="66" dur="800" decel="100000" fill="hold"/>
                                        <p:tgtEl>
                                          <p:spTgt spid="8"/>
                                        </p:tgtEl>
                                        <p:attrNameLst>
                                          <p:attrName>ppt_y</p:attrName>
                                        </p:attrNameLst>
                                      </p:cBhvr>
                                      <p:tavLst>
                                        <p:tav tm="0">
                                          <p:val>
                                            <p:strVal val="#ppt_y-0.4"/>
                                          </p:val>
                                        </p:tav>
                                        <p:tav tm="100000">
                                          <p:val>
                                            <p:strVal val="#ppt_y+0.1"/>
                                          </p:val>
                                        </p:tav>
                                      </p:tavLst>
                                    </p:anim>
                                    <p:anim calcmode="lin" valueType="num">
                                      <p:cBhvr>
                                        <p:cTn id="67"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68"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par>
                                <p:cTn id="69" presetID="30" presetClass="entr" presetSubtype="0" fill="hold" nodeType="withEffect">
                                  <p:stCondLst>
                                    <p:cond delay="25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800" decel="100000"/>
                                        <p:tgtEl>
                                          <p:spTgt spid="10"/>
                                        </p:tgtEl>
                                      </p:cBhvr>
                                    </p:animEffect>
                                    <p:anim calcmode="lin" valueType="num">
                                      <p:cBhvr>
                                        <p:cTn id="72" dur="800" decel="100000" fill="hold"/>
                                        <p:tgtEl>
                                          <p:spTgt spid="10"/>
                                        </p:tgtEl>
                                        <p:attrNameLst>
                                          <p:attrName>style.rotation</p:attrName>
                                        </p:attrNameLst>
                                      </p:cBhvr>
                                      <p:tavLst>
                                        <p:tav tm="0">
                                          <p:val>
                                            <p:fltVal val="-90"/>
                                          </p:val>
                                        </p:tav>
                                        <p:tav tm="100000">
                                          <p:val>
                                            <p:fltVal val="0"/>
                                          </p:val>
                                        </p:tav>
                                      </p:tavLst>
                                    </p:anim>
                                    <p:anim calcmode="lin" valueType="num">
                                      <p:cBhvr>
                                        <p:cTn id="73" dur="800" decel="100000" fill="hold"/>
                                        <p:tgtEl>
                                          <p:spTgt spid="10"/>
                                        </p:tgtEl>
                                        <p:attrNameLst>
                                          <p:attrName>ppt_x</p:attrName>
                                        </p:attrNameLst>
                                      </p:cBhvr>
                                      <p:tavLst>
                                        <p:tav tm="0">
                                          <p:val>
                                            <p:strVal val="#ppt_x+0.4"/>
                                          </p:val>
                                        </p:tav>
                                        <p:tav tm="100000">
                                          <p:val>
                                            <p:strVal val="#ppt_x-0.05"/>
                                          </p:val>
                                        </p:tav>
                                      </p:tavLst>
                                    </p:anim>
                                    <p:anim calcmode="lin" valueType="num">
                                      <p:cBhvr>
                                        <p:cTn id="74" dur="800" decel="100000" fill="hold"/>
                                        <p:tgtEl>
                                          <p:spTgt spid="10"/>
                                        </p:tgtEl>
                                        <p:attrNameLst>
                                          <p:attrName>ppt_y</p:attrName>
                                        </p:attrNameLst>
                                      </p:cBhvr>
                                      <p:tavLst>
                                        <p:tav tm="0">
                                          <p:val>
                                            <p:strVal val="#ppt_y-0.4"/>
                                          </p:val>
                                        </p:tav>
                                        <p:tav tm="100000">
                                          <p:val>
                                            <p:strVal val="#ppt_y+0.1"/>
                                          </p:val>
                                        </p:tav>
                                      </p:tavLst>
                                    </p:anim>
                                    <p:anim calcmode="lin" valueType="num">
                                      <p:cBhvr>
                                        <p:cTn id="75"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76"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par>
                                <p:cTn id="77" presetID="30" presetClass="entr" presetSubtype="0" fill="hold" nodeType="withEffect">
                                  <p:stCondLst>
                                    <p:cond delay="50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800" decel="100000"/>
                                        <p:tgtEl>
                                          <p:spTgt spid="14"/>
                                        </p:tgtEl>
                                      </p:cBhvr>
                                    </p:animEffect>
                                    <p:anim calcmode="lin" valueType="num">
                                      <p:cBhvr>
                                        <p:cTn id="80" dur="800" decel="100000" fill="hold"/>
                                        <p:tgtEl>
                                          <p:spTgt spid="14"/>
                                        </p:tgtEl>
                                        <p:attrNameLst>
                                          <p:attrName>style.rotation</p:attrName>
                                        </p:attrNameLst>
                                      </p:cBhvr>
                                      <p:tavLst>
                                        <p:tav tm="0">
                                          <p:val>
                                            <p:fltVal val="-90"/>
                                          </p:val>
                                        </p:tav>
                                        <p:tav tm="100000">
                                          <p:val>
                                            <p:fltVal val="0"/>
                                          </p:val>
                                        </p:tav>
                                      </p:tavLst>
                                    </p:anim>
                                    <p:anim calcmode="lin" valueType="num">
                                      <p:cBhvr>
                                        <p:cTn id="81" dur="800" decel="100000" fill="hold"/>
                                        <p:tgtEl>
                                          <p:spTgt spid="14"/>
                                        </p:tgtEl>
                                        <p:attrNameLst>
                                          <p:attrName>ppt_x</p:attrName>
                                        </p:attrNameLst>
                                      </p:cBhvr>
                                      <p:tavLst>
                                        <p:tav tm="0">
                                          <p:val>
                                            <p:strVal val="#ppt_x+0.4"/>
                                          </p:val>
                                        </p:tav>
                                        <p:tav tm="100000">
                                          <p:val>
                                            <p:strVal val="#ppt_x-0.05"/>
                                          </p:val>
                                        </p:tav>
                                      </p:tavLst>
                                    </p:anim>
                                    <p:anim calcmode="lin" valueType="num">
                                      <p:cBhvr>
                                        <p:cTn id="82" dur="800" decel="100000" fill="hold"/>
                                        <p:tgtEl>
                                          <p:spTgt spid="14"/>
                                        </p:tgtEl>
                                        <p:attrNameLst>
                                          <p:attrName>ppt_y</p:attrName>
                                        </p:attrNameLst>
                                      </p:cBhvr>
                                      <p:tavLst>
                                        <p:tav tm="0">
                                          <p:val>
                                            <p:strVal val="#ppt_y-0.4"/>
                                          </p:val>
                                        </p:tav>
                                        <p:tav tm="100000">
                                          <p:val>
                                            <p:strVal val="#ppt_y+0.1"/>
                                          </p:val>
                                        </p:tav>
                                      </p:tavLst>
                                    </p:anim>
                                    <p:anim calcmode="lin" valueType="num">
                                      <p:cBhvr>
                                        <p:cTn id="83"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84"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par>
                          <p:cTn id="85" fill="hold">
                            <p:stCondLst>
                              <p:cond delay="1500"/>
                            </p:stCondLst>
                            <p:childTnLst>
                              <p:par>
                                <p:cTn id="86" presetID="22" presetClass="entr" presetSubtype="8" fill="hold" grpId="0" nodeType="after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wipe(left)">
                                      <p:cBhvr>
                                        <p:cTn id="88" dur="500"/>
                                        <p:tgtEl>
                                          <p:spTgt spid="7"/>
                                        </p:tgtEl>
                                      </p:cBhvr>
                                    </p:animEffect>
                                  </p:childTnLst>
                                </p:cTn>
                              </p:par>
                            </p:childTnLst>
                          </p:cTn>
                        </p:par>
                      </p:childTnLst>
                    </p:cTn>
                  </p:par>
                  <p:par>
                    <p:cTn id="89" fill="hold">
                      <p:stCondLst>
                        <p:cond delay="indefinite"/>
                      </p:stCondLst>
                      <p:childTnLst>
                        <p:par>
                          <p:cTn id="90" fill="hold">
                            <p:stCondLst>
                              <p:cond delay="0"/>
                            </p:stCondLst>
                            <p:childTnLst>
                              <p:par>
                                <p:cTn id="91" presetID="30" presetClass="entr" presetSubtype="0" fill="hold" nodeType="clickEffect">
                                  <p:stCondLst>
                                    <p:cond delay="0"/>
                                  </p:stCondLst>
                                  <p:childTnLst>
                                    <p:set>
                                      <p:cBhvr>
                                        <p:cTn id="92" dur="1" fill="hold">
                                          <p:stCondLst>
                                            <p:cond delay="0"/>
                                          </p:stCondLst>
                                        </p:cTn>
                                        <p:tgtEl>
                                          <p:spTgt spid="18"/>
                                        </p:tgtEl>
                                        <p:attrNameLst>
                                          <p:attrName>style.visibility</p:attrName>
                                        </p:attrNameLst>
                                      </p:cBhvr>
                                      <p:to>
                                        <p:strVal val="visible"/>
                                      </p:to>
                                    </p:set>
                                    <p:animEffect transition="in" filter="fade">
                                      <p:cBhvr>
                                        <p:cTn id="93" dur="800" decel="100000"/>
                                        <p:tgtEl>
                                          <p:spTgt spid="18"/>
                                        </p:tgtEl>
                                      </p:cBhvr>
                                    </p:animEffect>
                                    <p:anim calcmode="lin" valueType="num">
                                      <p:cBhvr>
                                        <p:cTn id="94" dur="800" decel="100000" fill="hold"/>
                                        <p:tgtEl>
                                          <p:spTgt spid="18"/>
                                        </p:tgtEl>
                                        <p:attrNameLst>
                                          <p:attrName>style.rotation</p:attrName>
                                        </p:attrNameLst>
                                      </p:cBhvr>
                                      <p:tavLst>
                                        <p:tav tm="0">
                                          <p:val>
                                            <p:fltVal val="-90"/>
                                          </p:val>
                                        </p:tav>
                                        <p:tav tm="100000">
                                          <p:val>
                                            <p:fltVal val="0"/>
                                          </p:val>
                                        </p:tav>
                                      </p:tavLst>
                                    </p:anim>
                                    <p:anim calcmode="lin" valueType="num">
                                      <p:cBhvr>
                                        <p:cTn id="95" dur="800" decel="100000" fill="hold"/>
                                        <p:tgtEl>
                                          <p:spTgt spid="18"/>
                                        </p:tgtEl>
                                        <p:attrNameLst>
                                          <p:attrName>ppt_x</p:attrName>
                                        </p:attrNameLst>
                                      </p:cBhvr>
                                      <p:tavLst>
                                        <p:tav tm="0">
                                          <p:val>
                                            <p:strVal val="#ppt_x+0.4"/>
                                          </p:val>
                                        </p:tav>
                                        <p:tav tm="100000">
                                          <p:val>
                                            <p:strVal val="#ppt_x-0.05"/>
                                          </p:val>
                                        </p:tav>
                                      </p:tavLst>
                                    </p:anim>
                                    <p:anim calcmode="lin" valueType="num">
                                      <p:cBhvr>
                                        <p:cTn id="96" dur="800" decel="100000" fill="hold"/>
                                        <p:tgtEl>
                                          <p:spTgt spid="18"/>
                                        </p:tgtEl>
                                        <p:attrNameLst>
                                          <p:attrName>ppt_y</p:attrName>
                                        </p:attrNameLst>
                                      </p:cBhvr>
                                      <p:tavLst>
                                        <p:tav tm="0">
                                          <p:val>
                                            <p:strVal val="#ppt_y-0.4"/>
                                          </p:val>
                                        </p:tav>
                                        <p:tav tm="100000">
                                          <p:val>
                                            <p:strVal val="#ppt_y+0.1"/>
                                          </p:val>
                                        </p:tav>
                                      </p:tavLst>
                                    </p:anim>
                                    <p:anim calcmode="lin" valueType="num">
                                      <p:cBhvr>
                                        <p:cTn id="97"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98"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par>
                                <p:cTn id="99" presetID="30" presetClass="entr" presetSubtype="0" fill="hold" nodeType="withEffect">
                                  <p:stCondLst>
                                    <p:cond delay="250"/>
                                  </p:stCondLst>
                                  <p:childTnLst>
                                    <p:set>
                                      <p:cBhvr>
                                        <p:cTn id="100" dur="1" fill="hold">
                                          <p:stCondLst>
                                            <p:cond delay="0"/>
                                          </p:stCondLst>
                                        </p:cTn>
                                        <p:tgtEl>
                                          <p:spTgt spid="20"/>
                                        </p:tgtEl>
                                        <p:attrNameLst>
                                          <p:attrName>style.visibility</p:attrName>
                                        </p:attrNameLst>
                                      </p:cBhvr>
                                      <p:to>
                                        <p:strVal val="visible"/>
                                      </p:to>
                                    </p:set>
                                    <p:animEffect transition="in" filter="fade">
                                      <p:cBhvr>
                                        <p:cTn id="101" dur="800" decel="100000"/>
                                        <p:tgtEl>
                                          <p:spTgt spid="20"/>
                                        </p:tgtEl>
                                      </p:cBhvr>
                                    </p:animEffect>
                                    <p:anim calcmode="lin" valueType="num">
                                      <p:cBhvr>
                                        <p:cTn id="102" dur="800" decel="100000" fill="hold"/>
                                        <p:tgtEl>
                                          <p:spTgt spid="20"/>
                                        </p:tgtEl>
                                        <p:attrNameLst>
                                          <p:attrName>style.rotation</p:attrName>
                                        </p:attrNameLst>
                                      </p:cBhvr>
                                      <p:tavLst>
                                        <p:tav tm="0">
                                          <p:val>
                                            <p:fltVal val="-90"/>
                                          </p:val>
                                        </p:tav>
                                        <p:tav tm="100000">
                                          <p:val>
                                            <p:fltVal val="0"/>
                                          </p:val>
                                        </p:tav>
                                      </p:tavLst>
                                    </p:anim>
                                    <p:anim calcmode="lin" valueType="num">
                                      <p:cBhvr>
                                        <p:cTn id="103" dur="800" decel="100000" fill="hold"/>
                                        <p:tgtEl>
                                          <p:spTgt spid="20"/>
                                        </p:tgtEl>
                                        <p:attrNameLst>
                                          <p:attrName>ppt_x</p:attrName>
                                        </p:attrNameLst>
                                      </p:cBhvr>
                                      <p:tavLst>
                                        <p:tav tm="0">
                                          <p:val>
                                            <p:strVal val="#ppt_x+0.4"/>
                                          </p:val>
                                        </p:tav>
                                        <p:tav tm="100000">
                                          <p:val>
                                            <p:strVal val="#ppt_x-0.05"/>
                                          </p:val>
                                        </p:tav>
                                      </p:tavLst>
                                    </p:anim>
                                    <p:anim calcmode="lin" valueType="num">
                                      <p:cBhvr>
                                        <p:cTn id="104" dur="800" decel="100000" fill="hold"/>
                                        <p:tgtEl>
                                          <p:spTgt spid="20"/>
                                        </p:tgtEl>
                                        <p:attrNameLst>
                                          <p:attrName>ppt_y</p:attrName>
                                        </p:attrNameLst>
                                      </p:cBhvr>
                                      <p:tavLst>
                                        <p:tav tm="0">
                                          <p:val>
                                            <p:strVal val="#ppt_y-0.4"/>
                                          </p:val>
                                        </p:tav>
                                        <p:tav tm="100000">
                                          <p:val>
                                            <p:strVal val="#ppt_y+0.1"/>
                                          </p:val>
                                        </p:tav>
                                      </p:tavLst>
                                    </p:anim>
                                    <p:anim calcmode="lin" valueType="num">
                                      <p:cBhvr>
                                        <p:cTn id="105"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106"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par>
                                <p:cTn id="107" presetID="30" presetClass="entr" presetSubtype="0" fill="hold" nodeType="withEffect">
                                  <p:stCondLst>
                                    <p:cond delay="500"/>
                                  </p:stCondLst>
                                  <p:childTnLst>
                                    <p:set>
                                      <p:cBhvr>
                                        <p:cTn id="108" dur="1" fill="hold">
                                          <p:stCondLst>
                                            <p:cond delay="0"/>
                                          </p:stCondLst>
                                        </p:cTn>
                                        <p:tgtEl>
                                          <p:spTgt spid="22"/>
                                        </p:tgtEl>
                                        <p:attrNameLst>
                                          <p:attrName>style.visibility</p:attrName>
                                        </p:attrNameLst>
                                      </p:cBhvr>
                                      <p:to>
                                        <p:strVal val="visible"/>
                                      </p:to>
                                    </p:set>
                                    <p:animEffect transition="in" filter="fade">
                                      <p:cBhvr>
                                        <p:cTn id="109" dur="800" decel="100000"/>
                                        <p:tgtEl>
                                          <p:spTgt spid="22"/>
                                        </p:tgtEl>
                                      </p:cBhvr>
                                    </p:animEffect>
                                    <p:anim calcmode="lin" valueType="num">
                                      <p:cBhvr>
                                        <p:cTn id="110" dur="800" decel="100000" fill="hold"/>
                                        <p:tgtEl>
                                          <p:spTgt spid="22"/>
                                        </p:tgtEl>
                                        <p:attrNameLst>
                                          <p:attrName>style.rotation</p:attrName>
                                        </p:attrNameLst>
                                      </p:cBhvr>
                                      <p:tavLst>
                                        <p:tav tm="0">
                                          <p:val>
                                            <p:fltVal val="-90"/>
                                          </p:val>
                                        </p:tav>
                                        <p:tav tm="100000">
                                          <p:val>
                                            <p:fltVal val="0"/>
                                          </p:val>
                                        </p:tav>
                                      </p:tavLst>
                                    </p:anim>
                                    <p:anim calcmode="lin" valueType="num">
                                      <p:cBhvr>
                                        <p:cTn id="111" dur="800" decel="100000" fill="hold"/>
                                        <p:tgtEl>
                                          <p:spTgt spid="22"/>
                                        </p:tgtEl>
                                        <p:attrNameLst>
                                          <p:attrName>ppt_x</p:attrName>
                                        </p:attrNameLst>
                                      </p:cBhvr>
                                      <p:tavLst>
                                        <p:tav tm="0">
                                          <p:val>
                                            <p:strVal val="#ppt_x+0.4"/>
                                          </p:val>
                                        </p:tav>
                                        <p:tav tm="100000">
                                          <p:val>
                                            <p:strVal val="#ppt_x-0.05"/>
                                          </p:val>
                                        </p:tav>
                                      </p:tavLst>
                                    </p:anim>
                                    <p:anim calcmode="lin" valueType="num">
                                      <p:cBhvr>
                                        <p:cTn id="112" dur="800" decel="100000" fill="hold"/>
                                        <p:tgtEl>
                                          <p:spTgt spid="22"/>
                                        </p:tgtEl>
                                        <p:attrNameLst>
                                          <p:attrName>ppt_y</p:attrName>
                                        </p:attrNameLst>
                                      </p:cBhvr>
                                      <p:tavLst>
                                        <p:tav tm="0">
                                          <p:val>
                                            <p:strVal val="#ppt_y-0.4"/>
                                          </p:val>
                                        </p:tav>
                                        <p:tav tm="100000">
                                          <p:val>
                                            <p:strVal val="#ppt_y+0.1"/>
                                          </p:val>
                                        </p:tav>
                                      </p:tavLst>
                                    </p:anim>
                                    <p:anim calcmode="lin" valueType="num">
                                      <p:cBhvr>
                                        <p:cTn id="113"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114"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par>
                          <p:cTn id="115" fill="hold">
                            <p:stCondLst>
                              <p:cond delay="1500"/>
                            </p:stCondLst>
                            <p:childTnLst>
                              <p:par>
                                <p:cTn id="116" presetID="22" presetClass="entr" presetSubtype="8" fill="hold" grpId="0" nodeType="afterEffect">
                                  <p:stCondLst>
                                    <p:cond delay="0"/>
                                  </p:stCondLst>
                                  <p:childTnLst>
                                    <p:set>
                                      <p:cBhvr>
                                        <p:cTn id="117" dur="1" fill="hold">
                                          <p:stCondLst>
                                            <p:cond delay="0"/>
                                          </p:stCondLst>
                                        </p:cTn>
                                        <p:tgtEl>
                                          <p:spTgt spid="24"/>
                                        </p:tgtEl>
                                        <p:attrNameLst>
                                          <p:attrName>style.visibility</p:attrName>
                                        </p:attrNameLst>
                                      </p:cBhvr>
                                      <p:to>
                                        <p:strVal val="visible"/>
                                      </p:to>
                                    </p:set>
                                    <p:animEffect transition="in" filter="wipe(left)">
                                      <p:cBhvr>
                                        <p:cTn id="118" dur="500"/>
                                        <p:tgtEl>
                                          <p:spTgt spid="24"/>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grpId="0" nodeType="clickEffect">
                                  <p:stCondLst>
                                    <p:cond delay="0"/>
                                  </p:stCondLst>
                                  <p:childTnLst>
                                    <p:set>
                                      <p:cBhvr>
                                        <p:cTn id="122" dur="1" fill="hold">
                                          <p:stCondLst>
                                            <p:cond delay="0"/>
                                          </p:stCondLst>
                                        </p:cTn>
                                        <p:tgtEl>
                                          <p:spTgt spid="11"/>
                                        </p:tgtEl>
                                        <p:attrNameLst>
                                          <p:attrName>style.visibility</p:attrName>
                                        </p:attrNameLst>
                                      </p:cBhvr>
                                      <p:to>
                                        <p:strVal val="visible"/>
                                      </p:to>
                                    </p:set>
                                    <p:animEffect transition="in" filter="wipe(left)">
                                      <p:cBhvr>
                                        <p:cTn id="1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24" grpId="0"/>
      <p:bldP spid="7"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BF5AEB9-3B4B-4C37-CD81-AC1B44B6B451}"/>
              </a:ext>
            </a:extLst>
          </p:cNvPr>
          <p:cNvSpPr txBox="1"/>
          <p:nvPr/>
        </p:nvSpPr>
        <p:spPr>
          <a:xfrm>
            <a:off x="0" y="0"/>
            <a:ext cx="12192000" cy="1077218"/>
          </a:xfrm>
          <a:prstGeom prst="rect">
            <a:avLst/>
          </a:prstGeom>
          <a:noFill/>
        </p:spPr>
        <p:txBody>
          <a:bodyPr wrap="square">
            <a:spAutoFit/>
          </a:bodyPr>
          <a:lstStyle/>
          <a:p>
            <a:pPr algn="ctr"/>
            <a:r>
              <a:rPr lang="es-ES" sz="4400" b="1" spc="30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ABBANDONARE L’IDOLATRIA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000" b="1" i="0" u="none" strike="noStrike" kern="1200" normalizeH="0" baseline="0" noProof="0" dirty="0">
                <a:ln w="12700" cmpd="sng">
                  <a:noFill/>
                  <a:prstDash val="solid"/>
                </a:ln>
                <a:solidFill>
                  <a:schemeClr val="bg2">
                    <a:lumMod val="60000"/>
                    <a:lumOff val="40000"/>
                  </a:schemeClr>
                </a:solidFill>
                <a:effectLst>
                  <a:outerShdw blurRad="50800" dist="50800" dir="5400000" algn="ctr" rotWithShape="0">
                    <a:schemeClr val="tx1"/>
                  </a:outerShdw>
                </a:effectLst>
                <a:uLnTx/>
                <a:uFillTx/>
                <a:latin typeface="Aptos" panose="02110004020202020204"/>
                <a:ea typeface="+mn-ea"/>
                <a:cs typeface="+mn-cs"/>
              </a:rPr>
              <a:t>1 Corinzi 10:14-22 (Il calice del Signore e il calice dei demoni)</a:t>
            </a:r>
          </a:p>
        </p:txBody>
      </p:sp>
      <p:sp>
        <p:nvSpPr>
          <p:cNvPr id="5" name="CuadroTexto 4">
            <a:extLst>
              <a:ext uri="{FF2B5EF4-FFF2-40B4-BE49-F238E27FC236}">
                <a16:creationId xmlns:a16="http://schemas.microsoft.com/office/drawing/2014/main" id="{571C56EF-0B5D-4654-5BF3-DBBDF949FD76}"/>
              </a:ext>
            </a:extLst>
          </p:cNvPr>
          <p:cNvSpPr txBox="1"/>
          <p:nvPr/>
        </p:nvSpPr>
        <p:spPr>
          <a:xfrm>
            <a:off x="1819275" y="1138773"/>
            <a:ext cx="8553450" cy="369332"/>
          </a:xfrm>
          <a:prstGeom prst="rect">
            <a:avLst/>
          </a:prstGeom>
          <a:solidFill>
            <a:schemeClr val="bg1"/>
          </a:solidFill>
        </p:spPr>
        <p:style>
          <a:lnRef idx="2">
            <a:schemeClr val="accent4"/>
          </a:lnRef>
          <a:fillRef idx="1">
            <a:schemeClr val="lt1"/>
          </a:fillRef>
          <a:effectRef idx="0">
            <a:schemeClr val="accent4"/>
          </a:effectRef>
          <a:fontRef idx="minor">
            <a:schemeClr val="dk1"/>
          </a:fontRef>
        </p:style>
        <p:txBody>
          <a:bodyPr wrap="square">
            <a:spAutoFit/>
            <a:scene3d>
              <a:camera prst="orthographicFront"/>
              <a:lightRig rig="threePt" dir="t"/>
            </a:scene3d>
            <a:sp3d extrusionH="57150">
              <a:bevelT w="38100" h="38100"/>
            </a:sp3d>
          </a:bodyPr>
          <a:lstStyle/>
          <a:p>
            <a:pPr algn="ctr"/>
            <a:r>
              <a:rPr lang="es-ES" b="1" dirty="0">
                <a:solidFill>
                  <a:schemeClr val="accent4">
                    <a:lumMod val="50000"/>
                  </a:schemeClr>
                </a:solidFill>
                <a:latin typeface="Comic Sans MS" panose="030F0702030302020204" pitchFamily="66" charset="0"/>
              </a:rPr>
              <a:t>“</a:t>
            </a:r>
            <a:r>
              <a:rPr lang="it-IT" b="1" dirty="0">
                <a:solidFill>
                  <a:schemeClr val="accent4">
                    <a:lumMod val="50000"/>
                  </a:schemeClr>
                </a:solidFill>
                <a:latin typeface="Comic Sans MS" panose="030F0702030302020204" pitchFamily="66" charset="0"/>
              </a:rPr>
              <a:t>Pertanto, miei cari, fuggite l’idolatria</a:t>
            </a:r>
            <a:r>
              <a:rPr lang="es-ES" b="1" dirty="0">
                <a:solidFill>
                  <a:schemeClr val="accent4">
                    <a:lumMod val="50000"/>
                  </a:schemeClr>
                </a:solidFill>
                <a:latin typeface="Comic Sans MS" panose="030F0702030302020204" pitchFamily="66" charset="0"/>
              </a:rPr>
              <a:t>” </a:t>
            </a:r>
            <a:r>
              <a:rPr lang="es-ES" sz="1400" b="1" dirty="0">
                <a:solidFill>
                  <a:schemeClr val="accent4">
                    <a:lumMod val="50000"/>
                  </a:schemeClr>
                </a:solidFill>
                <a:latin typeface="Comic Sans MS" panose="030F0702030302020204" pitchFamily="66" charset="0"/>
              </a:rPr>
              <a:t>(1 Corinzi 10:14)</a:t>
            </a:r>
            <a:endParaRPr lang="es-ES" b="1" dirty="0">
              <a:solidFill>
                <a:schemeClr val="accent4">
                  <a:lumMod val="50000"/>
                </a:schemeClr>
              </a:solidFill>
              <a:latin typeface="Comic Sans MS" panose="030F0702030302020204" pitchFamily="66" charset="0"/>
            </a:endParaRPr>
          </a:p>
        </p:txBody>
      </p:sp>
      <p:sp>
        <p:nvSpPr>
          <p:cNvPr id="6" name="CuadroTexto 5">
            <a:extLst>
              <a:ext uri="{FF2B5EF4-FFF2-40B4-BE49-F238E27FC236}">
                <a16:creationId xmlns:a16="http://schemas.microsoft.com/office/drawing/2014/main" id="{62E8F384-4E4D-A89E-6BBC-8DB9997649F5}"/>
              </a:ext>
            </a:extLst>
          </p:cNvPr>
          <p:cNvSpPr txBox="1"/>
          <p:nvPr/>
        </p:nvSpPr>
        <p:spPr>
          <a:xfrm>
            <a:off x="4890721" y="1612880"/>
            <a:ext cx="7301279" cy="646331"/>
          </a:xfrm>
          <a:prstGeom prst="rect">
            <a:avLst/>
          </a:prstGeom>
          <a:noFill/>
        </p:spPr>
        <p:txBody>
          <a:bodyPr wrap="square" rtlCol="0">
            <a:spAutoFit/>
          </a:bodyPr>
          <a:lstStyle/>
          <a:p>
            <a:pPr>
              <a:spcBef>
                <a:spcPts val="600"/>
              </a:spcBef>
            </a:pPr>
            <a:r>
              <a:rPr lang="it-IT" b="1" dirty="0">
                <a:solidFill>
                  <a:schemeClr val="bg1"/>
                </a:solidFill>
                <a:effectLst>
                  <a:outerShdw blurRad="50800" dist="50800" dir="5400000" algn="ctr" rotWithShape="0">
                    <a:schemeClr val="tx1"/>
                  </a:outerShdw>
                </a:effectLst>
              </a:rPr>
              <a:t>Se il cibo offerto agli idoli può essere mangiato tranquillamente, perché Paolo sembra consigliare il contrario min 1 Corinzi </a:t>
            </a:r>
            <a:r>
              <a:rPr lang="es-ES" b="1" dirty="0">
                <a:solidFill>
                  <a:schemeClr val="bg1"/>
                </a:solidFill>
                <a:effectLst>
                  <a:outerShdw blurRad="50800" dist="50800" dir="5400000" algn="ctr" rotWithShape="0">
                    <a:schemeClr val="tx1"/>
                  </a:outerShdw>
                </a:effectLst>
              </a:rPr>
              <a:t>10:20?</a:t>
            </a:r>
          </a:p>
        </p:txBody>
      </p:sp>
      <p:pic>
        <p:nvPicPr>
          <p:cNvPr id="4" name="Imagen 3">
            <a:extLst>
              <a:ext uri="{FF2B5EF4-FFF2-40B4-BE49-F238E27FC236}">
                <a16:creationId xmlns:a16="http://schemas.microsoft.com/office/drawing/2014/main" id="{128400FB-37F8-1E96-86DE-A903927BD84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2875" y="1660505"/>
            <a:ext cx="4659923" cy="2667000"/>
          </a:xfrm>
          <a:prstGeom prst="roundRect">
            <a:avLst>
              <a:gd name="adj" fmla="val 28453"/>
            </a:avLst>
          </a:prstGeom>
          <a:ln w="57150">
            <a:solidFill>
              <a:schemeClr val="accent2">
                <a:lumMod val="60000"/>
                <a:lumOff val="40000"/>
              </a:schemeClr>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Imagen 7">
            <a:extLst>
              <a:ext uri="{FF2B5EF4-FFF2-40B4-BE49-F238E27FC236}">
                <a16:creationId xmlns:a16="http://schemas.microsoft.com/office/drawing/2014/main" id="{A2C2EAE9-0CB2-4012-6222-507EA261173B}"/>
              </a:ext>
            </a:extLst>
          </p:cNvPr>
          <p:cNvPicPr>
            <a:picLocks noChangeAspect="1"/>
          </p:cNvPicPr>
          <p:nvPr/>
        </p:nvPicPr>
        <p:blipFill>
          <a:blip r:embed="rId4" cstate="email"/>
          <a:stretch>
            <a:fillRect/>
          </a:stretch>
        </p:blipFill>
        <p:spPr>
          <a:xfrm>
            <a:off x="7481520" y="4265577"/>
            <a:ext cx="4475287" cy="2418323"/>
          </a:xfrm>
          <a:prstGeom prst="roundRect">
            <a:avLst>
              <a:gd name="adj" fmla="val 9184"/>
            </a:avLst>
          </a:prstGeom>
          <a:ln w="57150">
            <a:solidFill>
              <a:schemeClr val="accent4">
                <a:lumMod val="60000"/>
                <a:lumOff val="40000"/>
              </a:schemeClr>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CuadroTexto 9">
            <a:extLst>
              <a:ext uri="{FF2B5EF4-FFF2-40B4-BE49-F238E27FC236}">
                <a16:creationId xmlns:a16="http://schemas.microsoft.com/office/drawing/2014/main" id="{4DFDEDB5-858D-1542-883B-FD8AAFD06A6E}"/>
              </a:ext>
            </a:extLst>
          </p:cNvPr>
          <p:cNvSpPr txBox="1"/>
          <p:nvPr/>
        </p:nvSpPr>
        <p:spPr>
          <a:xfrm>
            <a:off x="142875" y="4427503"/>
            <a:ext cx="7103452" cy="923330"/>
          </a:xfrm>
          <a:prstGeom prst="rect">
            <a:avLst/>
          </a:prstGeom>
          <a:noFill/>
        </p:spPr>
        <p:txBody>
          <a:bodyPr wrap="square">
            <a:spAutoFit/>
          </a:bodyPr>
          <a:lstStyle/>
          <a:p>
            <a:pPr>
              <a:spcBef>
                <a:spcPts val="600"/>
              </a:spcBef>
            </a:pPr>
            <a:r>
              <a:rPr lang="it-IT" b="1" dirty="0">
                <a:solidFill>
                  <a:schemeClr val="bg1"/>
                </a:solidFill>
                <a:effectLst>
                  <a:outerShdw blurRad="50800" dist="50800" dir="5400000" algn="ctr" rotWithShape="0">
                    <a:schemeClr val="tx1"/>
                  </a:outerShdw>
                </a:effectLst>
              </a:rPr>
              <a:t>Quando prendiamo parte alla Santa Cena diventiamo parte del corpo di Cristo (la Chiesa), mentre, quando partecipiamo a cerimonie idolatre, ci uniamo ai demoni </a:t>
            </a:r>
            <a:r>
              <a:rPr lang="es-ES" b="1" dirty="0">
                <a:solidFill>
                  <a:schemeClr val="bg1"/>
                </a:solidFill>
                <a:effectLst>
                  <a:outerShdw blurRad="50800" dist="50800" dir="5400000" algn="ctr" rotWithShape="0">
                    <a:schemeClr val="tx1"/>
                  </a:outerShdw>
                </a:effectLst>
              </a:rPr>
              <a:t>(1 Co 10:16-20).</a:t>
            </a:r>
          </a:p>
        </p:txBody>
      </p:sp>
      <p:sp>
        <p:nvSpPr>
          <p:cNvPr id="7" name="CuadroTexto 6">
            <a:extLst>
              <a:ext uri="{FF2B5EF4-FFF2-40B4-BE49-F238E27FC236}">
                <a16:creationId xmlns:a16="http://schemas.microsoft.com/office/drawing/2014/main" id="{A28F8B3B-C1AA-38EA-87B3-D7982F7AF6FC}"/>
              </a:ext>
            </a:extLst>
          </p:cNvPr>
          <p:cNvSpPr txBox="1"/>
          <p:nvPr/>
        </p:nvSpPr>
        <p:spPr>
          <a:xfrm>
            <a:off x="4890721" y="2536210"/>
            <a:ext cx="7301278" cy="1754326"/>
          </a:xfrm>
          <a:prstGeom prst="rect">
            <a:avLst/>
          </a:prstGeom>
          <a:noFill/>
        </p:spPr>
        <p:txBody>
          <a:bodyPr wrap="square">
            <a:spAutoFit/>
          </a:bodyPr>
          <a:lstStyle/>
          <a:p>
            <a:pPr lvl="0">
              <a:spcBef>
                <a:spcPts val="600"/>
              </a:spcBef>
              <a:defRPr/>
            </a:pPr>
            <a:r>
              <a:rPr lang="it-IT" b="1" dirty="0">
                <a:solidFill>
                  <a:prstClr val="white"/>
                </a:solidFill>
                <a:effectLst>
                  <a:outerShdw blurRad="50800" dist="50800" dir="5400000" algn="ctr" rotWithShape="0">
                    <a:prstClr val="black"/>
                  </a:outerShdw>
                </a:effectLst>
              </a:rPr>
              <a:t>Una cosa è mangiare carne a casa, senza alcun rimorso di coscienza, e un’altra è farlo durante una celebrazione pubblica in cui si adorano gli idoli. Partecipando a questo tipo di celebrazioni, il credente rinnega la propria fede e accetta l’adorazione degli idoli</a:t>
            </a:r>
            <a:r>
              <a:rPr kumimoji="0" lang="es-ES" b="1" i="0" u="none" strike="noStrike" kern="1200" cap="none" spc="0" normalizeH="0" baseline="0" noProof="0" dirty="0">
                <a:ln>
                  <a:noFill/>
                </a:ln>
                <a:solidFill>
                  <a:prstClr val="white"/>
                </a:solidFill>
                <a:effectLst>
                  <a:outerShdw blurRad="50800" dist="50800" dir="5400000" algn="ctr" rotWithShape="0">
                    <a:prstClr val="black"/>
                  </a:outerShdw>
                </a:effectLst>
                <a:uLnTx/>
                <a:uFillTx/>
                <a:latin typeface="Aptos" panose="02110004020202020204"/>
                <a:ea typeface="+mn-ea"/>
                <a:cs typeface="+mn-cs"/>
              </a:rPr>
              <a:t>.</a:t>
            </a:r>
          </a:p>
        </p:txBody>
      </p:sp>
      <p:sp>
        <p:nvSpPr>
          <p:cNvPr id="11" name="CuadroTexto 10">
            <a:extLst>
              <a:ext uri="{FF2B5EF4-FFF2-40B4-BE49-F238E27FC236}">
                <a16:creationId xmlns:a16="http://schemas.microsoft.com/office/drawing/2014/main" id="{977C89A8-0061-8B1C-5C45-7A1C2CD3347B}"/>
              </a:ext>
            </a:extLst>
          </p:cNvPr>
          <p:cNvSpPr txBox="1"/>
          <p:nvPr/>
        </p:nvSpPr>
        <p:spPr>
          <a:xfrm>
            <a:off x="142875" y="5750942"/>
            <a:ext cx="7103452" cy="646331"/>
          </a:xfrm>
          <a:prstGeom prst="rect">
            <a:avLst/>
          </a:prstGeom>
          <a:noFill/>
        </p:spPr>
        <p:txBody>
          <a:bodyPr wrap="square">
            <a:spAutoFit/>
          </a:bodyPr>
          <a:lstStyle/>
          <a:p>
            <a:pPr lvl="0">
              <a:spcBef>
                <a:spcPts val="600"/>
              </a:spcBef>
              <a:defRPr/>
            </a:pPr>
            <a:r>
              <a:rPr lang="it-IT" b="1" dirty="0">
                <a:solidFill>
                  <a:prstClr val="white"/>
                </a:solidFill>
                <a:effectLst>
                  <a:outerShdw blurRad="50800" dist="50800" dir="5400000" algn="ctr" rotWithShape="0">
                    <a:prstClr val="black"/>
                  </a:outerShdw>
                </a:effectLst>
              </a:rPr>
              <a:t>Non possiamo bere dal calice della Santa Cena, lodando Gesù, e – allo stesso tempo – bere dal calice che loda i demoni </a:t>
            </a:r>
            <a:r>
              <a:rPr kumimoji="0" lang="es-ES" b="1" i="0" u="none" strike="noStrike" kern="1200" cap="none" spc="0" normalizeH="0" baseline="0" noProof="0" dirty="0">
                <a:ln>
                  <a:noFill/>
                </a:ln>
                <a:solidFill>
                  <a:prstClr val="white"/>
                </a:solidFill>
                <a:effectLst>
                  <a:outerShdw blurRad="50800" dist="50800" dir="5400000" algn="ctr" rotWithShape="0">
                    <a:prstClr val="black"/>
                  </a:outerShdw>
                </a:effectLst>
                <a:uLnTx/>
                <a:uFillTx/>
                <a:latin typeface="Aptos" panose="02110004020202020204"/>
                <a:ea typeface="+mn-ea"/>
                <a:cs typeface="+mn-cs"/>
              </a:rPr>
              <a:t>(1 Co</a:t>
            </a:r>
            <a:r>
              <a:rPr kumimoji="0" lang="es-ES" b="1" i="0" u="none" strike="noStrike" kern="1200" cap="none" spc="0" normalizeH="0" noProof="0" dirty="0">
                <a:ln>
                  <a:noFill/>
                </a:ln>
                <a:solidFill>
                  <a:prstClr val="white"/>
                </a:solidFill>
                <a:effectLst>
                  <a:outerShdw blurRad="50800" dist="50800" dir="5400000" algn="ctr" rotWithShape="0">
                    <a:prstClr val="black"/>
                  </a:outerShdw>
                </a:effectLst>
                <a:uLnTx/>
                <a:uFillTx/>
                <a:latin typeface="Aptos" panose="02110004020202020204"/>
                <a:ea typeface="+mn-ea"/>
                <a:cs typeface="+mn-cs"/>
              </a:rPr>
              <a:t> </a:t>
            </a:r>
            <a:r>
              <a:rPr kumimoji="0" lang="es-ES" b="1" i="0" u="none" strike="noStrike" kern="1200" cap="none" spc="0" normalizeH="0" baseline="0" noProof="0" dirty="0">
                <a:ln>
                  <a:noFill/>
                </a:ln>
                <a:solidFill>
                  <a:prstClr val="white"/>
                </a:solidFill>
                <a:effectLst>
                  <a:outerShdw blurRad="50800" dist="50800" dir="5400000" algn="ctr" rotWithShape="0">
                    <a:prstClr val="black"/>
                  </a:outerShdw>
                </a:effectLst>
                <a:uLnTx/>
                <a:uFillTx/>
                <a:latin typeface="Aptos" panose="02110004020202020204"/>
                <a:ea typeface="+mn-ea"/>
                <a:cs typeface="+mn-cs"/>
              </a:rPr>
              <a:t>10:21).</a:t>
            </a:r>
          </a:p>
        </p:txBody>
      </p:sp>
    </p:spTree>
    <p:extLst>
      <p:ext uri="{BB962C8B-B14F-4D97-AF65-F5344CB8AC3E}">
        <p14:creationId xmlns:p14="http://schemas.microsoft.com/office/powerpoint/2010/main" val="170286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fltVal val="0"/>
                                          </p:val>
                                        </p:tav>
                                        <p:tav tm="100000">
                                          <p:val>
                                            <p:strVal val="#ppt_w"/>
                                          </p:val>
                                        </p:tav>
                                      </p:tavLst>
                                    </p:anim>
                                    <p:anim calcmode="lin" valueType="num">
                                      <p:cBhvr>
                                        <p:cTn id="17" dur="1000" fill="hold"/>
                                        <p:tgtEl>
                                          <p:spTgt spid="5"/>
                                        </p:tgtEl>
                                        <p:attrNameLst>
                                          <p:attrName>ppt_h</p:attrName>
                                        </p:attrNameLst>
                                      </p:cBhvr>
                                      <p:tavLst>
                                        <p:tav tm="0">
                                          <p:val>
                                            <p:fltVal val="0"/>
                                          </p:val>
                                        </p:tav>
                                        <p:tav tm="100000">
                                          <p:val>
                                            <p:strVal val="#ppt_h"/>
                                          </p:val>
                                        </p:tav>
                                      </p:tavLst>
                                    </p:anim>
                                    <p:anim calcmode="lin" valueType="num">
                                      <p:cBhvr>
                                        <p:cTn id="18" dur="1000" fill="hold"/>
                                        <p:tgtEl>
                                          <p:spTgt spid="5"/>
                                        </p:tgtEl>
                                        <p:attrNameLst>
                                          <p:attrName>style.rotation</p:attrName>
                                        </p:attrNameLst>
                                      </p:cBhvr>
                                      <p:tavLst>
                                        <p:tav tm="0">
                                          <p:val>
                                            <p:fltVal val="90"/>
                                          </p:val>
                                        </p:tav>
                                        <p:tav tm="100000">
                                          <p:val>
                                            <p:fltVal val="0"/>
                                          </p:val>
                                        </p:tav>
                                      </p:tavLst>
                                    </p:anim>
                                    <p:animEffect transition="in" filter="fade">
                                      <p:cBhvr>
                                        <p:cTn id="19" dur="1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8"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heel(8)">
                                      <p:cBhvr>
                                        <p:cTn id="29" dur="750"/>
                                        <p:tgtEl>
                                          <p:spTgt spid="4"/>
                                        </p:tgtEl>
                                      </p:cBhvr>
                                    </p:animEffect>
                                  </p:childTnLst>
                                </p:cTn>
                              </p:par>
                            </p:childTnLst>
                          </p:cTn>
                        </p:par>
                        <p:par>
                          <p:cTn id="30" fill="hold">
                            <p:stCondLst>
                              <p:cond delay="750"/>
                            </p:stCondLst>
                            <p:childTnLst>
                              <p:par>
                                <p:cTn id="31" presetID="2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37"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arn(outVertical)">
                                      <p:cBhvr>
                                        <p:cTn id="38" dur="500"/>
                                        <p:tgtEl>
                                          <p:spTgt spid="8"/>
                                        </p:tgtEl>
                                      </p:cBhvr>
                                    </p:animEffect>
                                  </p:childTnLst>
                                </p:cTn>
                              </p:par>
                            </p:childTnLst>
                          </p:cTn>
                        </p:par>
                        <p:par>
                          <p:cTn id="39" fill="hold">
                            <p:stCondLst>
                              <p:cond delay="500"/>
                            </p:stCondLst>
                            <p:childTnLst>
                              <p:par>
                                <p:cTn id="40" presetID="2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10" grpId="0"/>
      <p:bldP spid="7"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78A9850-608D-54D7-4167-B0D2648BAE1D}"/>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44C12740-C5E4-91F0-0476-3EDC9881B199}"/>
              </a:ext>
            </a:extLst>
          </p:cNvPr>
          <p:cNvSpPr txBox="1"/>
          <p:nvPr/>
        </p:nvSpPr>
        <p:spPr>
          <a:xfrm>
            <a:off x="0" y="0"/>
            <a:ext cx="12192000" cy="954107"/>
          </a:xfrm>
          <a:prstGeom prst="rect">
            <a:avLst/>
          </a:prstGeom>
          <a:noFill/>
        </p:spPr>
        <p:txBody>
          <a:bodyPr wrap="square">
            <a:spAutoFit/>
          </a:bodyPr>
          <a:lstStyle/>
          <a:p>
            <a:pPr algn="ctr"/>
            <a:r>
              <a:rPr lang="es-ES" sz="3200" b="1" spc="300" dirty="0">
                <a:ln w="13462">
                  <a:solidFill>
                    <a:schemeClr val="bg1"/>
                  </a:solidFill>
                  <a:prstDash val="solid"/>
                </a:ln>
                <a:solidFill>
                  <a:srgbClr val="337519"/>
                </a:solidFill>
                <a:effectLst>
                  <a:outerShdw dist="38100" dir="2700000" algn="bl" rotWithShape="0">
                    <a:schemeClr val="accent3">
                      <a:lumMod val="75000"/>
                    </a:schemeClr>
                  </a:outerShdw>
                </a:effectLst>
              </a:rPr>
              <a:t>CIÒ CHE E’ LECITO E CIÒ CHE </a:t>
            </a:r>
            <a:r>
              <a:rPr lang="es-ES" sz="3200" b="1" spc="300" dirty="0" err="1">
                <a:ln w="13462">
                  <a:solidFill>
                    <a:schemeClr val="bg1"/>
                  </a:solidFill>
                  <a:prstDash val="solid"/>
                </a:ln>
                <a:solidFill>
                  <a:srgbClr val="337519"/>
                </a:solidFill>
                <a:effectLst>
                  <a:outerShdw dist="38100" dir="2700000" algn="bl" rotWithShape="0">
                    <a:schemeClr val="accent3">
                      <a:lumMod val="75000"/>
                    </a:schemeClr>
                  </a:outerShdw>
                </a:effectLst>
              </a:rPr>
              <a:t>È</a:t>
            </a:r>
            <a:r>
              <a:rPr lang="es-ES" sz="3200" b="1" spc="300" dirty="0">
                <a:ln w="13462">
                  <a:solidFill>
                    <a:schemeClr val="bg1"/>
                  </a:solidFill>
                  <a:prstDash val="solid"/>
                </a:ln>
                <a:solidFill>
                  <a:srgbClr val="337519"/>
                </a:solidFill>
                <a:effectLst>
                  <a:outerShdw dist="38100" dir="2700000" algn="bl" rotWithShape="0">
                    <a:schemeClr val="accent3">
                      <a:lumMod val="75000"/>
                    </a:schemeClr>
                  </a:outerShdw>
                </a:effectLst>
              </a:rPr>
              <a:t> OPPORTUNO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normalizeH="0" baseline="0" noProof="0" dirty="0">
                <a:ln w="13462">
                  <a:noFill/>
                  <a:prstDash val="solid"/>
                </a:ln>
                <a:solidFill>
                  <a:srgbClr val="105660"/>
                </a:solidFill>
                <a:effectLst>
                  <a:outerShdw dist="25400" dir="2700000" algn="bl" rotWithShape="0">
                    <a:schemeClr val="accent4">
                      <a:alpha val="43000"/>
                    </a:schemeClr>
                  </a:outerShdw>
                </a:effectLst>
                <a:uLnTx/>
                <a:uFillTx/>
                <a:latin typeface="Aptos" panose="02110004020202020204"/>
                <a:ea typeface="+mn-ea"/>
                <a:cs typeface="+mn-cs"/>
              </a:rPr>
              <a:t>1 Corinzi 10:23-33 (</a:t>
            </a:r>
            <a:r>
              <a:rPr kumimoji="0" lang="es-ES" sz="2400" b="1" i="0" u="none" strike="noStrike" kern="1200" normalizeH="0" baseline="0" noProof="0" dirty="0" err="1">
                <a:ln w="13462">
                  <a:noFill/>
                  <a:prstDash val="solid"/>
                </a:ln>
                <a:solidFill>
                  <a:srgbClr val="105660"/>
                </a:solidFill>
                <a:effectLst>
                  <a:outerShdw dist="25400" dir="2700000" algn="bl" rotWithShape="0">
                    <a:schemeClr val="accent4">
                      <a:alpha val="43000"/>
                    </a:schemeClr>
                  </a:outerShdw>
                </a:effectLst>
                <a:uLnTx/>
                <a:uFillTx/>
                <a:latin typeface="Aptos" panose="02110004020202020204"/>
                <a:ea typeface="+mn-ea"/>
                <a:cs typeface="+mn-cs"/>
              </a:rPr>
              <a:t>fare</a:t>
            </a:r>
            <a:r>
              <a:rPr kumimoji="0" lang="es-ES" sz="2400" b="1" i="0" u="none" strike="noStrike" kern="1200" normalizeH="0" baseline="0" noProof="0" dirty="0">
                <a:ln w="13462">
                  <a:noFill/>
                  <a:prstDash val="solid"/>
                </a:ln>
                <a:solidFill>
                  <a:srgbClr val="105660"/>
                </a:solidFill>
                <a:effectLst>
                  <a:outerShdw dist="25400" dir="2700000" algn="bl" rotWithShape="0">
                    <a:schemeClr val="accent4">
                      <a:alpha val="43000"/>
                    </a:schemeClr>
                  </a:outerShdw>
                </a:effectLst>
                <a:uLnTx/>
                <a:uFillTx/>
                <a:latin typeface="Aptos" panose="02110004020202020204"/>
                <a:ea typeface="+mn-ea"/>
                <a:cs typeface="+mn-cs"/>
              </a:rPr>
              <a:t> tutto alla gloria di Dio)</a:t>
            </a:r>
          </a:p>
        </p:txBody>
      </p:sp>
      <p:sp>
        <p:nvSpPr>
          <p:cNvPr id="5" name="CuadroTexto 4">
            <a:extLst>
              <a:ext uri="{FF2B5EF4-FFF2-40B4-BE49-F238E27FC236}">
                <a16:creationId xmlns:a16="http://schemas.microsoft.com/office/drawing/2014/main" id="{7DA90913-1AF9-78F2-C6F8-EE21FBE64D83}"/>
              </a:ext>
            </a:extLst>
          </p:cNvPr>
          <p:cNvSpPr txBox="1"/>
          <p:nvPr/>
        </p:nvSpPr>
        <p:spPr>
          <a:xfrm>
            <a:off x="0" y="1236412"/>
            <a:ext cx="12192000" cy="369332"/>
          </a:xfrm>
          <a:prstGeom prst="rect">
            <a:avLst/>
          </a:prstGeom>
          <a:solidFill>
            <a:schemeClr val="accent6">
              <a:lumMod val="20000"/>
              <a:lumOff val="80000"/>
            </a:schemeClr>
          </a:solidFill>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wrap="square">
            <a:spAutoFit/>
            <a:scene3d>
              <a:camera prst="orthographicFront"/>
              <a:lightRig rig="threePt" dir="t"/>
            </a:scene3d>
            <a:sp3d extrusionH="57150">
              <a:bevelT w="38100" h="38100"/>
            </a:sp3d>
          </a:bodyPr>
          <a:lstStyle/>
          <a:p>
            <a:pPr algn="ctr"/>
            <a:r>
              <a:rPr lang="es-ES" b="1" dirty="0">
                <a:solidFill>
                  <a:schemeClr val="accent6">
                    <a:lumMod val="50000"/>
                  </a:schemeClr>
                </a:solidFill>
                <a:latin typeface="Comic Sans MS" panose="030F0702030302020204" pitchFamily="66" charset="0"/>
              </a:rPr>
              <a:t>“</a:t>
            </a:r>
            <a:r>
              <a:rPr lang="it-IT" b="1" dirty="0">
                <a:solidFill>
                  <a:schemeClr val="accent6">
                    <a:lumMod val="50000"/>
                  </a:schemeClr>
                </a:solidFill>
                <a:latin typeface="Comic Sans MS" panose="030F0702030302020204" pitchFamily="66" charset="0"/>
              </a:rPr>
              <a:t>Se dunque mangiate o bevete, o fate qualsiasi altra cosa, fate tutto per la gloria di Dio</a:t>
            </a:r>
            <a:r>
              <a:rPr lang="es-ES" b="1" dirty="0">
                <a:solidFill>
                  <a:schemeClr val="accent6">
                    <a:lumMod val="50000"/>
                  </a:schemeClr>
                </a:solidFill>
                <a:latin typeface="Comic Sans MS" panose="030F0702030302020204" pitchFamily="66" charset="0"/>
              </a:rPr>
              <a:t>” </a:t>
            </a:r>
            <a:r>
              <a:rPr lang="es-ES" sz="1400" b="1" dirty="0">
                <a:solidFill>
                  <a:schemeClr val="accent6">
                    <a:lumMod val="50000"/>
                  </a:schemeClr>
                </a:solidFill>
                <a:latin typeface="Comic Sans MS" panose="030F0702030302020204" pitchFamily="66" charset="0"/>
              </a:rPr>
              <a:t>(1ª Corinzi 10:31)</a:t>
            </a:r>
          </a:p>
        </p:txBody>
      </p:sp>
      <p:sp>
        <p:nvSpPr>
          <p:cNvPr id="6" name="CuadroTexto 5">
            <a:extLst>
              <a:ext uri="{FF2B5EF4-FFF2-40B4-BE49-F238E27FC236}">
                <a16:creationId xmlns:a16="http://schemas.microsoft.com/office/drawing/2014/main" id="{8D8FD9CF-9C2D-9074-1EE9-BA98C5E1EE2C}"/>
              </a:ext>
            </a:extLst>
          </p:cNvPr>
          <p:cNvSpPr txBox="1"/>
          <p:nvPr/>
        </p:nvSpPr>
        <p:spPr>
          <a:xfrm>
            <a:off x="0" y="1703382"/>
            <a:ext cx="12191999" cy="369332"/>
          </a:xfrm>
          <a:prstGeom prst="rect">
            <a:avLst/>
          </a:prstGeom>
          <a:noFill/>
        </p:spPr>
        <p:txBody>
          <a:bodyPr wrap="square" rtlCol="0">
            <a:spAutoFit/>
          </a:bodyPr>
          <a:lstStyle/>
          <a:p>
            <a:pPr algn="ctr">
              <a:spcBef>
                <a:spcPts val="600"/>
              </a:spcBef>
            </a:pPr>
            <a:r>
              <a:rPr lang="it-IT" b="1" dirty="0"/>
              <a:t>«Tutto mi è lecito, ma non tutto è utile» (1 Co 1:23). Due esempi concreti:</a:t>
            </a:r>
            <a:endParaRPr lang="es-ES" b="1" dirty="0"/>
          </a:p>
        </p:txBody>
      </p:sp>
      <p:graphicFrame>
        <p:nvGraphicFramePr>
          <p:cNvPr id="2" name="Diagrama 1">
            <a:extLst>
              <a:ext uri="{FF2B5EF4-FFF2-40B4-BE49-F238E27FC236}">
                <a16:creationId xmlns:a16="http://schemas.microsoft.com/office/drawing/2014/main" id="{8659AE6C-0EC6-B735-3E73-DC821EB2A1B1}"/>
              </a:ext>
            </a:extLst>
          </p:cNvPr>
          <p:cNvGraphicFramePr/>
          <p:nvPr>
            <p:extLst>
              <p:ext uri="{D42A27DB-BD31-4B8C-83A1-F6EECF244321}">
                <p14:modId xmlns:p14="http://schemas.microsoft.com/office/powerpoint/2010/main" val="2050105412"/>
              </p:ext>
            </p:extLst>
          </p:nvPr>
        </p:nvGraphicFramePr>
        <p:xfrm>
          <a:off x="180975" y="2201130"/>
          <a:ext cx="11830050" cy="28623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CuadroTexto 7">
            <a:extLst>
              <a:ext uri="{FF2B5EF4-FFF2-40B4-BE49-F238E27FC236}">
                <a16:creationId xmlns:a16="http://schemas.microsoft.com/office/drawing/2014/main" id="{C9790D64-078E-2E31-829C-BC24CA2AE196}"/>
              </a:ext>
            </a:extLst>
          </p:cNvPr>
          <p:cNvSpPr txBox="1"/>
          <p:nvPr/>
        </p:nvSpPr>
        <p:spPr>
          <a:xfrm>
            <a:off x="4403394" y="5222798"/>
            <a:ext cx="7788605" cy="923330"/>
          </a:xfrm>
          <a:prstGeom prst="rect">
            <a:avLst/>
          </a:prstGeom>
          <a:noFill/>
        </p:spPr>
        <p:txBody>
          <a:bodyPr wrap="square" rtlCol="0">
            <a:spAutoFit/>
          </a:bodyPr>
          <a:lstStyle/>
          <a:p>
            <a:pPr>
              <a:spcBef>
                <a:spcPts val="600"/>
              </a:spcBef>
            </a:pPr>
            <a:r>
              <a:rPr lang="it-IT" b="1" dirty="0"/>
              <a:t>I principi fondamentali alla base di queste istruzioni sono anch’essi due: rendere gloria a Dio in ogni cosa (1 Co 10:31) e cercare il bene del prossimo </a:t>
            </a:r>
            <a:r>
              <a:rPr lang="es-ES" b="1" dirty="0"/>
              <a:t>(1 Co 10:24,32).</a:t>
            </a:r>
          </a:p>
        </p:txBody>
      </p:sp>
      <p:pic>
        <p:nvPicPr>
          <p:cNvPr id="9" name="Imagen 8">
            <a:extLst>
              <a:ext uri="{FF2B5EF4-FFF2-40B4-BE49-F238E27FC236}">
                <a16:creationId xmlns:a16="http://schemas.microsoft.com/office/drawing/2014/main" id="{AAE9A871-DE2B-A9C4-D90E-258A3B767F2E}"/>
              </a:ext>
            </a:extLst>
          </p:cNvPr>
          <p:cNvPicPr>
            <a:picLocks noChangeAspect="1"/>
          </p:cNvPicPr>
          <p:nvPr/>
        </p:nvPicPr>
        <p:blipFill>
          <a:blip r:embed="rId8" cstate="email"/>
          <a:stretch>
            <a:fillRect/>
          </a:stretch>
        </p:blipFill>
        <p:spPr>
          <a:xfrm>
            <a:off x="252167" y="5286375"/>
            <a:ext cx="2445173" cy="1447800"/>
          </a:xfrm>
          <a:prstGeom prst="rect">
            <a:avLst/>
          </a:prstGeom>
          <a:ln w="38100" cap="sq">
            <a:solidFill>
              <a:schemeClr val="accent4">
                <a:lumMod val="50000"/>
              </a:schemeClr>
            </a:solidFill>
            <a:prstDash val="solid"/>
            <a:miter lim="800000"/>
          </a:ln>
          <a:effectLst>
            <a:outerShdw blurRad="50800" dist="38100" dir="2700000" algn="tl" rotWithShape="0">
              <a:srgbClr val="000000">
                <a:alpha val="43000"/>
              </a:srgbClr>
            </a:outerShdw>
          </a:effectLst>
        </p:spPr>
      </p:pic>
      <p:pic>
        <p:nvPicPr>
          <p:cNvPr id="11" name="Imagen 10">
            <a:extLst>
              <a:ext uri="{FF2B5EF4-FFF2-40B4-BE49-F238E27FC236}">
                <a16:creationId xmlns:a16="http://schemas.microsoft.com/office/drawing/2014/main" id="{021CE8ED-11CF-7B73-82EE-5E54304961A9}"/>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938428" y="5286374"/>
            <a:ext cx="1464966" cy="1447799"/>
          </a:xfrm>
          <a:prstGeom prst="rect">
            <a:avLst/>
          </a:prstGeom>
          <a:solidFill>
            <a:srgbClr val="FFFFFF">
              <a:shade val="85000"/>
            </a:srgbClr>
          </a:solidFill>
          <a:ln w="88900" cap="sq">
            <a:solidFill>
              <a:schemeClr val="bg2">
                <a:lumMod val="40000"/>
                <a:lumOff val="6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CuadroTexto 6">
            <a:extLst>
              <a:ext uri="{FF2B5EF4-FFF2-40B4-BE49-F238E27FC236}">
                <a16:creationId xmlns:a16="http://schemas.microsoft.com/office/drawing/2014/main" id="{36D269F3-E9BF-85D6-7DEC-D3A9FD902E3E}"/>
              </a:ext>
            </a:extLst>
          </p:cNvPr>
          <p:cNvSpPr txBox="1"/>
          <p:nvPr/>
        </p:nvSpPr>
        <p:spPr>
          <a:xfrm>
            <a:off x="4403395" y="6151418"/>
            <a:ext cx="8176532" cy="646331"/>
          </a:xfrm>
          <a:prstGeom prst="rect">
            <a:avLst/>
          </a:prstGeom>
          <a:noFill/>
        </p:spPr>
        <p:txBody>
          <a:bodyPr wrap="square">
            <a:spAutoFit/>
          </a:bodyPr>
          <a:lstStyle/>
          <a:p>
            <a:pPr lvl="0">
              <a:spcBef>
                <a:spcPts val="600"/>
              </a:spcBef>
              <a:defRPr/>
            </a:pPr>
            <a:r>
              <a:rPr lang="it-IT" b="1" dirty="0">
                <a:solidFill>
                  <a:prstClr val="black"/>
                </a:solidFill>
              </a:rPr>
              <a:t>In altre parole, amare Dio sopra ogni cosa e il prossimo come se stessi proprio come Gesù chiese al giovane ricco.</a:t>
            </a:r>
            <a:endParaRPr kumimoji="0" lang="es-ES"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7236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5"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4" dur="1000" fill="hold"/>
                                        <p:tgtEl>
                                          <p:spTgt spid="6"/>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grpId="0" nodeType="clickEffect">
                                  <p:stCondLst>
                                    <p:cond delay="0"/>
                                  </p:stCondLst>
                                  <p:childTnLst>
                                    <p:set>
                                      <p:cBhvr>
                                        <p:cTn id="32" dur="1" fill="hold">
                                          <p:stCondLst>
                                            <p:cond delay="0"/>
                                          </p:stCondLst>
                                        </p:cTn>
                                        <p:tgtEl>
                                          <p:spTgt spid="2">
                                            <p:graphicEl>
                                              <a:dgm id="{0E39B0EA-1CF8-4763-B1A5-529D112E96FB}"/>
                                            </p:graphicEl>
                                          </p:spTgt>
                                        </p:tgtEl>
                                        <p:attrNameLst>
                                          <p:attrName>style.visibility</p:attrName>
                                        </p:attrNameLst>
                                      </p:cBhvr>
                                      <p:to>
                                        <p:strVal val="visible"/>
                                      </p:to>
                                    </p:set>
                                    <p:animEffect transition="in" filter="wipe(right)">
                                      <p:cBhvr>
                                        <p:cTn id="33" dur="500"/>
                                        <p:tgtEl>
                                          <p:spTgt spid="2">
                                            <p:graphicEl>
                                              <a:dgm id="{0E39B0EA-1CF8-4763-B1A5-529D112E96FB}"/>
                                            </p:graphicEl>
                                          </p:spTgt>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
                                            <p:graphicEl>
                                              <a:dgm id="{CE134132-FE13-4424-8622-70394E38BE37}"/>
                                            </p:graphicEl>
                                          </p:spTgt>
                                        </p:tgtEl>
                                        <p:attrNameLst>
                                          <p:attrName>style.visibility</p:attrName>
                                        </p:attrNameLst>
                                      </p:cBhvr>
                                      <p:to>
                                        <p:strVal val="visible"/>
                                      </p:to>
                                    </p:set>
                                    <p:animEffect transition="in" filter="wipe(left)">
                                      <p:cBhvr>
                                        <p:cTn id="36" dur="500"/>
                                        <p:tgtEl>
                                          <p:spTgt spid="2">
                                            <p:graphicEl>
                                              <a:dgm id="{CE134132-FE13-4424-8622-70394E38BE37}"/>
                                            </p:graphic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
                                            <p:graphicEl>
                                              <a:dgm id="{599A541C-F2D6-406B-8AAD-AE6417A2067B}"/>
                                            </p:graphicEl>
                                          </p:spTgt>
                                        </p:tgtEl>
                                        <p:attrNameLst>
                                          <p:attrName>style.visibility</p:attrName>
                                        </p:attrNameLst>
                                      </p:cBhvr>
                                      <p:to>
                                        <p:strVal val="visible"/>
                                      </p:to>
                                    </p:set>
                                    <p:animEffect transition="in" filter="wipe(left)">
                                      <p:cBhvr>
                                        <p:cTn id="41" dur="500"/>
                                        <p:tgtEl>
                                          <p:spTgt spid="2">
                                            <p:graphicEl>
                                              <a:dgm id="{599A541C-F2D6-406B-8AAD-AE6417A2067B}"/>
                                            </p:graphicEl>
                                          </p:spTgt>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2">
                                            <p:graphicEl>
                                              <a:dgm id="{657811B2-F473-496A-9C98-072C8525BBFC}"/>
                                            </p:graphicEl>
                                          </p:spTgt>
                                        </p:tgtEl>
                                        <p:attrNameLst>
                                          <p:attrName>style.visibility</p:attrName>
                                        </p:attrNameLst>
                                      </p:cBhvr>
                                      <p:to>
                                        <p:strVal val="visible"/>
                                      </p:to>
                                    </p:set>
                                    <p:animEffect transition="in" filter="wipe(right)">
                                      <p:cBhvr>
                                        <p:cTn id="44" dur="500"/>
                                        <p:tgtEl>
                                          <p:spTgt spid="2">
                                            <p:graphicEl>
                                              <a:dgm id="{657811B2-F473-496A-9C98-072C8525BBFC}"/>
                                            </p:graphicEl>
                                          </p:spTgt>
                                        </p:tgtEl>
                                      </p:cBhvr>
                                    </p:animEffect>
                                  </p:childTnLst>
                                </p:cTn>
                              </p:par>
                            </p:childTnLst>
                          </p:cTn>
                        </p:par>
                      </p:childTnLst>
                    </p:cTn>
                  </p:par>
                  <p:par>
                    <p:cTn id="45" fill="hold">
                      <p:stCondLst>
                        <p:cond delay="indefinite"/>
                      </p:stCondLst>
                      <p:childTnLst>
                        <p:par>
                          <p:cTn id="46" fill="hold">
                            <p:stCondLst>
                              <p:cond delay="0"/>
                            </p:stCondLst>
                            <p:childTnLst>
                              <p:par>
                                <p:cTn id="47" presetID="25" presetClass="entr" presetSubtype="0"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52" dur="1000" fill="hold"/>
                                        <p:tgtEl>
                                          <p:spTgt spid="9"/>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9"/>
                                        </p:tgtEl>
                                      </p:cBhvr>
                                    </p:animEffect>
                                  </p:childTnLst>
                                </p:cTn>
                              </p:par>
                            </p:childTnLst>
                          </p:cTn>
                        </p:par>
                        <p:par>
                          <p:cTn id="57" fill="hold">
                            <p:stCondLst>
                              <p:cond delay="1000"/>
                            </p:stCondLst>
                            <p:childTnLst>
                              <p:par>
                                <p:cTn id="58" presetID="22" presetClass="entr" presetSubtype="8"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left)">
                                      <p:cBhvr>
                                        <p:cTn id="60" dur="500"/>
                                        <p:tgtEl>
                                          <p:spTgt spid="8"/>
                                        </p:tgtEl>
                                      </p:cBhvr>
                                    </p:animEffect>
                                  </p:childTnLst>
                                </p:cTn>
                              </p:par>
                            </p:childTnLst>
                          </p:cTn>
                        </p:par>
                      </p:childTnLst>
                    </p:cTn>
                  </p:par>
                  <p:par>
                    <p:cTn id="61" fill="hold">
                      <p:stCondLst>
                        <p:cond delay="indefinite"/>
                      </p:stCondLst>
                      <p:childTnLst>
                        <p:par>
                          <p:cTn id="62" fill="hold">
                            <p:stCondLst>
                              <p:cond delay="0"/>
                            </p:stCondLst>
                            <p:childTnLst>
                              <p:par>
                                <p:cTn id="63" presetID="49" presetClass="entr" presetSubtype="0" decel="100000" fill="hold" nodeType="click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 calcmode="lin" valueType="num">
                                      <p:cBhvr>
                                        <p:cTn id="67" dur="500" fill="hold"/>
                                        <p:tgtEl>
                                          <p:spTgt spid="11"/>
                                        </p:tgtEl>
                                        <p:attrNameLst>
                                          <p:attrName>style.rotation</p:attrName>
                                        </p:attrNameLst>
                                      </p:cBhvr>
                                      <p:tavLst>
                                        <p:tav tm="0">
                                          <p:val>
                                            <p:fltVal val="360"/>
                                          </p:val>
                                        </p:tav>
                                        <p:tav tm="100000">
                                          <p:val>
                                            <p:fltVal val="0"/>
                                          </p:val>
                                        </p:tav>
                                      </p:tavLst>
                                    </p:anim>
                                    <p:animEffect transition="in" filter="fade">
                                      <p:cBhvr>
                                        <p:cTn id="68" dur="500"/>
                                        <p:tgtEl>
                                          <p:spTgt spid="11"/>
                                        </p:tgtEl>
                                      </p:cBhvr>
                                    </p:animEffect>
                                  </p:childTnLst>
                                </p:cTn>
                              </p:par>
                            </p:childTnLst>
                          </p:cTn>
                        </p:par>
                        <p:par>
                          <p:cTn id="69" fill="hold">
                            <p:stCondLst>
                              <p:cond delay="500"/>
                            </p:stCondLst>
                            <p:childTnLst>
                              <p:par>
                                <p:cTn id="70" presetID="22" presetClass="entr" presetSubtype="8" fill="hold" grpId="0" nodeType="after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wipe(left)">
                                      <p:cBhvr>
                                        <p:cTn id="7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Graphic spid="2" grpId="0" uiExpand="1">
        <p:bldSub>
          <a:bldDgm bld="one"/>
        </p:bldSub>
      </p:bldGraphic>
      <p:bldP spid="8"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89F5094-B2A5-0D17-598D-D098E11AD38A}"/>
              </a:ext>
            </a:extLst>
          </p:cNvPr>
          <p:cNvSpPr txBox="1"/>
          <p:nvPr/>
        </p:nvSpPr>
        <p:spPr>
          <a:xfrm>
            <a:off x="1013255" y="1149179"/>
            <a:ext cx="10150947" cy="4231928"/>
          </a:xfrm>
          <a:prstGeom prst="rect">
            <a:avLst/>
          </a:prstGeom>
          <a:noFill/>
        </p:spPr>
        <p:txBody>
          <a:bodyPr wrap="square">
            <a:spAutoFit/>
          </a:bodyPr>
          <a:lstStyle/>
          <a:p>
            <a:pPr algn="ctr">
              <a:spcBef>
                <a:spcPts val="600"/>
              </a:spcBef>
            </a:pPr>
            <a:r>
              <a:rPr lang="it-IT" sz="2400" b="1" dirty="0">
                <a:latin typeface="Comic Sans MS" pitchFamily="66" charset="0"/>
              </a:rPr>
              <a:t>L'apostolo scongiurò i corinzi: «Chi si pensa di stare ritto, guardi di non cadere». Se si fossero esaltati e sentiti troppo sicuri e avessero trascurato di vegliare e di pregare, sarebbero caduti in gravi peccati e avrebbero attirato su loro l'ira di Dio</a:t>
            </a:r>
            <a:r>
              <a:rPr lang="es-ES" sz="2400" b="1" dirty="0">
                <a:latin typeface="Comic Sans MS" pitchFamily="66" charset="0"/>
              </a:rPr>
              <a:t>. […]</a:t>
            </a:r>
          </a:p>
          <a:p>
            <a:pPr algn="ctr">
              <a:spcBef>
                <a:spcPts val="600"/>
              </a:spcBef>
            </a:pPr>
            <a:r>
              <a:rPr lang="it-IT" sz="2400" b="1" dirty="0">
                <a:latin typeface="Comic Sans MS" pitchFamily="66" charset="0"/>
              </a:rPr>
              <a:t>Paolo esortò i fratelli a chiedersi quale influsso avessero le loro parole e le loro azioni sugli altri. Essi non dovevano commettere alcun atto, che sebbene innocente, potesse sancire l'idolatria o offendere gli scrupoli di quelli che erano ancora deboli nella fede. «Sia dunque che mangiate, sia che beviate, sia che facciate alcun'altra cosa, fate tutto alla gloria di Dio. Non siate d'intoppo ne ai Giudei, ne ai Greci, ne alla chiesa di Dio»</a:t>
            </a:r>
            <a:endParaRPr lang="es-ES" sz="2400" b="1" dirty="0">
              <a:latin typeface="Comic Sans MS" pitchFamily="66" charset="0"/>
            </a:endParaRPr>
          </a:p>
        </p:txBody>
      </p:sp>
      <p:sp>
        <p:nvSpPr>
          <p:cNvPr id="4" name="CuadroTexto 3">
            <a:extLst>
              <a:ext uri="{FF2B5EF4-FFF2-40B4-BE49-F238E27FC236}">
                <a16:creationId xmlns:a16="http://schemas.microsoft.com/office/drawing/2014/main" id="{5BD16E60-1C48-E153-6092-24242D77882C}"/>
              </a:ext>
            </a:extLst>
          </p:cNvPr>
          <p:cNvSpPr txBox="1"/>
          <p:nvPr/>
        </p:nvSpPr>
        <p:spPr>
          <a:xfrm>
            <a:off x="5715006" y="5661095"/>
            <a:ext cx="5233036" cy="338554"/>
          </a:xfrm>
          <a:prstGeom prst="rect">
            <a:avLst/>
          </a:prstGeom>
          <a:noFill/>
        </p:spPr>
        <p:txBody>
          <a:bodyPr wrap="none" rtlCol="0">
            <a:spAutoFit/>
          </a:bodyPr>
          <a:lstStyle/>
          <a:p>
            <a:pPr algn="r"/>
            <a:r>
              <a:rPr lang="es-ES" sz="1600" b="1" dirty="0"/>
              <a:t>(E.G. </a:t>
            </a:r>
            <a:r>
              <a:rPr lang="es-ES" sz="1600" b="1"/>
              <a:t>White</a:t>
            </a:r>
            <a:r>
              <a:rPr lang="es-ES" sz="1600" b="1" dirty="0"/>
              <a:t>, </a:t>
            </a:r>
            <a:r>
              <a:rPr lang="es-ES" sz="1600" b="1" i="1" dirty="0"/>
              <a:t>Gli uomini che vinsero un impero</a:t>
            </a:r>
            <a:r>
              <a:rPr lang="es-ES" sz="1600" b="1" dirty="0"/>
              <a:t>, p. 198)</a:t>
            </a:r>
          </a:p>
        </p:txBody>
      </p:sp>
    </p:spTree>
    <p:extLst>
      <p:ext uri="{BB962C8B-B14F-4D97-AF65-F5344CB8AC3E}">
        <p14:creationId xmlns:p14="http://schemas.microsoft.com/office/powerpoint/2010/main" val="3195310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Tema de Office">
  <a:themeElements>
    <a:clrScheme name="Personalizado 9">
      <a:dk1>
        <a:sysClr val="windowText" lastClr="000000"/>
      </a:dk1>
      <a:lt1>
        <a:sysClr val="window" lastClr="FFFFFF"/>
      </a:lt1>
      <a:dk2>
        <a:srgbClr val="FF00FF"/>
      </a:dk2>
      <a:lt2>
        <a:srgbClr val="FFFF66"/>
      </a:lt2>
      <a:accent1>
        <a:srgbClr val="2FC753"/>
      </a:accent1>
      <a:accent2>
        <a:srgbClr val="FFCC00"/>
      </a:accent2>
      <a:accent3>
        <a:srgbClr val="B1319F"/>
      </a:accent3>
      <a:accent4>
        <a:srgbClr val="48CEE0"/>
      </a:accent4>
      <a:accent5>
        <a:srgbClr val="D91934"/>
      </a:accent5>
      <a:accent6>
        <a:srgbClr val="635DD3"/>
      </a:accent6>
      <a:hlink>
        <a:srgbClr val="9454C3"/>
      </a:hlink>
      <a:folHlink>
        <a:srgbClr val="3EBBF0"/>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1942</TotalTime>
  <Words>1363</Words>
  <Application>Microsoft Macintosh PowerPoint</Application>
  <PresentationFormat>Widescreen</PresentationFormat>
  <Paragraphs>73</Paragraphs>
  <Slides>9</Slides>
  <Notes>0</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9</vt:i4>
      </vt:variant>
    </vt:vector>
  </HeadingPairs>
  <TitlesOfParts>
    <vt:vector size="17" baseType="lpstr">
      <vt:lpstr>Calibri</vt:lpstr>
      <vt:lpstr>Comic Sans MS</vt:lpstr>
      <vt:lpstr>Aptos Display</vt:lpstr>
      <vt:lpstr>Verdana</vt:lpstr>
      <vt:lpstr>Arial</vt:lpstr>
      <vt:lpstr>Wingdings</vt:lpstr>
      <vt:lpstr>Aptos</vt:lpstr>
      <vt:lpstr>Tema de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Sergio</dc:creator>
  <cp:lastModifiedBy>Cavalieri Mariarosa</cp:lastModifiedBy>
  <cp:revision>81</cp:revision>
  <dcterms:created xsi:type="dcterms:W3CDTF">2026-07-04T15:24:19Z</dcterms:created>
  <dcterms:modified xsi:type="dcterms:W3CDTF">2026-07-15T18:28:06Z</dcterms:modified>
</cp:coreProperties>
</file>