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4" r:id="rId2"/>
    <p:sldId id="266" r:id="rId3"/>
    <p:sldId id="272" r:id="rId4"/>
    <p:sldId id="273" r:id="rId5"/>
    <p:sldId id="260" r:id="rId6"/>
    <p:sldId id="268" r:id="rId7"/>
    <p:sldId id="261" r:id="rId8"/>
    <p:sldId id="262" r:id="rId9"/>
    <p:sldId id="270" r:id="rId10"/>
  </p:sldIdLst>
  <p:sldSz cx="12192000" cy="6858000"/>
  <p:notesSz cx="6858000" cy="9144000"/>
  <p:embeddedFontLst>
    <p:embeddedFont>
      <p:font typeface="Comic Sans MS" panose="030F0902030302020204" pitchFamily="66" charset="0"/>
      <p:regular r:id="rId11"/>
      <p:bold r:id="rId12"/>
      <p:italic r:id="rId13"/>
      <p:boldItalic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E395"/>
    <a:srgbClr val="F8D992"/>
    <a:srgbClr val="FF5729"/>
    <a:srgbClr val="CB7B2B"/>
    <a:srgbClr val="B6A692"/>
    <a:srgbClr val="FDF983"/>
    <a:srgbClr val="FFF4C7"/>
    <a:srgbClr val="F2CF9B"/>
    <a:srgbClr val="A8875F"/>
    <a:srgbClr val="B1B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5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36BC1A-BB19-40F3-8482-C603DC98D65E}" type="doc">
      <dgm:prSet loTypeId="urn:microsoft.com/office/officeart/2008/layout/PictureAccentList" loCatId="list" qsTypeId="urn:microsoft.com/office/officeart/2005/8/quickstyle/simple5#2" qsCatId="simple" csTypeId="urn:microsoft.com/office/officeart/2005/8/colors/colorful2#2" csCatId="colorful" phldr="1"/>
      <dgm:spPr/>
      <dgm:t>
        <a:bodyPr/>
        <a:lstStyle/>
        <a:p>
          <a:endParaRPr lang="es-ES"/>
        </a:p>
      </dgm:t>
    </dgm:pt>
    <dgm:pt modelId="{AAD7E697-AFC1-45C9-8FB9-4E5D3A3406E4}">
      <dgm:prSet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consolazione di Dio</a:t>
          </a:r>
          <a:endParaRPr lang="es-E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0AFAB09-050A-4D3C-B8EE-117868993CA1}" type="parTrans" cxnId="{2E5C220A-48E9-42BB-B041-7D0495DD5AA0}">
      <dgm:prSet/>
      <dgm:spPr/>
      <dgm:t>
        <a:bodyPr/>
        <a:lstStyle/>
        <a:p>
          <a:endParaRPr lang="es-ES">
            <a:effectLst/>
          </a:endParaRPr>
        </a:p>
      </dgm:t>
    </dgm:pt>
    <dgm:pt modelId="{A02EA28E-579D-4EC2-B1A5-329F975BDB73}" type="sibTrans" cxnId="{2E5C220A-48E9-42BB-B041-7D0495DD5AA0}">
      <dgm:prSet/>
      <dgm:spPr/>
      <dgm:t>
        <a:bodyPr/>
        <a:lstStyle/>
        <a:p>
          <a:endParaRPr lang="es-ES">
            <a:effectLst/>
          </a:endParaRPr>
        </a:p>
      </dgm:t>
    </dgm:pt>
    <dgm:pt modelId="{FA162DB1-411C-4B17-ABCC-7FC8862A64B2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 libera dalla paura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E137E4-6EE6-47CF-AAE4-C0895AA51564}" type="parTrans" cxnId="{A10D1F0A-3DD8-496B-8341-D59943A82D28}">
      <dgm:prSet/>
      <dgm:spPr/>
      <dgm:t>
        <a:bodyPr/>
        <a:lstStyle/>
        <a:p>
          <a:endParaRPr lang="es-ES">
            <a:effectLst/>
          </a:endParaRPr>
        </a:p>
      </dgm:t>
    </dgm:pt>
    <dgm:pt modelId="{DF25863B-67BF-4639-BB92-FD2A398291CF}" type="sibTrans" cxnId="{A10D1F0A-3DD8-496B-8341-D59943A82D28}">
      <dgm:prSet/>
      <dgm:spPr/>
      <dgm:t>
        <a:bodyPr/>
        <a:lstStyle/>
        <a:p>
          <a:endParaRPr lang="es-ES">
            <a:effectLst/>
          </a:endParaRPr>
        </a:p>
      </dgm:t>
    </dgm:pt>
    <dgm:pt modelId="{2B16FAB2-743A-4AB3-B845-B55C3D73432F}">
      <dgm:prSet custT="1"/>
      <dgm:spPr/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 ricorda tutte le volte in cui Lui ci ha aiutato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AFE39CF-081A-420F-BA5F-8A800C6F5EF8}" type="parTrans" cxnId="{181DC361-8C9C-4D9C-B3E7-D28789978EC8}">
      <dgm:prSet/>
      <dgm:spPr/>
      <dgm:t>
        <a:bodyPr/>
        <a:lstStyle/>
        <a:p>
          <a:endParaRPr lang="es-ES">
            <a:effectLst/>
          </a:endParaRPr>
        </a:p>
      </dgm:t>
    </dgm:pt>
    <dgm:pt modelId="{089B9C78-31CF-4977-BDF8-E4D6C340581D}" type="sibTrans" cxnId="{181DC361-8C9C-4D9C-B3E7-D28789978EC8}">
      <dgm:prSet/>
      <dgm:spPr/>
      <dgm:t>
        <a:bodyPr/>
        <a:lstStyle/>
        <a:p>
          <a:endParaRPr lang="es-ES">
            <a:effectLst/>
          </a:endParaRPr>
        </a:p>
      </dgm:t>
    </dgm:pt>
    <dgm:pt modelId="{7C911B8E-7A30-49FC-82E5-7658009EE447}">
      <dgm:prSet custT="1"/>
      <dgm:spPr/>
      <dgm:t>
        <a:bodyPr/>
        <a:lstStyle/>
        <a:p>
          <a:r>
            <a:rPr lang="es-ES" sz="2000" b="1" dirty="0">
              <a:solidFill>
                <a:schemeClr val="tx1"/>
              </a:solidFill>
              <a:effectLst/>
            </a:rPr>
            <a:t>ci aiuta a sopportare l’afflizione</a:t>
          </a:r>
          <a:endParaRPr lang="es-ES" sz="2000" dirty="0">
            <a:solidFill>
              <a:schemeClr val="tx1"/>
            </a:solidFill>
            <a:effectLst/>
          </a:endParaRPr>
        </a:p>
      </dgm:t>
    </dgm:pt>
    <dgm:pt modelId="{2DFBAB6D-AB41-4DAB-903D-4D37EB3ED4A8}" type="parTrans" cxnId="{FDCC32DC-3706-45A3-8EFF-56F2639C10DD}">
      <dgm:prSet/>
      <dgm:spPr/>
      <dgm:t>
        <a:bodyPr/>
        <a:lstStyle/>
        <a:p>
          <a:endParaRPr lang="es-ES">
            <a:effectLst/>
          </a:endParaRPr>
        </a:p>
      </dgm:t>
    </dgm:pt>
    <dgm:pt modelId="{B36B7BC0-7332-47A1-95B2-89C29654614A}" type="sibTrans" cxnId="{FDCC32DC-3706-45A3-8EFF-56F2639C10DD}">
      <dgm:prSet/>
      <dgm:spPr/>
      <dgm:t>
        <a:bodyPr/>
        <a:lstStyle/>
        <a:p>
          <a:endParaRPr lang="es-ES">
            <a:effectLst/>
          </a:endParaRPr>
        </a:p>
      </dgm:t>
    </dgm:pt>
    <dgm:pt modelId="{156E3E1C-824D-4680-8072-BE56C95E1689}">
      <dgm:prSet custT="1"/>
      <dgm:spPr/>
      <dgm:t>
        <a:bodyPr/>
        <a:lstStyle/>
        <a:p>
          <a:r>
            <a:rPr lang="es-ES" sz="2000" b="1" dirty="0">
              <a:solidFill>
                <a:schemeClr val="tx1"/>
              </a:solidFill>
              <a:effectLst/>
            </a:rPr>
            <a:t>ci conduce alla maturità spirituale</a:t>
          </a:r>
          <a:endParaRPr lang="es-ES" sz="2000" dirty="0">
            <a:solidFill>
              <a:schemeClr val="tx1"/>
            </a:solidFill>
            <a:effectLst/>
          </a:endParaRPr>
        </a:p>
      </dgm:t>
    </dgm:pt>
    <dgm:pt modelId="{2D94CA8D-F513-4F42-94C5-2D7363710307}" type="parTrans" cxnId="{E98B7860-CA92-44A5-92B7-F969C8A7F640}">
      <dgm:prSet/>
      <dgm:spPr/>
      <dgm:t>
        <a:bodyPr/>
        <a:lstStyle/>
        <a:p>
          <a:endParaRPr lang="es-ES">
            <a:effectLst/>
          </a:endParaRPr>
        </a:p>
      </dgm:t>
    </dgm:pt>
    <dgm:pt modelId="{3752E77C-97FD-43E8-9740-759B3D9EC46C}" type="sibTrans" cxnId="{E98B7860-CA92-44A5-92B7-F969C8A7F640}">
      <dgm:prSet/>
      <dgm:spPr/>
      <dgm:t>
        <a:bodyPr/>
        <a:lstStyle/>
        <a:p>
          <a:endParaRPr lang="es-ES">
            <a:effectLst/>
          </a:endParaRPr>
        </a:p>
      </dgm:t>
    </dgm:pt>
    <dgm:pt modelId="{E05C01D3-016E-4670-878C-08DE0F96A464}">
      <dgm:prSet custT="1"/>
      <dgm:spPr/>
      <dgm:t>
        <a:bodyPr/>
        <a:lstStyle/>
        <a:p>
          <a:r>
            <a:rPr lang="es-ES" sz="2000" b="1" dirty="0">
              <a:solidFill>
                <a:schemeClr val="tx1"/>
              </a:solidFill>
              <a:effectLst/>
            </a:rPr>
            <a:t>ci incoraggia a intercedere per gli altri</a:t>
          </a:r>
          <a:endParaRPr lang="es-ES" sz="2000" dirty="0">
            <a:solidFill>
              <a:schemeClr val="tx1"/>
            </a:solidFill>
            <a:effectLst/>
          </a:endParaRPr>
        </a:p>
      </dgm:t>
    </dgm:pt>
    <dgm:pt modelId="{A9EA11E2-C1A2-465B-A49B-670A1E451D9F}" type="parTrans" cxnId="{2850729B-0940-4E3A-ADD7-4BA07538E06D}">
      <dgm:prSet/>
      <dgm:spPr/>
      <dgm:t>
        <a:bodyPr/>
        <a:lstStyle/>
        <a:p>
          <a:endParaRPr lang="es-ES">
            <a:effectLst/>
          </a:endParaRPr>
        </a:p>
      </dgm:t>
    </dgm:pt>
    <dgm:pt modelId="{43866683-FF4A-452C-8794-5C875B911228}" type="sibTrans" cxnId="{2850729B-0940-4E3A-ADD7-4BA07538E06D}">
      <dgm:prSet/>
      <dgm:spPr/>
      <dgm:t>
        <a:bodyPr/>
        <a:lstStyle/>
        <a:p>
          <a:endParaRPr lang="es-ES">
            <a:effectLst/>
          </a:endParaRPr>
        </a:p>
      </dgm:t>
    </dgm:pt>
    <dgm:pt modelId="{FA0A4040-3D7E-4DA2-AF11-8D07B0162784}">
      <dgm:prSet custT="1"/>
      <dgm:spPr/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confortiamo gli altri come siamo stati confortati da Dio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3ACE87C-F877-471C-9D9F-E16B1D51E6D9}" type="parTrans" cxnId="{DF42FE03-08E0-486D-A1DA-3208EFFC2209}">
      <dgm:prSet/>
      <dgm:spPr/>
      <dgm:t>
        <a:bodyPr/>
        <a:lstStyle/>
        <a:p>
          <a:endParaRPr lang="es-ES">
            <a:effectLst/>
          </a:endParaRPr>
        </a:p>
      </dgm:t>
    </dgm:pt>
    <dgm:pt modelId="{F2992493-E955-4FD4-B895-5D7D143220E1}" type="sibTrans" cxnId="{DF42FE03-08E0-486D-A1DA-3208EFFC2209}">
      <dgm:prSet/>
      <dgm:spPr/>
      <dgm:t>
        <a:bodyPr/>
        <a:lstStyle/>
        <a:p>
          <a:endParaRPr lang="es-ES">
            <a:effectLst/>
          </a:endParaRPr>
        </a:p>
      </dgm:t>
    </dgm:pt>
    <dgm:pt modelId="{853F9FAA-E12E-4503-95E1-0A6B23AB5587}" type="pres">
      <dgm:prSet presAssocID="{0536BC1A-BB19-40F3-8482-C603DC98D65E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296836C8-F639-4414-8A6F-BE55BC0F9C10}" type="pres">
      <dgm:prSet presAssocID="{AAD7E697-AFC1-45C9-8FB9-4E5D3A3406E4}" presName="root" presStyleCnt="0">
        <dgm:presLayoutVars>
          <dgm:chMax/>
          <dgm:chPref val="4"/>
        </dgm:presLayoutVars>
      </dgm:prSet>
      <dgm:spPr/>
    </dgm:pt>
    <dgm:pt modelId="{DA0967AA-6070-4A92-A385-73B46FB2D306}" type="pres">
      <dgm:prSet presAssocID="{AAD7E697-AFC1-45C9-8FB9-4E5D3A3406E4}" presName="rootComposite" presStyleCnt="0">
        <dgm:presLayoutVars/>
      </dgm:prSet>
      <dgm:spPr/>
    </dgm:pt>
    <dgm:pt modelId="{8677BA38-946B-4787-91B9-A03B5407DEBB}" type="pres">
      <dgm:prSet presAssocID="{AAD7E697-AFC1-45C9-8FB9-4E5D3A3406E4}" presName="rootText" presStyleLbl="node0" presStyleIdx="0" presStyleCnt="1" custScaleX="194677">
        <dgm:presLayoutVars>
          <dgm:chMax/>
          <dgm:chPref val="4"/>
        </dgm:presLayoutVars>
      </dgm:prSet>
      <dgm:spPr/>
    </dgm:pt>
    <dgm:pt modelId="{8B048271-DECA-4D1A-A3FA-0B201B4F950C}" type="pres">
      <dgm:prSet presAssocID="{AAD7E697-AFC1-45C9-8FB9-4E5D3A3406E4}" presName="childShape" presStyleCnt="0">
        <dgm:presLayoutVars>
          <dgm:chMax val="0"/>
          <dgm:chPref val="0"/>
        </dgm:presLayoutVars>
      </dgm:prSet>
      <dgm:spPr/>
    </dgm:pt>
    <dgm:pt modelId="{BF89BE34-F82F-408A-9D3A-81E46C139EE0}" type="pres">
      <dgm:prSet presAssocID="{FA162DB1-411C-4B17-ABCC-7FC8862A64B2}" presName="childComposite" presStyleCnt="0">
        <dgm:presLayoutVars>
          <dgm:chMax val="0"/>
          <dgm:chPref val="0"/>
        </dgm:presLayoutVars>
      </dgm:prSet>
      <dgm:spPr/>
    </dgm:pt>
    <dgm:pt modelId="{702B2A40-EF80-4F27-BB52-24C74085D3DA}" type="pres">
      <dgm:prSet presAssocID="{FA162DB1-411C-4B17-ABCC-7FC8862A64B2}" presName="Image" presStyleLbl="node1" presStyleIdx="0" presStyleCnt="6" custLinFactX="-97732" custLinFactNeighborX="-100000"/>
      <dgm:spPr>
        <a:prstGeom prst="notchedRightArrow">
          <a:avLst/>
        </a:prstGeom>
      </dgm:spPr>
    </dgm:pt>
    <dgm:pt modelId="{F8693373-BE51-47F1-ADB0-3BD13286B498}" type="pres">
      <dgm:prSet presAssocID="{FA162DB1-411C-4B17-ABCC-7FC8862A64B2}" presName="childText" presStyleLbl="lnNode1" presStyleIdx="0" presStyleCnt="6" custScaleX="235283" custLinFactNeighborX="34341">
        <dgm:presLayoutVars>
          <dgm:chMax val="0"/>
          <dgm:chPref val="0"/>
          <dgm:bulletEnabled val="1"/>
        </dgm:presLayoutVars>
      </dgm:prSet>
      <dgm:spPr/>
    </dgm:pt>
    <dgm:pt modelId="{FB81CE11-80DD-4DD4-B06D-F3BF23BD6342}" type="pres">
      <dgm:prSet presAssocID="{2B16FAB2-743A-4AB3-B845-B55C3D73432F}" presName="childComposite" presStyleCnt="0">
        <dgm:presLayoutVars>
          <dgm:chMax val="0"/>
          <dgm:chPref val="0"/>
        </dgm:presLayoutVars>
      </dgm:prSet>
      <dgm:spPr/>
    </dgm:pt>
    <dgm:pt modelId="{7DA5F745-1C74-4E02-BD4F-1919BAD9203F}" type="pres">
      <dgm:prSet presAssocID="{2B16FAB2-743A-4AB3-B845-B55C3D73432F}" presName="Image" presStyleLbl="node1" presStyleIdx="1" presStyleCnt="6" custLinFactX="-97732" custLinFactNeighborX="-100000"/>
      <dgm:spPr>
        <a:prstGeom prst="notchedRightArrow">
          <a:avLst/>
        </a:prstGeom>
      </dgm:spPr>
    </dgm:pt>
    <dgm:pt modelId="{9D00E0F3-92A8-48FB-9D1D-AA20AEA074AF}" type="pres">
      <dgm:prSet presAssocID="{2B16FAB2-743A-4AB3-B845-B55C3D73432F}" presName="childText" presStyleLbl="lnNode1" presStyleIdx="1" presStyleCnt="6" custScaleX="235283" custLinFactNeighborX="34341">
        <dgm:presLayoutVars>
          <dgm:chMax val="0"/>
          <dgm:chPref val="0"/>
          <dgm:bulletEnabled val="1"/>
        </dgm:presLayoutVars>
      </dgm:prSet>
      <dgm:spPr/>
    </dgm:pt>
    <dgm:pt modelId="{82285220-4CA8-498A-9AD5-70BE00853800}" type="pres">
      <dgm:prSet presAssocID="{7C911B8E-7A30-49FC-82E5-7658009EE447}" presName="childComposite" presStyleCnt="0">
        <dgm:presLayoutVars>
          <dgm:chMax val="0"/>
          <dgm:chPref val="0"/>
        </dgm:presLayoutVars>
      </dgm:prSet>
      <dgm:spPr/>
    </dgm:pt>
    <dgm:pt modelId="{BF34FDA3-FEDE-4654-B83A-BB6765AA32CA}" type="pres">
      <dgm:prSet presAssocID="{7C911B8E-7A30-49FC-82E5-7658009EE447}" presName="Image" presStyleLbl="node1" presStyleIdx="2" presStyleCnt="6" custLinFactX="-97732" custLinFactNeighborX="-100000"/>
      <dgm:spPr>
        <a:prstGeom prst="notchedRightArrow">
          <a:avLst/>
        </a:prstGeom>
      </dgm:spPr>
    </dgm:pt>
    <dgm:pt modelId="{8ACD26B5-AA09-4388-B23E-9C809FE40103}" type="pres">
      <dgm:prSet presAssocID="{7C911B8E-7A30-49FC-82E5-7658009EE447}" presName="childText" presStyleLbl="lnNode1" presStyleIdx="2" presStyleCnt="6" custScaleX="235283" custLinFactNeighborX="34341">
        <dgm:presLayoutVars>
          <dgm:chMax val="0"/>
          <dgm:chPref val="0"/>
          <dgm:bulletEnabled val="1"/>
        </dgm:presLayoutVars>
      </dgm:prSet>
      <dgm:spPr/>
    </dgm:pt>
    <dgm:pt modelId="{1B4B6850-DFAC-4100-9158-EAF8CC620D4A}" type="pres">
      <dgm:prSet presAssocID="{156E3E1C-824D-4680-8072-BE56C95E1689}" presName="childComposite" presStyleCnt="0">
        <dgm:presLayoutVars>
          <dgm:chMax val="0"/>
          <dgm:chPref val="0"/>
        </dgm:presLayoutVars>
      </dgm:prSet>
      <dgm:spPr/>
    </dgm:pt>
    <dgm:pt modelId="{EEC8F494-8BFB-4FF6-9CAA-4EE35282B786}" type="pres">
      <dgm:prSet presAssocID="{156E3E1C-824D-4680-8072-BE56C95E1689}" presName="Image" presStyleLbl="node1" presStyleIdx="3" presStyleCnt="6" custLinFactX="-97732" custLinFactNeighborX="-100000"/>
      <dgm:spPr>
        <a:prstGeom prst="notchedRightArrow">
          <a:avLst/>
        </a:prstGeom>
      </dgm:spPr>
    </dgm:pt>
    <dgm:pt modelId="{87850F6D-2B8B-404D-A19D-094EBF7E5257}" type="pres">
      <dgm:prSet presAssocID="{156E3E1C-824D-4680-8072-BE56C95E1689}" presName="childText" presStyleLbl="lnNode1" presStyleIdx="3" presStyleCnt="6" custScaleX="235283" custLinFactNeighborX="34341">
        <dgm:presLayoutVars>
          <dgm:chMax val="0"/>
          <dgm:chPref val="0"/>
          <dgm:bulletEnabled val="1"/>
        </dgm:presLayoutVars>
      </dgm:prSet>
      <dgm:spPr/>
    </dgm:pt>
    <dgm:pt modelId="{8685A55A-D250-45E0-AD3D-87B9022032B8}" type="pres">
      <dgm:prSet presAssocID="{E05C01D3-016E-4670-878C-08DE0F96A464}" presName="childComposite" presStyleCnt="0">
        <dgm:presLayoutVars>
          <dgm:chMax val="0"/>
          <dgm:chPref val="0"/>
        </dgm:presLayoutVars>
      </dgm:prSet>
      <dgm:spPr/>
    </dgm:pt>
    <dgm:pt modelId="{F0178A28-587B-4566-9F4C-42ACCB71AADD}" type="pres">
      <dgm:prSet presAssocID="{E05C01D3-016E-4670-878C-08DE0F96A464}" presName="Image" presStyleLbl="node1" presStyleIdx="4" presStyleCnt="6" custLinFactX="-97732" custLinFactNeighborX="-100000"/>
      <dgm:spPr>
        <a:prstGeom prst="notchedRightArrow">
          <a:avLst/>
        </a:prstGeom>
      </dgm:spPr>
    </dgm:pt>
    <dgm:pt modelId="{BCBC9458-7DD1-4193-AC64-4E7A19A2E4E0}" type="pres">
      <dgm:prSet presAssocID="{E05C01D3-016E-4670-878C-08DE0F96A464}" presName="childText" presStyleLbl="lnNode1" presStyleIdx="4" presStyleCnt="6" custScaleX="235283" custLinFactNeighborX="34341">
        <dgm:presLayoutVars>
          <dgm:chMax val="0"/>
          <dgm:chPref val="0"/>
          <dgm:bulletEnabled val="1"/>
        </dgm:presLayoutVars>
      </dgm:prSet>
      <dgm:spPr/>
    </dgm:pt>
    <dgm:pt modelId="{3DD2B449-C126-42F8-804E-A695553BC01F}" type="pres">
      <dgm:prSet presAssocID="{FA0A4040-3D7E-4DA2-AF11-8D07B0162784}" presName="childComposite" presStyleCnt="0">
        <dgm:presLayoutVars>
          <dgm:chMax val="0"/>
          <dgm:chPref val="0"/>
        </dgm:presLayoutVars>
      </dgm:prSet>
      <dgm:spPr/>
    </dgm:pt>
    <dgm:pt modelId="{4870131D-BA17-429B-A251-A4FABFD6260C}" type="pres">
      <dgm:prSet presAssocID="{FA0A4040-3D7E-4DA2-AF11-8D07B0162784}" presName="Image" presStyleLbl="node1" presStyleIdx="5" presStyleCnt="6" custLinFactX="-97732" custLinFactNeighborX="-100000"/>
      <dgm:spPr>
        <a:prstGeom prst="notchedRightArrow">
          <a:avLst/>
        </a:prstGeom>
      </dgm:spPr>
    </dgm:pt>
    <dgm:pt modelId="{E81B69C7-9BA2-4AE9-BBAB-DD4C844F534B}" type="pres">
      <dgm:prSet presAssocID="{FA0A4040-3D7E-4DA2-AF11-8D07B0162784}" presName="childText" presStyleLbl="lnNode1" presStyleIdx="5" presStyleCnt="6" custScaleX="235283" custLinFactNeighborX="34341">
        <dgm:presLayoutVars>
          <dgm:chMax val="0"/>
          <dgm:chPref val="0"/>
          <dgm:bulletEnabled val="1"/>
        </dgm:presLayoutVars>
      </dgm:prSet>
      <dgm:spPr/>
    </dgm:pt>
  </dgm:ptLst>
  <dgm:cxnLst>
    <dgm:cxn modelId="{DF42FE03-08E0-486D-A1DA-3208EFFC2209}" srcId="{AAD7E697-AFC1-45C9-8FB9-4E5D3A3406E4}" destId="{FA0A4040-3D7E-4DA2-AF11-8D07B0162784}" srcOrd="5" destOrd="0" parTransId="{A3ACE87C-F877-471C-9D9F-E16B1D51E6D9}" sibTransId="{F2992493-E955-4FD4-B895-5D7D143220E1}"/>
    <dgm:cxn modelId="{A10D1F0A-3DD8-496B-8341-D59943A82D28}" srcId="{AAD7E697-AFC1-45C9-8FB9-4E5D3A3406E4}" destId="{FA162DB1-411C-4B17-ABCC-7FC8862A64B2}" srcOrd="0" destOrd="0" parTransId="{EDE137E4-6EE6-47CF-AAE4-C0895AA51564}" sibTransId="{DF25863B-67BF-4639-BB92-FD2A398291CF}"/>
    <dgm:cxn modelId="{2E5C220A-48E9-42BB-B041-7D0495DD5AA0}" srcId="{0536BC1A-BB19-40F3-8482-C603DC98D65E}" destId="{AAD7E697-AFC1-45C9-8FB9-4E5D3A3406E4}" srcOrd="0" destOrd="0" parTransId="{E0AFAB09-050A-4D3C-B8EE-117868993CA1}" sibTransId="{A02EA28E-579D-4EC2-B1A5-329F975BDB73}"/>
    <dgm:cxn modelId="{9120C015-D5AB-4C1D-AA56-CFC9C4E99068}" type="presOf" srcId="{FA162DB1-411C-4B17-ABCC-7FC8862A64B2}" destId="{F8693373-BE51-47F1-ADB0-3BD13286B498}" srcOrd="0" destOrd="0" presId="urn:microsoft.com/office/officeart/2008/layout/PictureAccentList"/>
    <dgm:cxn modelId="{99568617-152A-4648-A605-0200D7F82817}" type="presOf" srcId="{FA0A4040-3D7E-4DA2-AF11-8D07B0162784}" destId="{E81B69C7-9BA2-4AE9-BBAB-DD4C844F534B}" srcOrd="0" destOrd="0" presId="urn:microsoft.com/office/officeart/2008/layout/PictureAccentList"/>
    <dgm:cxn modelId="{3EDAC61B-E7CC-48AF-B899-1C2107C5217F}" type="presOf" srcId="{7C911B8E-7A30-49FC-82E5-7658009EE447}" destId="{8ACD26B5-AA09-4388-B23E-9C809FE40103}" srcOrd="0" destOrd="0" presId="urn:microsoft.com/office/officeart/2008/layout/PictureAccentList"/>
    <dgm:cxn modelId="{81A5603E-EF5A-40FF-8167-16A14C118DEB}" type="presOf" srcId="{E05C01D3-016E-4670-878C-08DE0F96A464}" destId="{BCBC9458-7DD1-4193-AC64-4E7A19A2E4E0}" srcOrd="0" destOrd="0" presId="urn:microsoft.com/office/officeart/2008/layout/PictureAccentList"/>
    <dgm:cxn modelId="{470DED48-6860-43C8-9392-6DA7DC9E6650}" type="presOf" srcId="{156E3E1C-824D-4680-8072-BE56C95E1689}" destId="{87850F6D-2B8B-404D-A19D-094EBF7E5257}" srcOrd="0" destOrd="0" presId="urn:microsoft.com/office/officeart/2008/layout/PictureAccentList"/>
    <dgm:cxn modelId="{F534684E-ADC3-437A-B101-A3400BE7221E}" type="presOf" srcId="{0536BC1A-BB19-40F3-8482-C603DC98D65E}" destId="{853F9FAA-E12E-4503-95E1-0A6B23AB5587}" srcOrd="0" destOrd="0" presId="urn:microsoft.com/office/officeart/2008/layout/PictureAccentList"/>
    <dgm:cxn modelId="{E98B7860-CA92-44A5-92B7-F969C8A7F640}" srcId="{AAD7E697-AFC1-45C9-8FB9-4E5D3A3406E4}" destId="{156E3E1C-824D-4680-8072-BE56C95E1689}" srcOrd="3" destOrd="0" parTransId="{2D94CA8D-F513-4F42-94C5-2D7363710307}" sibTransId="{3752E77C-97FD-43E8-9740-759B3D9EC46C}"/>
    <dgm:cxn modelId="{181DC361-8C9C-4D9C-B3E7-D28789978EC8}" srcId="{AAD7E697-AFC1-45C9-8FB9-4E5D3A3406E4}" destId="{2B16FAB2-743A-4AB3-B845-B55C3D73432F}" srcOrd="1" destOrd="0" parTransId="{3AFE39CF-081A-420F-BA5F-8A800C6F5EF8}" sibTransId="{089B9C78-31CF-4977-BDF8-E4D6C340581D}"/>
    <dgm:cxn modelId="{8A40526E-5C90-44CC-8D3B-68C94D32C13F}" type="presOf" srcId="{AAD7E697-AFC1-45C9-8FB9-4E5D3A3406E4}" destId="{8677BA38-946B-4787-91B9-A03B5407DEBB}" srcOrd="0" destOrd="0" presId="urn:microsoft.com/office/officeart/2008/layout/PictureAccentList"/>
    <dgm:cxn modelId="{2850729B-0940-4E3A-ADD7-4BA07538E06D}" srcId="{AAD7E697-AFC1-45C9-8FB9-4E5D3A3406E4}" destId="{E05C01D3-016E-4670-878C-08DE0F96A464}" srcOrd="4" destOrd="0" parTransId="{A9EA11E2-C1A2-465B-A49B-670A1E451D9F}" sibTransId="{43866683-FF4A-452C-8794-5C875B911228}"/>
    <dgm:cxn modelId="{6E0198D8-ECA4-446D-9299-75F0AD6BC46E}" type="presOf" srcId="{2B16FAB2-743A-4AB3-B845-B55C3D73432F}" destId="{9D00E0F3-92A8-48FB-9D1D-AA20AEA074AF}" srcOrd="0" destOrd="0" presId="urn:microsoft.com/office/officeart/2008/layout/PictureAccentList"/>
    <dgm:cxn modelId="{FDCC32DC-3706-45A3-8EFF-56F2639C10DD}" srcId="{AAD7E697-AFC1-45C9-8FB9-4E5D3A3406E4}" destId="{7C911B8E-7A30-49FC-82E5-7658009EE447}" srcOrd="2" destOrd="0" parTransId="{2DFBAB6D-AB41-4DAB-903D-4D37EB3ED4A8}" sibTransId="{B36B7BC0-7332-47A1-95B2-89C29654614A}"/>
    <dgm:cxn modelId="{8DC400E4-6555-4712-8BB3-E5DE1A6E453B}" type="presParOf" srcId="{853F9FAA-E12E-4503-95E1-0A6B23AB5587}" destId="{296836C8-F639-4414-8A6F-BE55BC0F9C10}" srcOrd="0" destOrd="0" presId="urn:microsoft.com/office/officeart/2008/layout/PictureAccentList"/>
    <dgm:cxn modelId="{A7CDBECC-3E0F-4521-8543-83880270B9A2}" type="presParOf" srcId="{296836C8-F639-4414-8A6F-BE55BC0F9C10}" destId="{DA0967AA-6070-4A92-A385-73B46FB2D306}" srcOrd="0" destOrd="0" presId="urn:microsoft.com/office/officeart/2008/layout/PictureAccentList"/>
    <dgm:cxn modelId="{858BC4AE-C354-45E0-BA7D-E4897491F864}" type="presParOf" srcId="{DA0967AA-6070-4A92-A385-73B46FB2D306}" destId="{8677BA38-946B-4787-91B9-A03B5407DEBB}" srcOrd="0" destOrd="0" presId="urn:microsoft.com/office/officeart/2008/layout/PictureAccentList"/>
    <dgm:cxn modelId="{0EA93B80-7DB8-42E0-AA45-4C27B7E1385F}" type="presParOf" srcId="{296836C8-F639-4414-8A6F-BE55BC0F9C10}" destId="{8B048271-DECA-4D1A-A3FA-0B201B4F950C}" srcOrd="1" destOrd="0" presId="urn:microsoft.com/office/officeart/2008/layout/PictureAccentList"/>
    <dgm:cxn modelId="{4C372FB8-BE7F-4D7E-AF30-6E77BABAA900}" type="presParOf" srcId="{8B048271-DECA-4D1A-A3FA-0B201B4F950C}" destId="{BF89BE34-F82F-408A-9D3A-81E46C139EE0}" srcOrd="0" destOrd="0" presId="urn:microsoft.com/office/officeart/2008/layout/PictureAccentList"/>
    <dgm:cxn modelId="{BF26C749-D941-49AB-AB2E-08EE4145204E}" type="presParOf" srcId="{BF89BE34-F82F-408A-9D3A-81E46C139EE0}" destId="{702B2A40-EF80-4F27-BB52-24C74085D3DA}" srcOrd="0" destOrd="0" presId="urn:microsoft.com/office/officeart/2008/layout/PictureAccentList"/>
    <dgm:cxn modelId="{AC842808-B262-4BD5-8458-9DE58519B7D7}" type="presParOf" srcId="{BF89BE34-F82F-408A-9D3A-81E46C139EE0}" destId="{F8693373-BE51-47F1-ADB0-3BD13286B498}" srcOrd="1" destOrd="0" presId="urn:microsoft.com/office/officeart/2008/layout/PictureAccentList"/>
    <dgm:cxn modelId="{B8B68234-DDE5-4432-BA44-F135F835213F}" type="presParOf" srcId="{8B048271-DECA-4D1A-A3FA-0B201B4F950C}" destId="{FB81CE11-80DD-4DD4-B06D-F3BF23BD6342}" srcOrd="1" destOrd="0" presId="urn:microsoft.com/office/officeart/2008/layout/PictureAccentList"/>
    <dgm:cxn modelId="{370BC030-146D-4838-9A98-7FEFF103A37C}" type="presParOf" srcId="{FB81CE11-80DD-4DD4-B06D-F3BF23BD6342}" destId="{7DA5F745-1C74-4E02-BD4F-1919BAD9203F}" srcOrd="0" destOrd="0" presId="urn:microsoft.com/office/officeart/2008/layout/PictureAccentList"/>
    <dgm:cxn modelId="{8FD1BF23-0192-4191-888E-6D5936182C40}" type="presParOf" srcId="{FB81CE11-80DD-4DD4-B06D-F3BF23BD6342}" destId="{9D00E0F3-92A8-48FB-9D1D-AA20AEA074AF}" srcOrd="1" destOrd="0" presId="urn:microsoft.com/office/officeart/2008/layout/PictureAccentList"/>
    <dgm:cxn modelId="{4B3BCED2-C8DE-4565-B5F7-4AA5966FDF0F}" type="presParOf" srcId="{8B048271-DECA-4D1A-A3FA-0B201B4F950C}" destId="{82285220-4CA8-498A-9AD5-70BE00853800}" srcOrd="2" destOrd="0" presId="urn:microsoft.com/office/officeart/2008/layout/PictureAccentList"/>
    <dgm:cxn modelId="{43CB9A64-CD96-410F-83C9-59BE467B5936}" type="presParOf" srcId="{82285220-4CA8-498A-9AD5-70BE00853800}" destId="{BF34FDA3-FEDE-4654-B83A-BB6765AA32CA}" srcOrd="0" destOrd="0" presId="urn:microsoft.com/office/officeart/2008/layout/PictureAccentList"/>
    <dgm:cxn modelId="{1BB58B71-C9E1-45DF-90DB-69D336A71402}" type="presParOf" srcId="{82285220-4CA8-498A-9AD5-70BE00853800}" destId="{8ACD26B5-AA09-4388-B23E-9C809FE40103}" srcOrd="1" destOrd="0" presId="urn:microsoft.com/office/officeart/2008/layout/PictureAccentList"/>
    <dgm:cxn modelId="{72D627B5-4E87-4F81-B482-6E740DF998A6}" type="presParOf" srcId="{8B048271-DECA-4D1A-A3FA-0B201B4F950C}" destId="{1B4B6850-DFAC-4100-9158-EAF8CC620D4A}" srcOrd="3" destOrd="0" presId="urn:microsoft.com/office/officeart/2008/layout/PictureAccentList"/>
    <dgm:cxn modelId="{30C10AFF-BC13-435C-B3C5-D4317A64A186}" type="presParOf" srcId="{1B4B6850-DFAC-4100-9158-EAF8CC620D4A}" destId="{EEC8F494-8BFB-4FF6-9CAA-4EE35282B786}" srcOrd="0" destOrd="0" presId="urn:microsoft.com/office/officeart/2008/layout/PictureAccentList"/>
    <dgm:cxn modelId="{6418D8F2-F7A6-4BC9-B8CF-C3533E53C073}" type="presParOf" srcId="{1B4B6850-DFAC-4100-9158-EAF8CC620D4A}" destId="{87850F6D-2B8B-404D-A19D-094EBF7E5257}" srcOrd="1" destOrd="0" presId="urn:microsoft.com/office/officeart/2008/layout/PictureAccentList"/>
    <dgm:cxn modelId="{5DB28C7F-DB80-4B4A-ACEF-42A2F415C795}" type="presParOf" srcId="{8B048271-DECA-4D1A-A3FA-0B201B4F950C}" destId="{8685A55A-D250-45E0-AD3D-87B9022032B8}" srcOrd="4" destOrd="0" presId="urn:microsoft.com/office/officeart/2008/layout/PictureAccentList"/>
    <dgm:cxn modelId="{1A88D7C8-D31A-40AF-945A-47198C688400}" type="presParOf" srcId="{8685A55A-D250-45E0-AD3D-87B9022032B8}" destId="{F0178A28-587B-4566-9F4C-42ACCB71AADD}" srcOrd="0" destOrd="0" presId="urn:microsoft.com/office/officeart/2008/layout/PictureAccentList"/>
    <dgm:cxn modelId="{F779E9D5-2820-44B7-BA4E-04B16FED523A}" type="presParOf" srcId="{8685A55A-D250-45E0-AD3D-87B9022032B8}" destId="{BCBC9458-7DD1-4193-AC64-4E7A19A2E4E0}" srcOrd="1" destOrd="0" presId="urn:microsoft.com/office/officeart/2008/layout/PictureAccentList"/>
    <dgm:cxn modelId="{00E6E0AF-4B2A-4EDF-B5F8-E7D38A004478}" type="presParOf" srcId="{8B048271-DECA-4D1A-A3FA-0B201B4F950C}" destId="{3DD2B449-C126-42F8-804E-A695553BC01F}" srcOrd="5" destOrd="0" presId="urn:microsoft.com/office/officeart/2008/layout/PictureAccentList"/>
    <dgm:cxn modelId="{F0F6C5C3-BE20-43EA-B4C7-42B6128164B6}" type="presParOf" srcId="{3DD2B449-C126-42F8-804E-A695553BC01F}" destId="{4870131D-BA17-429B-A251-A4FABFD6260C}" srcOrd="0" destOrd="0" presId="urn:microsoft.com/office/officeart/2008/layout/PictureAccentList"/>
    <dgm:cxn modelId="{BE3DF444-2A63-4EED-8F37-4CB661E898C6}" type="presParOf" srcId="{3DD2B449-C126-42F8-804E-A695553BC01F}" destId="{E81B69C7-9BA2-4AE9-BBAB-DD4C844F534B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126C6F-9767-45A4-BF8E-FC0751AF1A7B}" type="doc">
      <dgm:prSet loTypeId="urn:microsoft.com/office/officeart/2005/8/layout/hChevron3" loCatId="process" qsTypeId="urn:microsoft.com/office/officeart/2005/8/quickstyle/simple5#3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059AA52C-810E-4892-9644-3CDFFB285065}">
      <dgm:prSet phldrT="[Texto]" phldr="0"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Efeso</a:t>
          </a:r>
        </a:p>
      </dgm:t>
    </dgm:pt>
    <dgm:pt modelId="{CA66D092-00AC-4FC3-B9EB-2CFA02D48D6E}" type="parTrans" cxnId="{2EE3F2DC-0BA6-4DC0-8313-AC68B460703C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E7AB8A-11E5-496D-8D0E-33D444AA2454}" type="sibTrans" cxnId="{2EE3F2DC-0BA6-4DC0-8313-AC68B460703C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3A14D8-200D-4E53-B795-959B60B727C9}">
      <dgm:prSet phldrT="[Texto]" phldr="0" custT="1"/>
      <dgm:spPr>
        <a:solidFill>
          <a:srgbClr val="339966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spcFirstLastPara="0" vert="horz" wrap="square" lIns="80010" tIns="53340" rIns="26670" bIns="5334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Macedonia</a:t>
          </a:r>
        </a:p>
      </dgm:t>
    </dgm:pt>
    <dgm:pt modelId="{CDD20C17-57E0-4A37-88CB-B2D6B5C91660}" type="parTrans" cxnId="{77548699-80F1-452D-8C15-D83E48D5CF58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0412A2-26E8-4325-853A-B735BD4ED51B}" type="sibTrans" cxnId="{77548699-80F1-452D-8C15-D83E48D5CF58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0253D4-DD5F-4E3C-B506-16CEF947BDC6}">
      <dgm:prSet phldrT="[Texto]" phldr="0" custT="1"/>
      <dgm:spPr>
        <a:gradFill rotWithShape="0">
          <a:gsLst>
            <a:gs pos="0">
              <a:srgbClr val="FF3300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FF3300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FF3300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spcFirstLastPara="0" vert="horz" wrap="square" lIns="80010" tIns="53340" rIns="26670" bIns="5334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Corinto</a:t>
          </a:r>
        </a:p>
      </dgm:t>
    </dgm:pt>
    <dgm:pt modelId="{AA4228BE-158F-4A7C-B929-84C3F2A387B2}" type="parTrans" cxnId="{74972A4A-E45F-47AE-85A9-DDB89B4789BB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B38EB75-B2F4-4288-840F-DC9777547433}" type="sibTrans" cxnId="{74972A4A-E45F-47AE-85A9-DDB89B4789BB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FD5D39-C422-476E-BF27-76C706AF49AB}">
      <dgm:prSet phldrT="[Texto]" phldr="0"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Giudea</a:t>
          </a:r>
        </a:p>
      </dgm:t>
    </dgm:pt>
    <dgm:pt modelId="{09C3A789-3F11-487D-B903-5DC753D962A0}" type="parTrans" cxnId="{E53C82D3-D2CA-44DB-AC50-87E81C54063E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5B3A1C-B71C-444F-A488-3F4D7950DA6E}" type="sibTrans" cxnId="{E53C82D3-D2CA-44DB-AC50-87E81C54063E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30B302-CB54-4916-AFC6-45B82F2CB0AF}" type="pres">
      <dgm:prSet presAssocID="{B6126C6F-9767-45A4-BF8E-FC0751AF1A7B}" presName="Name0" presStyleCnt="0">
        <dgm:presLayoutVars>
          <dgm:dir/>
          <dgm:resizeHandles val="exact"/>
        </dgm:presLayoutVars>
      </dgm:prSet>
      <dgm:spPr/>
    </dgm:pt>
    <dgm:pt modelId="{88C68A86-C418-4A07-AB2F-695C116983D9}" type="pres">
      <dgm:prSet presAssocID="{059AA52C-810E-4892-9644-3CDFFB285065}" presName="parTxOnly" presStyleLbl="node1" presStyleIdx="0" presStyleCnt="4">
        <dgm:presLayoutVars>
          <dgm:bulletEnabled val="1"/>
        </dgm:presLayoutVars>
      </dgm:prSet>
      <dgm:spPr/>
    </dgm:pt>
    <dgm:pt modelId="{098946C7-D794-4C1D-934D-9491C2505650}" type="pres">
      <dgm:prSet presAssocID="{45E7AB8A-11E5-496D-8D0E-33D444AA2454}" presName="parSpace" presStyleCnt="0"/>
      <dgm:spPr/>
    </dgm:pt>
    <dgm:pt modelId="{E43C1325-6628-438D-85B4-414782981C81}" type="pres">
      <dgm:prSet presAssocID="{743A14D8-200D-4E53-B795-959B60B727C9}" presName="parTxOnly" presStyleLbl="node1" presStyleIdx="1" presStyleCnt="4" custScaleX="136378">
        <dgm:presLayoutVars>
          <dgm:bulletEnabled val="1"/>
        </dgm:presLayoutVars>
      </dgm:prSet>
      <dgm:spPr>
        <a:xfrm>
          <a:off x="1237426" y="0"/>
          <a:ext cx="2104406" cy="360000"/>
        </a:xfrm>
        <a:prstGeom prst="chevron">
          <a:avLst/>
        </a:prstGeom>
      </dgm:spPr>
    </dgm:pt>
    <dgm:pt modelId="{EA18445B-670B-4D74-AC1E-E9201F67A299}" type="pres">
      <dgm:prSet presAssocID="{700412A2-26E8-4325-853A-B735BD4ED51B}" presName="parSpace" presStyleCnt="0"/>
      <dgm:spPr/>
    </dgm:pt>
    <dgm:pt modelId="{DDBB88A2-37E8-4BD1-989A-89B36BE008DE}" type="pres">
      <dgm:prSet presAssocID="{7A0253D4-DD5F-4E3C-B506-16CEF947BDC6}" presName="parTxOnly" presStyleLbl="node1" presStyleIdx="2" presStyleCnt="4" custScaleX="109652">
        <dgm:presLayoutVars>
          <dgm:bulletEnabled val="1"/>
        </dgm:presLayoutVars>
      </dgm:prSet>
      <dgm:spPr>
        <a:xfrm>
          <a:off x="3033218" y="0"/>
          <a:ext cx="1692005" cy="360000"/>
        </a:xfrm>
        <a:prstGeom prst="chevron">
          <a:avLst/>
        </a:prstGeom>
      </dgm:spPr>
    </dgm:pt>
    <dgm:pt modelId="{B8C9FFE8-1010-44D6-BB8D-EB1A73B0951F}" type="pres">
      <dgm:prSet presAssocID="{2B38EB75-B2F4-4288-840F-DC9777547433}" presName="parSpace" presStyleCnt="0"/>
      <dgm:spPr/>
    </dgm:pt>
    <dgm:pt modelId="{718914A1-0806-482B-8FF6-8AD86C4C3AAD}" type="pres">
      <dgm:prSet presAssocID="{15FD5D39-C422-476E-BF27-76C706AF49AB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B1F1E402-E7DD-4E17-9FB1-B0D3B62658E3}" type="presOf" srcId="{743A14D8-200D-4E53-B795-959B60B727C9}" destId="{E43C1325-6628-438D-85B4-414782981C81}" srcOrd="0" destOrd="0" presId="urn:microsoft.com/office/officeart/2005/8/layout/hChevron3"/>
    <dgm:cxn modelId="{EFFFAD48-31C5-478F-9DEA-AAF80D1A100C}" type="presOf" srcId="{15FD5D39-C422-476E-BF27-76C706AF49AB}" destId="{718914A1-0806-482B-8FF6-8AD86C4C3AAD}" srcOrd="0" destOrd="0" presId="urn:microsoft.com/office/officeart/2005/8/layout/hChevron3"/>
    <dgm:cxn modelId="{74972A4A-E45F-47AE-85A9-DDB89B4789BB}" srcId="{B6126C6F-9767-45A4-BF8E-FC0751AF1A7B}" destId="{7A0253D4-DD5F-4E3C-B506-16CEF947BDC6}" srcOrd="2" destOrd="0" parTransId="{AA4228BE-158F-4A7C-B929-84C3F2A387B2}" sibTransId="{2B38EB75-B2F4-4288-840F-DC9777547433}"/>
    <dgm:cxn modelId="{ACBC9950-3E9E-4785-8DCB-8045F9BB6159}" type="presOf" srcId="{7A0253D4-DD5F-4E3C-B506-16CEF947BDC6}" destId="{DDBB88A2-37E8-4BD1-989A-89B36BE008DE}" srcOrd="0" destOrd="0" presId="urn:microsoft.com/office/officeart/2005/8/layout/hChevron3"/>
    <dgm:cxn modelId="{77548699-80F1-452D-8C15-D83E48D5CF58}" srcId="{B6126C6F-9767-45A4-BF8E-FC0751AF1A7B}" destId="{743A14D8-200D-4E53-B795-959B60B727C9}" srcOrd="1" destOrd="0" parTransId="{CDD20C17-57E0-4A37-88CB-B2D6B5C91660}" sibTransId="{700412A2-26E8-4325-853A-B735BD4ED51B}"/>
    <dgm:cxn modelId="{FD9AD59E-8C49-45B1-87AF-9476339520B5}" type="presOf" srcId="{059AA52C-810E-4892-9644-3CDFFB285065}" destId="{88C68A86-C418-4A07-AB2F-695C116983D9}" srcOrd="0" destOrd="0" presId="urn:microsoft.com/office/officeart/2005/8/layout/hChevron3"/>
    <dgm:cxn modelId="{FD5257CA-3C1D-4BBE-A47A-57A78A998757}" type="presOf" srcId="{B6126C6F-9767-45A4-BF8E-FC0751AF1A7B}" destId="{4930B302-CB54-4916-AFC6-45B82F2CB0AF}" srcOrd="0" destOrd="0" presId="urn:microsoft.com/office/officeart/2005/8/layout/hChevron3"/>
    <dgm:cxn modelId="{E53C82D3-D2CA-44DB-AC50-87E81C54063E}" srcId="{B6126C6F-9767-45A4-BF8E-FC0751AF1A7B}" destId="{15FD5D39-C422-476E-BF27-76C706AF49AB}" srcOrd="3" destOrd="0" parTransId="{09C3A789-3F11-487D-B903-5DC753D962A0}" sibTransId="{9C5B3A1C-B71C-444F-A488-3F4D7950DA6E}"/>
    <dgm:cxn modelId="{2EE3F2DC-0BA6-4DC0-8313-AC68B460703C}" srcId="{B6126C6F-9767-45A4-BF8E-FC0751AF1A7B}" destId="{059AA52C-810E-4892-9644-3CDFFB285065}" srcOrd="0" destOrd="0" parTransId="{CA66D092-00AC-4FC3-B9EB-2CFA02D48D6E}" sibTransId="{45E7AB8A-11E5-496D-8D0E-33D444AA2454}"/>
    <dgm:cxn modelId="{296848A8-1921-48E9-8035-3E70C4BB9BFF}" type="presParOf" srcId="{4930B302-CB54-4916-AFC6-45B82F2CB0AF}" destId="{88C68A86-C418-4A07-AB2F-695C116983D9}" srcOrd="0" destOrd="0" presId="urn:microsoft.com/office/officeart/2005/8/layout/hChevron3"/>
    <dgm:cxn modelId="{77D6A447-DCE0-4EC9-B194-D859F2A470FF}" type="presParOf" srcId="{4930B302-CB54-4916-AFC6-45B82F2CB0AF}" destId="{098946C7-D794-4C1D-934D-9491C2505650}" srcOrd="1" destOrd="0" presId="urn:microsoft.com/office/officeart/2005/8/layout/hChevron3"/>
    <dgm:cxn modelId="{0A039A7E-8750-4A95-AA3C-F4E773310D0A}" type="presParOf" srcId="{4930B302-CB54-4916-AFC6-45B82F2CB0AF}" destId="{E43C1325-6628-438D-85B4-414782981C81}" srcOrd="2" destOrd="0" presId="urn:microsoft.com/office/officeart/2005/8/layout/hChevron3"/>
    <dgm:cxn modelId="{555B633C-43AE-4163-8A1F-74B252438F01}" type="presParOf" srcId="{4930B302-CB54-4916-AFC6-45B82F2CB0AF}" destId="{EA18445B-670B-4D74-AC1E-E9201F67A299}" srcOrd="3" destOrd="0" presId="urn:microsoft.com/office/officeart/2005/8/layout/hChevron3"/>
    <dgm:cxn modelId="{07380130-16F1-4A63-A25A-C2291185205B}" type="presParOf" srcId="{4930B302-CB54-4916-AFC6-45B82F2CB0AF}" destId="{DDBB88A2-37E8-4BD1-989A-89B36BE008DE}" srcOrd="4" destOrd="0" presId="urn:microsoft.com/office/officeart/2005/8/layout/hChevron3"/>
    <dgm:cxn modelId="{71FBE214-B8A0-4ADE-9ADE-7B5C9F28B75C}" type="presParOf" srcId="{4930B302-CB54-4916-AFC6-45B82F2CB0AF}" destId="{B8C9FFE8-1010-44D6-BB8D-EB1A73B0951F}" srcOrd="5" destOrd="0" presId="urn:microsoft.com/office/officeart/2005/8/layout/hChevron3"/>
    <dgm:cxn modelId="{61CD4A6C-0096-4382-B22C-37BA1D894FD6}" type="presParOf" srcId="{4930B302-CB54-4916-AFC6-45B82F2CB0AF}" destId="{718914A1-0806-482B-8FF6-8AD86C4C3AAD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126C6F-9767-45A4-BF8E-FC0751AF1A7B}" type="doc">
      <dgm:prSet loTypeId="urn:microsoft.com/office/officeart/2005/8/layout/hChevron3" loCatId="process" qsTypeId="urn:microsoft.com/office/officeart/2005/8/quickstyle/simple5#4" qsCatId="simple" csTypeId="urn:microsoft.com/office/officeart/2005/8/colors/colorful1#2" csCatId="colorful" phldr="1"/>
      <dgm:spPr/>
      <dgm:t>
        <a:bodyPr/>
        <a:lstStyle/>
        <a:p>
          <a:endParaRPr lang="es-ES"/>
        </a:p>
      </dgm:t>
    </dgm:pt>
    <dgm:pt modelId="{059AA52C-810E-4892-9644-3CDFFB285065}">
      <dgm:prSet phldrT="[Texto]" phldr="0" custT="1"/>
      <dgm:spPr/>
      <dgm:t>
        <a:bodyPr/>
        <a:lstStyle/>
        <a:p>
          <a:r>
            <a:rPr lang="es-ES" sz="2000" b="1" dirty="0"/>
            <a:t>Efeso</a:t>
          </a:r>
        </a:p>
      </dgm:t>
    </dgm:pt>
    <dgm:pt modelId="{CA66D092-00AC-4FC3-B9EB-2CFA02D48D6E}" type="parTrans" cxnId="{2EE3F2DC-0BA6-4DC0-8313-AC68B460703C}">
      <dgm:prSet/>
      <dgm:spPr/>
      <dgm:t>
        <a:bodyPr/>
        <a:lstStyle/>
        <a:p>
          <a:endParaRPr lang="es-ES" sz="2000" b="1"/>
        </a:p>
      </dgm:t>
    </dgm:pt>
    <dgm:pt modelId="{45E7AB8A-11E5-496D-8D0E-33D444AA2454}" type="sibTrans" cxnId="{2EE3F2DC-0BA6-4DC0-8313-AC68B460703C}">
      <dgm:prSet/>
      <dgm:spPr/>
      <dgm:t>
        <a:bodyPr/>
        <a:lstStyle/>
        <a:p>
          <a:endParaRPr lang="es-ES" sz="2000" b="1"/>
        </a:p>
      </dgm:t>
    </dgm:pt>
    <dgm:pt modelId="{743A14D8-200D-4E53-B795-959B60B727C9}">
      <dgm:prSet phldrT="[Texto]" phldr="0" custT="1"/>
      <dgm:spPr>
        <a:solidFill>
          <a:srgbClr val="339966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spcFirstLastPara="0" vert="horz" wrap="square" lIns="80010" tIns="53340" rIns="26670" bIns="5334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Macedonia</a:t>
          </a:r>
        </a:p>
      </dgm:t>
    </dgm:pt>
    <dgm:pt modelId="{CDD20C17-57E0-4A37-88CB-B2D6B5C91660}" type="parTrans" cxnId="{77548699-80F1-452D-8C15-D83E48D5CF58}">
      <dgm:prSet/>
      <dgm:spPr/>
      <dgm:t>
        <a:bodyPr/>
        <a:lstStyle/>
        <a:p>
          <a:endParaRPr lang="es-ES" sz="2000" b="1"/>
        </a:p>
      </dgm:t>
    </dgm:pt>
    <dgm:pt modelId="{700412A2-26E8-4325-853A-B735BD4ED51B}" type="sibTrans" cxnId="{77548699-80F1-452D-8C15-D83E48D5CF58}">
      <dgm:prSet/>
      <dgm:spPr/>
      <dgm:t>
        <a:bodyPr/>
        <a:lstStyle/>
        <a:p>
          <a:endParaRPr lang="es-ES" sz="2000" b="1"/>
        </a:p>
      </dgm:t>
    </dgm:pt>
    <dgm:pt modelId="{7A0253D4-DD5F-4E3C-B506-16CEF947BDC6}">
      <dgm:prSet phldrT="[Texto]" phldr="0" custT="1"/>
      <dgm:spPr>
        <a:gradFill rotWithShape="0">
          <a:gsLst>
            <a:gs pos="0">
              <a:srgbClr val="FF3300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FF3300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FF3300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spcFirstLastPara="0" vert="horz" wrap="square" lIns="80010" tIns="53340" rIns="26670" bIns="5334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Corinto</a:t>
          </a:r>
        </a:p>
      </dgm:t>
    </dgm:pt>
    <dgm:pt modelId="{AA4228BE-158F-4A7C-B929-84C3F2A387B2}" type="parTrans" cxnId="{74972A4A-E45F-47AE-85A9-DDB89B4789BB}">
      <dgm:prSet/>
      <dgm:spPr/>
      <dgm:t>
        <a:bodyPr/>
        <a:lstStyle/>
        <a:p>
          <a:endParaRPr lang="es-ES" sz="2000" b="1"/>
        </a:p>
      </dgm:t>
    </dgm:pt>
    <dgm:pt modelId="{2B38EB75-B2F4-4288-840F-DC9777547433}" type="sibTrans" cxnId="{74972A4A-E45F-47AE-85A9-DDB89B4789BB}">
      <dgm:prSet/>
      <dgm:spPr/>
      <dgm:t>
        <a:bodyPr/>
        <a:lstStyle/>
        <a:p>
          <a:endParaRPr lang="es-ES" sz="2000" b="1"/>
        </a:p>
      </dgm:t>
    </dgm:pt>
    <dgm:pt modelId="{15FD5D39-C422-476E-BF27-76C706AF49AB}">
      <dgm:prSet phldrT="[Texto]" phldr="0" custT="1"/>
      <dgm:spPr>
        <a:gradFill rotWithShape="0">
          <a:gsLst>
            <a:gs pos="0">
              <a:srgbClr val="0033CC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0033CC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0033CC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spcFirstLastPara="0" vert="horz" wrap="square" lIns="80010" tIns="53340" rIns="26670" bIns="5334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Giudea</a:t>
          </a:r>
        </a:p>
      </dgm:t>
    </dgm:pt>
    <dgm:pt modelId="{09C3A789-3F11-487D-B903-5DC753D962A0}" type="parTrans" cxnId="{E53C82D3-D2CA-44DB-AC50-87E81C54063E}">
      <dgm:prSet/>
      <dgm:spPr/>
      <dgm:t>
        <a:bodyPr/>
        <a:lstStyle/>
        <a:p>
          <a:endParaRPr lang="es-ES" sz="2000" b="1"/>
        </a:p>
      </dgm:t>
    </dgm:pt>
    <dgm:pt modelId="{9C5B3A1C-B71C-444F-A488-3F4D7950DA6E}" type="sibTrans" cxnId="{E53C82D3-D2CA-44DB-AC50-87E81C54063E}">
      <dgm:prSet/>
      <dgm:spPr/>
      <dgm:t>
        <a:bodyPr/>
        <a:lstStyle/>
        <a:p>
          <a:endParaRPr lang="es-ES" sz="2000" b="1"/>
        </a:p>
      </dgm:t>
    </dgm:pt>
    <dgm:pt modelId="{BE2A70E2-236F-49FF-A5E1-68D87811534F}">
      <dgm:prSet phldrT="[Texto]" phldr="0" custT="1"/>
      <dgm:spPr>
        <a:gradFill rotWithShape="0">
          <a:gsLst>
            <a:gs pos="0">
              <a:srgbClr val="FF3300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FF3300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FF3300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spcFirstLastPara="0" vert="horz" wrap="square" lIns="80010" tIns="53340" rIns="26670" bIns="53340" numCol="1" spcCol="1270" anchor="ctr" anchorCtr="0"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Corinto</a:t>
          </a:r>
          <a:endParaRPr lang="es-ES" sz="2000" b="1" kern="1200" dirty="0"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ptos" panose="02110004020202020204"/>
            <a:ea typeface="+mn-ea"/>
            <a:cs typeface="+mn-cs"/>
          </a:endParaRPr>
        </a:p>
      </dgm:t>
    </dgm:pt>
    <dgm:pt modelId="{0897D06D-5FFD-4477-AD25-203B5979F100}" type="parTrans" cxnId="{8200F222-39AF-4E49-AE24-5BBA58BA555A}">
      <dgm:prSet/>
      <dgm:spPr/>
      <dgm:t>
        <a:bodyPr/>
        <a:lstStyle/>
        <a:p>
          <a:endParaRPr lang="es-ES"/>
        </a:p>
      </dgm:t>
    </dgm:pt>
    <dgm:pt modelId="{56560E32-C9FA-44F2-9C3F-F8BAA43E009F}" type="sibTrans" cxnId="{8200F222-39AF-4E49-AE24-5BBA58BA555A}">
      <dgm:prSet/>
      <dgm:spPr/>
      <dgm:t>
        <a:bodyPr/>
        <a:lstStyle/>
        <a:p>
          <a:endParaRPr lang="es-ES"/>
        </a:p>
      </dgm:t>
    </dgm:pt>
    <dgm:pt modelId="{4930B302-CB54-4916-AFC6-45B82F2CB0AF}" type="pres">
      <dgm:prSet presAssocID="{B6126C6F-9767-45A4-BF8E-FC0751AF1A7B}" presName="Name0" presStyleCnt="0">
        <dgm:presLayoutVars>
          <dgm:dir/>
          <dgm:resizeHandles val="exact"/>
        </dgm:presLayoutVars>
      </dgm:prSet>
      <dgm:spPr/>
    </dgm:pt>
    <dgm:pt modelId="{88C68A86-C418-4A07-AB2F-695C116983D9}" type="pres">
      <dgm:prSet presAssocID="{059AA52C-810E-4892-9644-3CDFFB285065}" presName="parTxOnly" presStyleLbl="node1" presStyleIdx="0" presStyleCnt="5">
        <dgm:presLayoutVars>
          <dgm:bulletEnabled val="1"/>
        </dgm:presLayoutVars>
      </dgm:prSet>
      <dgm:spPr/>
    </dgm:pt>
    <dgm:pt modelId="{098946C7-D794-4C1D-934D-9491C2505650}" type="pres">
      <dgm:prSet presAssocID="{45E7AB8A-11E5-496D-8D0E-33D444AA2454}" presName="parSpace" presStyleCnt="0"/>
      <dgm:spPr/>
    </dgm:pt>
    <dgm:pt modelId="{0DA6EFD4-AE4A-4AF1-810B-7D3258FA5D03}" type="pres">
      <dgm:prSet presAssocID="{BE2A70E2-236F-49FF-A5E1-68D87811534F}" presName="parTxOnly" presStyleLbl="node1" presStyleIdx="1" presStyleCnt="5" custScaleX="112865">
        <dgm:presLayoutVars>
          <dgm:bulletEnabled val="1"/>
        </dgm:presLayoutVars>
      </dgm:prSet>
      <dgm:spPr>
        <a:xfrm>
          <a:off x="1200582" y="0"/>
          <a:ext cx="1692005" cy="360000"/>
        </a:xfrm>
        <a:prstGeom prst="chevron">
          <a:avLst/>
        </a:prstGeom>
      </dgm:spPr>
    </dgm:pt>
    <dgm:pt modelId="{0AF076CD-8EB0-4888-BD81-514272013291}" type="pres">
      <dgm:prSet presAssocID="{56560E32-C9FA-44F2-9C3F-F8BAA43E009F}" presName="parSpace" presStyleCnt="0"/>
      <dgm:spPr/>
    </dgm:pt>
    <dgm:pt modelId="{E43C1325-6628-438D-85B4-414782981C81}" type="pres">
      <dgm:prSet presAssocID="{743A14D8-200D-4E53-B795-959B60B727C9}" presName="parTxOnly" presStyleLbl="node1" presStyleIdx="2" presStyleCnt="5" custScaleX="136378">
        <dgm:presLayoutVars>
          <dgm:bulletEnabled val="1"/>
        </dgm:presLayoutVars>
      </dgm:prSet>
      <dgm:spPr>
        <a:xfrm>
          <a:off x="2592759" y="0"/>
          <a:ext cx="2044498" cy="360000"/>
        </a:xfrm>
        <a:prstGeom prst="chevron">
          <a:avLst/>
        </a:prstGeom>
      </dgm:spPr>
    </dgm:pt>
    <dgm:pt modelId="{EA18445B-670B-4D74-AC1E-E9201F67A299}" type="pres">
      <dgm:prSet presAssocID="{700412A2-26E8-4325-853A-B735BD4ED51B}" presName="parSpace" presStyleCnt="0"/>
      <dgm:spPr/>
    </dgm:pt>
    <dgm:pt modelId="{DDBB88A2-37E8-4BD1-989A-89B36BE008DE}" type="pres">
      <dgm:prSet presAssocID="{7A0253D4-DD5F-4E3C-B506-16CEF947BDC6}" presName="parTxOnly" presStyleLbl="node1" presStyleIdx="3" presStyleCnt="5" custScaleX="109652">
        <dgm:presLayoutVars>
          <dgm:bulletEnabled val="1"/>
        </dgm:presLayoutVars>
      </dgm:prSet>
      <dgm:spPr>
        <a:xfrm>
          <a:off x="4337429" y="0"/>
          <a:ext cx="1643838" cy="360000"/>
        </a:xfrm>
        <a:prstGeom prst="chevron">
          <a:avLst/>
        </a:prstGeom>
      </dgm:spPr>
    </dgm:pt>
    <dgm:pt modelId="{B8C9FFE8-1010-44D6-BB8D-EB1A73B0951F}" type="pres">
      <dgm:prSet presAssocID="{2B38EB75-B2F4-4288-840F-DC9777547433}" presName="parSpace" presStyleCnt="0"/>
      <dgm:spPr/>
    </dgm:pt>
    <dgm:pt modelId="{718914A1-0806-482B-8FF6-8AD86C4C3AAD}" type="pres">
      <dgm:prSet presAssocID="{15FD5D39-C422-476E-BF27-76C706AF49AB}" presName="parTxOnly" presStyleLbl="node1" presStyleIdx="4" presStyleCnt="5">
        <dgm:presLayoutVars>
          <dgm:bulletEnabled val="1"/>
        </dgm:presLayoutVars>
      </dgm:prSet>
      <dgm:spPr>
        <a:xfrm>
          <a:off x="5681439" y="0"/>
          <a:ext cx="1499141" cy="360000"/>
        </a:xfrm>
        <a:prstGeom prst="chevron">
          <a:avLst/>
        </a:prstGeom>
      </dgm:spPr>
    </dgm:pt>
  </dgm:ptLst>
  <dgm:cxnLst>
    <dgm:cxn modelId="{B1F1E402-E7DD-4E17-9FB1-B0D3B62658E3}" type="presOf" srcId="{743A14D8-200D-4E53-B795-959B60B727C9}" destId="{E43C1325-6628-438D-85B4-414782981C81}" srcOrd="0" destOrd="0" presId="urn:microsoft.com/office/officeart/2005/8/layout/hChevron3"/>
    <dgm:cxn modelId="{8200F222-39AF-4E49-AE24-5BBA58BA555A}" srcId="{B6126C6F-9767-45A4-BF8E-FC0751AF1A7B}" destId="{BE2A70E2-236F-49FF-A5E1-68D87811534F}" srcOrd="1" destOrd="0" parTransId="{0897D06D-5FFD-4477-AD25-203B5979F100}" sibTransId="{56560E32-C9FA-44F2-9C3F-F8BAA43E009F}"/>
    <dgm:cxn modelId="{EFFFAD48-31C5-478F-9DEA-AAF80D1A100C}" type="presOf" srcId="{15FD5D39-C422-476E-BF27-76C706AF49AB}" destId="{718914A1-0806-482B-8FF6-8AD86C4C3AAD}" srcOrd="0" destOrd="0" presId="urn:microsoft.com/office/officeart/2005/8/layout/hChevron3"/>
    <dgm:cxn modelId="{74972A4A-E45F-47AE-85A9-DDB89B4789BB}" srcId="{B6126C6F-9767-45A4-BF8E-FC0751AF1A7B}" destId="{7A0253D4-DD5F-4E3C-B506-16CEF947BDC6}" srcOrd="3" destOrd="0" parTransId="{AA4228BE-158F-4A7C-B929-84C3F2A387B2}" sibTransId="{2B38EB75-B2F4-4288-840F-DC9777547433}"/>
    <dgm:cxn modelId="{ACBC9950-3E9E-4785-8DCB-8045F9BB6159}" type="presOf" srcId="{7A0253D4-DD5F-4E3C-B506-16CEF947BDC6}" destId="{DDBB88A2-37E8-4BD1-989A-89B36BE008DE}" srcOrd="0" destOrd="0" presId="urn:microsoft.com/office/officeart/2005/8/layout/hChevron3"/>
    <dgm:cxn modelId="{77548699-80F1-452D-8C15-D83E48D5CF58}" srcId="{B6126C6F-9767-45A4-BF8E-FC0751AF1A7B}" destId="{743A14D8-200D-4E53-B795-959B60B727C9}" srcOrd="2" destOrd="0" parTransId="{CDD20C17-57E0-4A37-88CB-B2D6B5C91660}" sibTransId="{700412A2-26E8-4325-853A-B735BD4ED51B}"/>
    <dgm:cxn modelId="{FD9AD59E-8C49-45B1-87AF-9476339520B5}" type="presOf" srcId="{059AA52C-810E-4892-9644-3CDFFB285065}" destId="{88C68A86-C418-4A07-AB2F-695C116983D9}" srcOrd="0" destOrd="0" presId="urn:microsoft.com/office/officeart/2005/8/layout/hChevron3"/>
    <dgm:cxn modelId="{FD5257CA-3C1D-4BBE-A47A-57A78A998757}" type="presOf" srcId="{B6126C6F-9767-45A4-BF8E-FC0751AF1A7B}" destId="{4930B302-CB54-4916-AFC6-45B82F2CB0AF}" srcOrd="0" destOrd="0" presId="urn:microsoft.com/office/officeart/2005/8/layout/hChevron3"/>
    <dgm:cxn modelId="{E53C82D3-D2CA-44DB-AC50-87E81C54063E}" srcId="{B6126C6F-9767-45A4-BF8E-FC0751AF1A7B}" destId="{15FD5D39-C422-476E-BF27-76C706AF49AB}" srcOrd="4" destOrd="0" parTransId="{09C3A789-3F11-487D-B903-5DC753D962A0}" sibTransId="{9C5B3A1C-B71C-444F-A488-3F4D7950DA6E}"/>
    <dgm:cxn modelId="{2EE3F2DC-0BA6-4DC0-8313-AC68B460703C}" srcId="{B6126C6F-9767-45A4-BF8E-FC0751AF1A7B}" destId="{059AA52C-810E-4892-9644-3CDFFB285065}" srcOrd="0" destOrd="0" parTransId="{CA66D092-00AC-4FC3-B9EB-2CFA02D48D6E}" sibTransId="{45E7AB8A-11E5-496D-8D0E-33D444AA2454}"/>
    <dgm:cxn modelId="{504B38FE-4D5C-4301-B5BF-C6E3ECE24399}" type="presOf" srcId="{BE2A70E2-236F-49FF-A5E1-68D87811534F}" destId="{0DA6EFD4-AE4A-4AF1-810B-7D3258FA5D03}" srcOrd="0" destOrd="0" presId="urn:microsoft.com/office/officeart/2005/8/layout/hChevron3"/>
    <dgm:cxn modelId="{296848A8-1921-48E9-8035-3E70C4BB9BFF}" type="presParOf" srcId="{4930B302-CB54-4916-AFC6-45B82F2CB0AF}" destId="{88C68A86-C418-4A07-AB2F-695C116983D9}" srcOrd="0" destOrd="0" presId="urn:microsoft.com/office/officeart/2005/8/layout/hChevron3"/>
    <dgm:cxn modelId="{77D6A447-DCE0-4EC9-B194-D859F2A470FF}" type="presParOf" srcId="{4930B302-CB54-4916-AFC6-45B82F2CB0AF}" destId="{098946C7-D794-4C1D-934D-9491C2505650}" srcOrd="1" destOrd="0" presId="urn:microsoft.com/office/officeart/2005/8/layout/hChevron3"/>
    <dgm:cxn modelId="{3982745F-2367-4CFB-B82A-12154EE63DDA}" type="presParOf" srcId="{4930B302-CB54-4916-AFC6-45B82F2CB0AF}" destId="{0DA6EFD4-AE4A-4AF1-810B-7D3258FA5D03}" srcOrd="2" destOrd="0" presId="urn:microsoft.com/office/officeart/2005/8/layout/hChevron3"/>
    <dgm:cxn modelId="{BDC6DA66-D2D7-4444-B9E8-FF609EEE6CE6}" type="presParOf" srcId="{4930B302-CB54-4916-AFC6-45B82F2CB0AF}" destId="{0AF076CD-8EB0-4888-BD81-514272013291}" srcOrd="3" destOrd="0" presId="urn:microsoft.com/office/officeart/2005/8/layout/hChevron3"/>
    <dgm:cxn modelId="{0A039A7E-8750-4A95-AA3C-F4E773310D0A}" type="presParOf" srcId="{4930B302-CB54-4916-AFC6-45B82F2CB0AF}" destId="{E43C1325-6628-438D-85B4-414782981C81}" srcOrd="4" destOrd="0" presId="urn:microsoft.com/office/officeart/2005/8/layout/hChevron3"/>
    <dgm:cxn modelId="{555B633C-43AE-4163-8A1F-74B252438F01}" type="presParOf" srcId="{4930B302-CB54-4916-AFC6-45B82F2CB0AF}" destId="{EA18445B-670B-4D74-AC1E-E9201F67A299}" srcOrd="5" destOrd="0" presId="urn:microsoft.com/office/officeart/2005/8/layout/hChevron3"/>
    <dgm:cxn modelId="{07380130-16F1-4A63-A25A-C2291185205B}" type="presParOf" srcId="{4930B302-CB54-4916-AFC6-45B82F2CB0AF}" destId="{DDBB88A2-37E8-4BD1-989A-89B36BE008DE}" srcOrd="6" destOrd="0" presId="urn:microsoft.com/office/officeart/2005/8/layout/hChevron3"/>
    <dgm:cxn modelId="{71FBE214-B8A0-4ADE-9ADE-7B5C9F28B75C}" type="presParOf" srcId="{4930B302-CB54-4916-AFC6-45B82F2CB0AF}" destId="{B8C9FFE8-1010-44D6-BB8D-EB1A73B0951F}" srcOrd="7" destOrd="0" presId="urn:microsoft.com/office/officeart/2005/8/layout/hChevron3"/>
    <dgm:cxn modelId="{61CD4A6C-0096-4382-B22C-37BA1D894FD6}" type="presParOf" srcId="{4930B302-CB54-4916-AFC6-45B82F2CB0AF}" destId="{718914A1-0806-482B-8FF6-8AD86C4C3AAD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7BA38-946B-4787-91B9-A03B5407DEBB}">
      <dsp:nvSpPr>
        <dsp:cNvPr id="0" name=""/>
        <dsp:cNvSpPr/>
      </dsp:nvSpPr>
      <dsp:spPr>
        <a:xfrm>
          <a:off x="4248" y="7069"/>
          <a:ext cx="4463489" cy="645500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3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consolazione di Dio</a:t>
          </a:r>
          <a:endParaRPr lang="es-ES" sz="3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154" y="25975"/>
        <a:ext cx="4425677" cy="607688"/>
      </dsp:txXfrm>
    </dsp:sp>
    <dsp:sp modelId="{702B2A40-EF80-4F27-BB52-24C74085D3DA}">
      <dsp:nvSpPr>
        <dsp:cNvPr id="0" name=""/>
        <dsp:cNvSpPr/>
      </dsp:nvSpPr>
      <dsp:spPr>
        <a:xfrm>
          <a:off x="0" y="768760"/>
          <a:ext cx="645500" cy="645500"/>
        </a:xfrm>
        <a:prstGeom prst="notchedRight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693373-BE51-47F1-ADB0-3BD13286B498}">
      <dsp:nvSpPr>
        <dsp:cNvPr id="0" name=""/>
        <dsp:cNvSpPr/>
      </dsp:nvSpPr>
      <dsp:spPr>
        <a:xfrm>
          <a:off x="687375" y="768760"/>
          <a:ext cx="3784611" cy="64550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 libera dalla paura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18891" y="800276"/>
        <a:ext cx="3721579" cy="582468"/>
      </dsp:txXfrm>
    </dsp:sp>
    <dsp:sp modelId="{7DA5F745-1C74-4E02-BD4F-1919BAD9203F}">
      <dsp:nvSpPr>
        <dsp:cNvPr id="0" name=""/>
        <dsp:cNvSpPr/>
      </dsp:nvSpPr>
      <dsp:spPr>
        <a:xfrm>
          <a:off x="0" y="1491721"/>
          <a:ext cx="645500" cy="645500"/>
        </a:xfrm>
        <a:prstGeom prst="notchedRightArrow">
          <a:avLst/>
        </a:prstGeom>
        <a:gradFill rotWithShape="0">
          <a:gsLst>
            <a:gs pos="0">
              <a:schemeClr val="accent2">
                <a:hueOff val="-3276012"/>
                <a:satOff val="0"/>
                <a:lumOff val="2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276012"/>
                <a:satOff val="0"/>
                <a:lumOff val="2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276012"/>
                <a:satOff val="0"/>
                <a:lumOff val="2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D00E0F3-92A8-48FB-9D1D-AA20AEA074AF}">
      <dsp:nvSpPr>
        <dsp:cNvPr id="0" name=""/>
        <dsp:cNvSpPr/>
      </dsp:nvSpPr>
      <dsp:spPr>
        <a:xfrm>
          <a:off x="687375" y="1491721"/>
          <a:ext cx="3784611" cy="64550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-3276012"/>
                <a:satOff val="0"/>
                <a:lumOff val="2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276012"/>
                <a:satOff val="0"/>
                <a:lumOff val="2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276012"/>
                <a:satOff val="0"/>
                <a:lumOff val="2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 ricorda tutte le volte in cui Lui ci ha aiutato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18891" y="1523237"/>
        <a:ext cx="3721579" cy="582468"/>
      </dsp:txXfrm>
    </dsp:sp>
    <dsp:sp modelId="{BF34FDA3-FEDE-4654-B83A-BB6765AA32CA}">
      <dsp:nvSpPr>
        <dsp:cNvPr id="0" name=""/>
        <dsp:cNvSpPr/>
      </dsp:nvSpPr>
      <dsp:spPr>
        <a:xfrm>
          <a:off x="0" y="2214682"/>
          <a:ext cx="645500" cy="645500"/>
        </a:xfrm>
        <a:prstGeom prst="notchedRightArrow">
          <a:avLst/>
        </a:prstGeom>
        <a:gradFill rotWithShape="0">
          <a:gsLst>
            <a:gs pos="0">
              <a:schemeClr val="accent2">
                <a:hueOff val="-6552025"/>
                <a:satOff val="0"/>
                <a:lumOff val="4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6552025"/>
                <a:satOff val="0"/>
                <a:lumOff val="4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6552025"/>
                <a:satOff val="0"/>
                <a:lumOff val="4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ACD26B5-AA09-4388-B23E-9C809FE40103}">
      <dsp:nvSpPr>
        <dsp:cNvPr id="0" name=""/>
        <dsp:cNvSpPr/>
      </dsp:nvSpPr>
      <dsp:spPr>
        <a:xfrm>
          <a:off x="687375" y="2214682"/>
          <a:ext cx="3784611" cy="64550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-6552025"/>
                <a:satOff val="0"/>
                <a:lumOff val="4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6552025"/>
                <a:satOff val="0"/>
                <a:lumOff val="4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6552025"/>
                <a:satOff val="0"/>
                <a:lumOff val="4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  <a:effectLst/>
            </a:rPr>
            <a:t>ci aiuta a sopportare l’afflizione</a:t>
          </a:r>
          <a:endParaRPr lang="es-ES" sz="2000" kern="1200" dirty="0">
            <a:solidFill>
              <a:schemeClr val="tx1"/>
            </a:solidFill>
            <a:effectLst/>
          </a:endParaRPr>
        </a:p>
      </dsp:txBody>
      <dsp:txXfrm>
        <a:off x="718891" y="2246198"/>
        <a:ext cx="3721579" cy="582468"/>
      </dsp:txXfrm>
    </dsp:sp>
    <dsp:sp modelId="{EEC8F494-8BFB-4FF6-9CAA-4EE35282B786}">
      <dsp:nvSpPr>
        <dsp:cNvPr id="0" name=""/>
        <dsp:cNvSpPr/>
      </dsp:nvSpPr>
      <dsp:spPr>
        <a:xfrm>
          <a:off x="0" y="2937643"/>
          <a:ext cx="645500" cy="645500"/>
        </a:xfrm>
        <a:prstGeom prst="notchedRightArrow">
          <a:avLst/>
        </a:prstGeom>
        <a:gradFill rotWithShape="0">
          <a:gsLst>
            <a:gs pos="0">
              <a:schemeClr val="accent2">
                <a:hueOff val="-9828038"/>
                <a:satOff val="0"/>
                <a:lumOff val="6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9828038"/>
                <a:satOff val="0"/>
                <a:lumOff val="6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9828038"/>
                <a:satOff val="0"/>
                <a:lumOff val="6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7850F6D-2B8B-404D-A19D-094EBF7E5257}">
      <dsp:nvSpPr>
        <dsp:cNvPr id="0" name=""/>
        <dsp:cNvSpPr/>
      </dsp:nvSpPr>
      <dsp:spPr>
        <a:xfrm>
          <a:off x="687375" y="2937643"/>
          <a:ext cx="3784611" cy="64550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-9828038"/>
                <a:satOff val="0"/>
                <a:lumOff val="6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9828038"/>
                <a:satOff val="0"/>
                <a:lumOff val="6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9828038"/>
                <a:satOff val="0"/>
                <a:lumOff val="6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  <a:effectLst/>
            </a:rPr>
            <a:t>ci conduce alla maturità spirituale</a:t>
          </a:r>
          <a:endParaRPr lang="es-ES" sz="2000" kern="1200" dirty="0">
            <a:solidFill>
              <a:schemeClr val="tx1"/>
            </a:solidFill>
            <a:effectLst/>
          </a:endParaRPr>
        </a:p>
      </dsp:txBody>
      <dsp:txXfrm>
        <a:off x="718891" y="2969159"/>
        <a:ext cx="3721579" cy="582468"/>
      </dsp:txXfrm>
    </dsp:sp>
    <dsp:sp modelId="{F0178A28-587B-4566-9F4C-42ACCB71AADD}">
      <dsp:nvSpPr>
        <dsp:cNvPr id="0" name=""/>
        <dsp:cNvSpPr/>
      </dsp:nvSpPr>
      <dsp:spPr>
        <a:xfrm>
          <a:off x="0" y="3660604"/>
          <a:ext cx="645500" cy="645500"/>
        </a:xfrm>
        <a:prstGeom prst="notchedRightArrow">
          <a:avLst/>
        </a:prstGeom>
        <a:gradFill rotWithShape="0">
          <a:gsLst>
            <a:gs pos="0">
              <a:schemeClr val="accent2">
                <a:hueOff val="-13104050"/>
                <a:satOff val="0"/>
                <a:lumOff val="8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3104050"/>
                <a:satOff val="0"/>
                <a:lumOff val="8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3104050"/>
                <a:satOff val="0"/>
                <a:lumOff val="8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CBC9458-7DD1-4193-AC64-4E7A19A2E4E0}">
      <dsp:nvSpPr>
        <dsp:cNvPr id="0" name=""/>
        <dsp:cNvSpPr/>
      </dsp:nvSpPr>
      <dsp:spPr>
        <a:xfrm>
          <a:off x="687375" y="3660604"/>
          <a:ext cx="3784611" cy="64550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-13104050"/>
                <a:satOff val="0"/>
                <a:lumOff val="8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3104050"/>
                <a:satOff val="0"/>
                <a:lumOff val="8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3104050"/>
                <a:satOff val="0"/>
                <a:lumOff val="8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  <a:effectLst/>
            </a:rPr>
            <a:t>ci incoraggia a intercedere per gli altri</a:t>
          </a:r>
          <a:endParaRPr lang="es-ES" sz="2000" kern="1200" dirty="0">
            <a:solidFill>
              <a:schemeClr val="tx1"/>
            </a:solidFill>
            <a:effectLst/>
          </a:endParaRPr>
        </a:p>
      </dsp:txBody>
      <dsp:txXfrm>
        <a:off x="718891" y="3692120"/>
        <a:ext cx="3721579" cy="582468"/>
      </dsp:txXfrm>
    </dsp:sp>
    <dsp:sp modelId="{4870131D-BA17-429B-A251-A4FABFD6260C}">
      <dsp:nvSpPr>
        <dsp:cNvPr id="0" name=""/>
        <dsp:cNvSpPr/>
      </dsp:nvSpPr>
      <dsp:spPr>
        <a:xfrm>
          <a:off x="0" y="4383565"/>
          <a:ext cx="645500" cy="645500"/>
        </a:xfrm>
        <a:prstGeom prst="notchedRightArrow">
          <a:avLst/>
        </a:prstGeom>
        <a:gradFill rotWithShape="0">
          <a:gsLst>
            <a:gs pos="0">
              <a:schemeClr val="accent2">
                <a:hueOff val="-16380062"/>
                <a:satOff val="0"/>
                <a:lumOff val="10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6380062"/>
                <a:satOff val="0"/>
                <a:lumOff val="10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6380062"/>
                <a:satOff val="0"/>
                <a:lumOff val="10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81B69C7-9BA2-4AE9-BBAB-DD4C844F534B}">
      <dsp:nvSpPr>
        <dsp:cNvPr id="0" name=""/>
        <dsp:cNvSpPr/>
      </dsp:nvSpPr>
      <dsp:spPr>
        <a:xfrm>
          <a:off x="687375" y="4383565"/>
          <a:ext cx="3784611" cy="64550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-16380062"/>
                <a:satOff val="0"/>
                <a:lumOff val="10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6380062"/>
                <a:satOff val="0"/>
                <a:lumOff val="10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6380062"/>
                <a:satOff val="0"/>
                <a:lumOff val="10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confortiamo gli altri come siamo stati confortati da Dio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18891" y="4415081"/>
        <a:ext cx="3721579" cy="5824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C68A86-C418-4A07-AB2F-695C116983D9}">
      <dsp:nvSpPr>
        <dsp:cNvPr id="0" name=""/>
        <dsp:cNvSpPr/>
      </dsp:nvSpPr>
      <dsp:spPr>
        <a:xfrm>
          <a:off x="3375" y="0"/>
          <a:ext cx="1752829" cy="45199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Efeso</a:t>
          </a:r>
        </a:p>
      </dsp:txBody>
      <dsp:txXfrm>
        <a:off x="3375" y="0"/>
        <a:ext cx="1639830" cy="451997"/>
      </dsp:txXfrm>
    </dsp:sp>
    <dsp:sp modelId="{E43C1325-6628-438D-85B4-414782981C81}">
      <dsp:nvSpPr>
        <dsp:cNvPr id="0" name=""/>
        <dsp:cNvSpPr/>
      </dsp:nvSpPr>
      <dsp:spPr>
        <a:xfrm>
          <a:off x="1405638" y="0"/>
          <a:ext cx="2390473" cy="451997"/>
        </a:xfrm>
        <a:prstGeom prst="chevron">
          <a:avLst/>
        </a:prstGeom>
        <a:solidFill>
          <a:srgbClr val="339966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Macedonia</a:t>
          </a:r>
        </a:p>
      </dsp:txBody>
      <dsp:txXfrm>
        <a:off x="1631637" y="0"/>
        <a:ext cx="1938476" cy="451997"/>
      </dsp:txXfrm>
    </dsp:sp>
    <dsp:sp modelId="{DDBB88A2-37E8-4BD1-989A-89B36BE008DE}">
      <dsp:nvSpPr>
        <dsp:cNvPr id="0" name=""/>
        <dsp:cNvSpPr/>
      </dsp:nvSpPr>
      <dsp:spPr>
        <a:xfrm>
          <a:off x="3445546" y="0"/>
          <a:ext cx="1922012" cy="451997"/>
        </a:xfrm>
        <a:prstGeom prst="chevron">
          <a:avLst/>
        </a:prstGeom>
        <a:gradFill rotWithShape="0">
          <a:gsLst>
            <a:gs pos="0">
              <a:srgbClr val="FF3300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FF3300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FF3300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Corinto</a:t>
          </a:r>
        </a:p>
      </dsp:txBody>
      <dsp:txXfrm>
        <a:off x="3671545" y="0"/>
        <a:ext cx="1470015" cy="451997"/>
      </dsp:txXfrm>
    </dsp:sp>
    <dsp:sp modelId="{718914A1-0806-482B-8FF6-8AD86C4C3AAD}">
      <dsp:nvSpPr>
        <dsp:cNvPr id="0" name=""/>
        <dsp:cNvSpPr/>
      </dsp:nvSpPr>
      <dsp:spPr>
        <a:xfrm>
          <a:off x="5016992" y="0"/>
          <a:ext cx="1752829" cy="45199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Giudea</a:t>
          </a:r>
        </a:p>
      </dsp:txBody>
      <dsp:txXfrm>
        <a:off x="5242991" y="0"/>
        <a:ext cx="1300832" cy="4519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C68A86-C418-4A07-AB2F-695C116983D9}">
      <dsp:nvSpPr>
        <dsp:cNvPr id="0" name=""/>
        <dsp:cNvSpPr/>
      </dsp:nvSpPr>
      <dsp:spPr>
        <a:xfrm>
          <a:off x="1333" y="0"/>
          <a:ext cx="1574706" cy="322988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Efeso</a:t>
          </a:r>
        </a:p>
      </dsp:txBody>
      <dsp:txXfrm>
        <a:off x="1333" y="0"/>
        <a:ext cx="1493959" cy="322988"/>
      </dsp:txXfrm>
    </dsp:sp>
    <dsp:sp modelId="{0DA6EFD4-AE4A-4AF1-810B-7D3258FA5D03}">
      <dsp:nvSpPr>
        <dsp:cNvPr id="0" name=""/>
        <dsp:cNvSpPr/>
      </dsp:nvSpPr>
      <dsp:spPr>
        <a:xfrm>
          <a:off x="1261098" y="0"/>
          <a:ext cx="1777291" cy="322988"/>
        </a:xfrm>
        <a:prstGeom prst="chevron">
          <a:avLst/>
        </a:prstGeom>
        <a:gradFill rotWithShape="0">
          <a:gsLst>
            <a:gs pos="0">
              <a:srgbClr val="FF3300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FF3300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FF3300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Corinto</a:t>
          </a:r>
          <a:endParaRPr lang="es-ES" sz="2000" b="1" kern="1200" dirty="0">
            <a:solidFill>
              <a:prstClr val="white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ptos" panose="02110004020202020204"/>
            <a:ea typeface="+mn-ea"/>
            <a:cs typeface="+mn-cs"/>
          </a:endParaRPr>
        </a:p>
      </dsp:txBody>
      <dsp:txXfrm>
        <a:off x="1422592" y="0"/>
        <a:ext cx="1454303" cy="322988"/>
      </dsp:txXfrm>
    </dsp:sp>
    <dsp:sp modelId="{E43C1325-6628-438D-85B4-414782981C81}">
      <dsp:nvSpPr>
        <dsp:cNvPr id="0" name=""/>
        <dsp:cNvSpPr/>
      </dsp:nvSpPr>
      <dsp:spPr>
        <a:xfrm>
          <a:off x="2723448" y="0"/>
          <a:ext cx="2147552" cy="322988"/>
        </a:xfrm>
        <a:prstGeom prst="chevron">
          <a:avLst/>
        </a:prstGeom>
        <a:solidFill>
          <a:srgbClr val="339966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Macedonia</a:t>
          </a:r>
        </a:p>
      </dsp:txBody>
      <dsp:txXfrm>
        <a:off x="2884942" y="0"/>
        <a:ext cx="1824564" cy="322988"/>
      </dsp:txXfrm>
    </dsp:sp>
    <dsp:sp modelId="{DDBB88A2-37E8-4BD1-989A-89B36BE008DE}">
      <dsp:nvSpPr>
        <dsp:cNvPr id="0" name=""/>
        <dsp:cNvSpPr/>
      </dsp:nvSpPr>
      <dsp:spPr>
        <a:xfrm>
          <a:off x="4556060" y="0"/>
          <a:ext cx="1726696" cy="322988"/>
        </a:xfrm>
        <a:prstGeom prst="chevron">
          <a:avLst/>
        </a:prstGeom>
        <a:gradFill rotWithShape="0">
          <a:gsLst>
            <a:gs pos="0">
              <a:srgbClr val="FF3300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FF3300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FF3300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Corinto</a:t>
          </a:r>
        </a:p>
      </dsp:txBody>
      <dsp:txXfrm>
        <a:off x="4717554" y="0"/>
        <a:ext cx="1403708" cy="322988"/>
      </dsp:txXfrm>
    </dsp:sp>
    <dsp:sp modelId="{718914A1-0806-482B-8FF6-8AD86C4C3AAD}">
      <dsp:nvSpPr>
        <dsp:cNvPr id="0" name=""/>
        <dsp:cNvSpPr/>
      </dsp:nvSpPr>
      <dsp:spPr>
        <a:xfrm>
          <a:off x="5967815" y="0"/>
          <a:ext cx="1574706" cy="322988"/>
        </a:xfrm>
        <a:prstGeom prst="chevron">
          <a:avLst/>
        </a:prstGeom>
        <a:gradFill rotWithShape="0">
          <a:gsLst>
            <a:gs pos="0">
              <a:srgbClr val="0033CC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0033CC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0033CC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" panose="02110004020202020204"/>
              <a:ea typeface="+mn-ea"/>
              <a:cs typeface="+mn-cs"/>
            </a:rPr>
            <a:t>Giudea</a:t>
          </a:r>
        </a:p>
      </dsp:txBody>
      <dsp:txXfrm>
        <a:off x="6129309" y="0"/>
        <a:ext cx="1251718" cy="3229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2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#3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#4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0F6652-3782-0063-CBEC-BB1A2898EA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762E01D-409B-E341-D7D4-D54AD7214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D774DD-9217-92D4-6BE1-9FA4A0C87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39223AA-4FF4-B5AD-49A5-BFE631082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0F92124-DD72-BBC2-244A-84926AE03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158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477E65-80D8-F84A-F4AC-9FFB1BFDC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39AA90-E16A-7B33-25A0-ECCDE1C96A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DDE680A-1E30-11C6-1CF8-1B1AE1D1E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A31C0C-466F-C115-B251-881AC6398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5DC0EB-0F2B-7CDC-E5F4-57F4DC78B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647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75B8658-8BBB-C8F3-34CC-FBB1EA7D85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8E22A66-59C3-5AF1-82B9-5653D880D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79B863-10C7-0D81-A803-536B3DBD6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0F689F4-C8DA-CF6A-6A2B-68927B3FB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E561FF-F597-2E8E-EB06-C516197DD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162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DB00F4-7A39-84EE-CF59-E8CAE899B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7DE650-BD4A-BA42-5BE1-B172829B2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74955B-A144-F173-0124-9CCE6F331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79F5638-1874-8BAC-61B0-1A37748D7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623798-7D9E-A923-43EA-B86E39902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423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2D76EB-4313-9D09-BC80-D4183617B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C91D98F-2881-9D11-EF2E-6D8CE8A4D1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E662D5E-CB78-4581-B67E-35B87096D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49E4F1-24E3-8701-F8D2-7EDAE8EE2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A15CBF-4812-54E4-74BE-F677C8EB0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94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9737FF-A47A-D990-F4C0-3EF37CC79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FC3DE94-1B2C-6A62-5787-CD2AC0B531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456816F-D596-D513-A899-58CFE67E17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7D5EC5-2FD8-1BA7-31B7-EB4F865FC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4972134-F18C-7E22-CB05-365499EC9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16FE604-79C9-D33B-8E31-338A3C859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634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477E20-029E-AE59-6276-5B9979641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12D8870-C172-7AE3-09D6-0B7D6D1AC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5CB9197-C1F5-C136-EFFE-7BFF3B6446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8EE2A1F-F019-1311-50DA-0C7C6A7004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821F2A3-CD82-9DFA-234A-79D6FA56CD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956D480-C632-9CF0-DC85-1A8082401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1B1C02E-9DBE-6653-106E-8924D938E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4D711CE-28DA-51C7-983A-B8D4A0A9B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899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21349B-75EA-B6EF-256C-0C4C9C398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29216AB-4F6D-5CF8-52CB-069245AB4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F06B50E-9518-393D-27B7-35DC3DE9A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4F0054E-E09C-59C2-A8C8-D422AE144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4511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C4A1E44-B3A4-134B-5CD2-BC0398E02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DD6D202-9EFA-35BA-A0CE-3F0B0A30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B840E11-8B87-7C45-9262-7ACDE57FF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749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584C95-73F8-B1DD-2CEA-0FB419BDE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61A4B8-89CB-B120-5767-966D02CCE0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018EC40-C51C-E027-A3C9-403565AAEF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8951C34-9A59-35B4-0A8A-67DF5840A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7C64E16-765A-5EA9-0712-E8742D87F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5F4D183-15AA-23BC-0695-DAB65CC2C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319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A36725-A5B9-1090-05E3-C977B5FC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8D51A71-B846-C67A-5916-BC87D38FFE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F98C959-5AC7-DA73-21E8-F3D8A43450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97F7A04-E42A-F250-A490-48EFC1038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2B932E1-3A9B-4537-E1B3-C439A45A4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D3FE8CA-5194-FEA2-5F26-616DCFC99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58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88DFFD6-F173-A0F1-B5B9-FA19279A8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7611DDE-CA0C-5AC8-FD6C-CB67F366C2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366CFA7-4B65-C579-4EE2-B250CDC7CB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765055-D424-4A88-AAB0-75C0C75133EC}" type="datetimeFigureOut">
              <a:rPr lang="es-ES" smtClean="0"/>
              <a:pPr/>
              <a:t>25/8/26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1320A16-E596-00CD-D96C-CB737D1861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7E4CE7-1F06-43BA-EBA0-C192EEA9E1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4A9880-4E10-46C1-B759-3E5456AA96B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1379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4.wdp"/><Relationship Id="rId3" Type="http://schemas.openxmlformats.org/officeDocument/2006/relationships/image" Target="../media/image5.jpeg"/><Relationship Id="rId7" Type="http://schemas.microsoft.com/office/2007/relationships/hdphoto" Target="../media/hdphoto1.wdp"/><Relationship Id="rId12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3.wdp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openxmlformats.org/officeDocument/2006/relationships/image" Target="../media/image6.jpeg"/><Relationship Id="rId9" Type="http://schemas.microsoft.com/office/2007/relationships/hdphoto" Target="../media/hdphoto2.wdp"/><Relationship Id="rId1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20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3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9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491518" y="5794229"/>
            <a:ext cx="11353800" cy="83099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46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UN MINISTERO GUIDATO DALL’AMORE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05805" y="1149178"/>
            <a:ext cx="8124989" cy="4633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29 AGOSTO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7066D0C-3C24-2847-9B95-FA6F89A8A62A}"/>
              </a:ext>
            </a:extLst>
          </p:cNvPr>
          <p:cNvSpPr txBox="1"/>
          <p:nvPr/>
        </p:nvSpPr>
        <p:spPr>
          <a:xfrm>
            <a:off x="104775" y="118586"/>
            <a:ext cx="323417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</a:t>
            </a:r>
            <a:r>
              <a:rPr lang="it-IT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Vi ho scritto infatti con molte lacrime e con grande afflizione e angoscia di cuore, non perché foste rattristati, ma perché conosciate il grandissimo amore che ho per voi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» 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(2 Corinzi 2:4)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816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050AB9-F00B-1781-0FBE-E06F15BBE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CFF97BB-0518-8F8E-2045-80129184880A}"/>
              </a:ext>
            </a:extLst>
          </p:cNvPr>
          <p:cNvSpPr txBox="1"/>
          <p:nvPr/>
        </p:nvSpPr>
        <p:spPr>
          <a:xfrm>
            <a:off x="7010100" y="4184175"/>
            <a:ext cx="515302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s-ES" sz="2000" b="1" dirty="0">
                <a:solidFill>
                  <a:schemeClr val="bg1"/>
                </a:solidFill>
                <a:highlight>
                  <a:srgbClr val="C51F23"/>
                </a:highlight>
              </a:rPr>
              <a:t> </a:t>
            </a:r>
            <a:r>
              <a:rPr lang="es-ES" b="1" dirty="0">
                <a:solidFill>
                  <a:schemeClr val="bg1"/>
                </a:solidFill>
                <a:highlight>
                  <a:srgbClr val="C51F23"/>
                </a:highlight>
              </a:rPr>
              <a:t>Il consiglio di Dio nella sofferenza.</a:t>
            </a:r>
          </a:p>
          <a:p>
            <a:pPr>
              <a:spcBef>
                <a:spcPts val="1800"/>
              </a:spcBef>
            </a:pPr>
            <a:r>
              <a:rPr lang="es-ES" b="1" dirty="0">
                <a:solidFill>
                  <a:schemeClr val="bg1"/>
                </a:solidFill>
                <a:highlight>
                  <a:srgbClr val="6E20B5"/>
                </a:highlight>
              </a:rPr>
              <a:t> Santità e sincerità nel ministero.</a:t>
            </a:r>
          </a:p>
          <a:p>
            <a:pPr>
              <a:spcBef>
                <a:spcPts val="1800"/>
              </a:spcBef>
            </a:pPr>
            <a:r>
              <a:rPr lang="es-ES" b="1" dirty="0">
                <a:solidFill>
                  <a:schemeClr val="bg1"/>
                </a:solidFill>
                <a:highlight>
                  <a:srgbClr val="0975A4"/>
                </a:highlight>
              </a:rPr>
              <a:t> Comportarci saggiamente.</a:t>
            </a:r>
          </a:p>
          <a:p>
            <a:pPr>
              <a:spcBef>
                <a:spcPts val="1800"/>
              </a:spcBef>
            </a:pPr>
            <a:r>
              <a:rPr lang="es-ES" b="1" dirty="0">
                <a:solidFill>
                  <a:schemeClr val="bg1"/>
                </a:solidFill>
                <a:highlight>
                  <a:srgbClr val="099E3D"/>
                </a:highlight>
              </a:rPr>
              <a:t> Perdono e riconciliazione.</a:t>
            </a:r>
          </a:p>
          <a:p>
            <a:pPr>
              <a:spcBef>
                <a:spcPts val="1800"/>
              </a:spcBef>
            </a:pPr>
            <a:r>
              <a:rPr lang="es-ES" b="1" dirty="0">
                <a:solidFill>
                  <a:schemeClr val="bg1"/>
                </a:solidFill>
                <a:highlight>
                  <a:srgbClr val="CB7B2B"/>
                </a:highlight>
              </a:rPr>
              <a:t> Il profumo di Cristo.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CEA10E5-2521-A824-DFD8-9C2D67092A23}"/>
              </a:ext>
            </a:extLst>
          </p:cNvPr>
          <p:cNvSpPr txBox="1"/>
          <p:nvPr/>
        </p:nvSpPr>
        <p:spPr>
          <a:xfrm>
            <a:off x="3326154" y="145614"/>
            <a:ext cx="66198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Immergendoci nello studio della seconda lettera di Paolo ai Corinzi, notiamo che l’apostolo è molto interessato al benessere della Chiesa</a:t>
            </a:r>
            <a:r>
              <a:rPr lang="es-ES" b="1" dirty="0"/>
              <a:t>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EE63D8B-6F34-9BAD-CE32-47CDC8570D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067926" y="145614"/>
            <a:ext cx="1866900" cy="3631762"/>
          </a:xfrm>
          <a:prstGeom prst="round2DiagRect">
            <a:avLst>
              <a:gd name="adj1" fmla="val 684"/>
              <a:gd name="adj2" fmla="val 16498"/>
            </a:avLst>
          </a:prstGeom>
          <a:ln w="38100" cap="sq">
            <a:solidFill>
              <a:schemeClr val="accent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9A0E94A-6AD4-3560-6899-DFADA97D8ED9}"/>
              </a:ext>
            </a:extLst>
          </p:cNvPr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10639" y="475013"/>
            <a:ext cx="2446317" cy="3004457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chemeClr val="bg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139CC4A-210A-29BA-FEE9-BC22D7DA830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162" y="6312172"/>
            <a:ext cx="1071313" cy="4443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385D7A1-7C94-B1A0-4589-4392A1DE115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162" y="5779799"/>
            <a:ext cx="1071313" cy="4443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D0854222-E149-ED60-96F1-211A4CB6D7C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162" y="5247426"/>
            <a:ext cx="1071313" cy="4443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1DEC7D45-B0BC-B636-AE85-797E5F149512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162" y="4715053"/>
            <a:ext cx="1071313" cy="4443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AC3F7C3F-B09C-028A-5A02-07D95F9C6B1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162" y="4182680"/>
            <a:ext cx="1071313" cy="4443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D05FEFDD-1E6F-2D35-E5CB-78586A13F5D7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017" y="3995498"/>
            <a:ext cx="4880008" cy="2745005"/>
          </a:xfrm>
          <a:prstGeom prst="round2DiagRect">
            <a:avLst>
              <a:gd name="adj1" fmla="val 16667"/>
              <a:gd name="adj2" fmla="val 15078"/>
            </a:avLst>
          </a:prstGeom>
          <a:ln w="381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47BBCA3-362F-89DF-97AA-CC166E543419}"/>
              </a:ext>
            </a:extLst>
          </p:cNvPr>
          <p:cNvSpPr txBox="1"/>
          <p:nvPr/>
        </p:nvSpPr>
        <p:spPr>
          <a:xfrm>
            <a:off x="3326154" y="2161550"/>
            <a:ext cx="66198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Paolo prepara la Chiesa ad affrontare tali difficoltà, sia interne sia esterne, e insegna ai fedeli a formare un corpo unito nell’amore disinteressato. Da questi consigli possiamo imparare oggi a essere «profumo di vita per la vita»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(2 Co 2:16).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0698520-47C5-5EB2-6FB5-322B2BE5839E}"/>
              </a:ext>
            </a:extLst>
          </p:cNvPr>
          <p:cNvSpPr txBox="1"/>
          <p:nvPr/>
        </p:nvSpPr>
        <p:spPr>
          <a:xfrm>
            <a:off x="3326154" y="1068944"/>
            <a:ext cx="66198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Sebbene non sia mai stato facile seguire le vie di Dio in questo mondo pieno di peccato, nel I secolo dichiararsi cristiano poteva comportare gravi difficoltà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112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9B77C8-63D9-2143-8C1F-862FBF5BB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F98F9B8B-82B0-ACEB-F62E-EB9C19F3EAF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1999" cy="1317754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669FE24-B012-F4C1-F522-FB1E4097FD7F}"/>
              </a:ext>
            </a:extLst>
          </p:cNvPr>
          <p:cNvSpPr txBox="1"/>
          <p:nvPr/>
        </p:nvSpPr>
        <p:spPr>
          <a:xfrm>
            <a:off x="0" y="0"/>
            <a:ext cx="1219199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/>
            </a:scene3d>
            <a:sp3d extrusionH="57150" contourW="19050">
              <a:bevelT h="25400" prst="softRound"/>
              <a:contourClr>
                <a:schemeClr val="accent2"/>
              </a:contourClr>
            </a:sp3d>
          </a:bodyPr>
          <a:lstStyle/>
          <a:p>
            <a:pPr algn="ctr"/>
            <a:r>
              <a:rPr lang="es-ES" sz="4000" b="1" dirty="0">
                <a:ln w="22225">
                  <a:noFill/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CONSIGLIO DI DIO NELLA SOFFERENZA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9FCB1C1-E5A7-250B-F2C8-4A67103FA305}"/>
              </a:ext>
            </a:extLst>
          </p:cNvPr>
          <p:cNvSpPr txBox="1"/>
          <p:nvPr/>
        </p:nvSpPr>
        <p:spPr>
          <a:xfrm>
            <a:off x="1" y="633323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“I</a:t>
            </a:r>
            <a:r>
              <a:rPr lang="it-IT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 quale ci consola in ogni nostra afflizione affinché, per mezzo della consolazione con cui noi stessi siamo da Dio consolati, possiamo consolare coloro che si trovano in qualsiasi afflizione</a:t>
            </a:r>
            <a:r>
              <a:rPr lang="es-E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(2 </a:t>
            </a:r>
            <a:r>
              <a:rPr lang="es-ES" sz="1400" b="1" dirty="0" err="1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Corinzi</a:t>
            </a:r>
            <a:r>
              <a:rPr lang="es-ES" sz="14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1:4)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15C3EDF-2495-F981-2B77-FAAA042A7418}"/>
              </a:ext>
            </a:extLst>
          </p:cNvPr>
          <p:cNvSpPr txBox="1"/>
          <p:nvPr/>
        </p:nvSpPr>
        <p:spPr>
          <a:xfrm>
            <a:off x="295274" y="1462521"/>
            <a:ext cx="72124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seconda Lettera ai Corinzi è la lettera in cui Paolo parla più ampiamente della consolazione. La comunità stava attraversando un momento difficile e la precedente lettera di Paolo li aveva fatti sprofondare in uno stato di tristezza</a:t>
            </a:r>
            <a:r>
              <a:rPr lang="es-ES" b="1" dirty="0"/>
              <a:t>.</a:t>
            </a: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C5A56843-A9E5-7FE4-AB9A-BDED6C5C48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5184572"/>
              </p:ext>
            </p:extLst>
          </p:nvPr>
        </p:nvGraphicFramePr>
        <p:xfrm>
          <a:off x="7643011" y="1462521"/>
          <a:ext cx="4471987" cy="5036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Imagen 12">
            <a:extLst>
              <a:ext uri="{FF2B5EF4-FFF2-40B4-BE49-F238E27FC236}">
                <a16:creationId xmlns:a16="http://schemas.microsoft.com/office/drawing/2014/main" id="{EEB2742B-82BB-543D-713E-51D7CD494F1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4851" y="3867786"/>
            <a:ext cx="4411523" cy="2839516"/>
          </a:xfrm>
          <a:prstGeom prst="rect">
            <a:avLst/>
          </a:prstGeom>
          <a:ln w="381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D979A6C-8C65-E000-F102-A52E05C76286}"/>
              </a:ext>
            </a:extLst>
          </p:cNvPr>
          <p:cNvSpPr txBox="1"/>
          <p:nvPr/>
        </p:nvSpPr>
        <p:spPr>
          <a:xfrm>
            <a:off x="4642496" y="4052436"/>
            <a:ext cx="317146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Lui stesso aveva vissuto momenti in cui la sua stessa vita era stata in pericolo e si era scoraggiato (2 Co 1:8-10). Ma Dio lo aveva consolato, e ora trasmette quel conforto alla Chiesa  </a:t>
            </a:r>
            <a:r>
              <a:rPr lang="es-ES" b="1" dirty="0"/>
              <a:t>(2 Co 1:6).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8396DA5-8858-611A-463A-520FE78E0D7E}"/>
              </a:ext>
            </a:extLst>
          </p:cNvPr>
          <p:cNvSpPr txBox="1"/>
          <p:nvPr/>
        </p:nvSpPr>
        <p:spPr>
          <a:xfrm>
            <a:off x="295274" y="2796253"/>
            <a:ext cx="72124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Ma quella tristezza era «secondo Dio», finalizzata al pentimento (2 Co 7:10). Paolo, quindi, non vuole che quella tristezza li sopraffaccia, ma che siano consolati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786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677BA38-946B-4787-91B9-A03B5407DE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graphicEl>
                                              <a:dgm id="{8677BA38-946B-4787-91B9-A03B5407DE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graphicEl>
                                              <a:dgm id="{8677BA38-946B-4787-91B9-A03B5407DE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>
                                            <p:graphicEl>
                                              <a:dgm id="{8677BA38-946B-4787-91B9-A03B5407DE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02B2A40-EF80-4F27-BB52-24C74085D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graphicEl>
                                              <a:dgm id="{702B2A40-EF80-4F27-BB52-24C74085D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>
                                            <p:graphicEl>
                                              <a:dgm id="{702B2A40-EF80-4F27-BB52-24C74085D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>
                                            <p:graphicEl>
                                              <a:dgm id="{702B2A40-EF80-4F27-BB52-24C74085D3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8693373-BE51-47F1-ADB0-3BD13286B4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>
                                            <p:graphicEl>
                                              <a:dgm id="{F8693373-BE51-47F1-ADB0-3BD13286B4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DA5F745-1C74-4E02-BD4F-1919BAD92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>
                                            <p:graphicEl>
                                              <a:dgm id="{7DA5F745-1C74-4E02-BD4F-1919BAD92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>
                                            <p:graphicEl>
                                              <a:dgm id="{7DA5F745-1C74-4E02-BD4F-1919BAD92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>
                                            <p:graphicEl>
                                              <a:dgm id="{7DA5F745-1C74-4E02-BD4F-1919BAD920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D00E0F3-92A8-48FB-9D1D-AA20AEA074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>
                                            <p:graphicEl>
                                              <a:dgm id="{9D00E0F3-92A8-48FB-9D1D-AA20AEA074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F34FDA3-FEDE-4654-B83A-BB6765AA3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>
                                            <p:graphicEl>
                                              <a:dgm id="{BF34FDA3-FEDE-4654-B83A-BB6765AA3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>
                                            <p:graphicEl>
                                              <a:dgm id="{BF34FDA3-FEDE-4654-B83A-BB6765AA3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>
                                            <p:graphicEl>
                                              <a:dgm id="{BF34FDA3-FEDE-4654-B83A-BB6765AA32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ACD26B5-AA09-4388-B23E-9C809FE401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">
                                            <p:graphicEl>
                                              <a:dgm id="{8ACD26B5-AA09-4388-B23E-9C809FE401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EC8F494-8BFB-4FF6-9CAA-4EE35282B7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>
                                            <p:graphicEl>
                                              <a:dgm id="{EEC8F494-8BFB-4FF6-9CAA-4EE35282B7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>
                                            <p:graphicEl>
                                              <a:dgm id="{EEC8F494-8BFB-4FF6-9CAA-4EE35282B7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>
                                            <p:graphicEl>
                                              <a:dgm id="{EEC8F494-8BFB-4FF6-9CAA-4EE35282B7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7850F6D-2B8B-404D-A19D-094EBF7E52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">
                                            <p:graphicEl>
                                              <a:dgm id="{87850F6D-2B8B-404D-A19D-094EBF7E52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0178A28-587B-4566-9F4C-42ACCB71AA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>
                                            <p:graphicEl>
                                              <a:dgm id="{F0178A28-587B-4566-9F4C-42ACCB71AA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>
                                            <p:graphicEl>
                                              <a:dgm id="{F0178A28-587B-4566-9F4C-42ACCB71AA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>
                                            <p:graphicEl>
                                              <a:dgm id="{F0178A28-587B-4566-9F4C-42ACCB71AA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CBC9458-7DD1-4193-AC64-4E7A19A2E4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">
                                            <p:graphicEl>
                                              <a:dgm id="{BCBC9458-7DD1-4193-AC64-4E7A19A2E4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870131D-BA17-429B-A251-A4FABFD626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>
                                            <p:graphicEl>
                                              <a:dgm id="{4870131D-BA17-429B-A251-A4FABFD626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">
                                            <p:graphicEl>
                                              <a:dgm id="{4870131D-BA17-429B-A251-A4FABFD626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">
                                            <p:graphicEl>
                                              <a:dgm id="{4870131D-BA17-429B-A251-A4FABFD626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81B69C7-9BA2-4AE9-BBAB-DD4C844F53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9">
                                            <p:graphicEl>
                                              <a:dgm id="{E81B69C7-9BA2-4AE9-BBAB-DD4C844F53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Graphic spid="9" grpId="0" uiExpand="1">
        <p:bldSub>
          <a:bldDgm bld="one"/>
        </p:bldSub>
      </p:bldGraphic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>
            <a:extLst>
              <a:ext uri="{FF2B5EF4-FFF2-40B4-BE49-F238E27FC236}">
                <a16:creationId xmlns:a16="http://schemas.microsoft.com/office/drawing/2014/main" id="{3597E4D0-B386-3EF0-5DF4-6AC178EF6AE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589602"/>
          </a:xfrm>
          <a:prstGeom prst="rect">
            <a:avLst/>
          </a:prstGeom>
          <a:solidFill>
            <a:srgbClr val="B1B3F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107CA3F-6E84-063C-05FF-06442ADED793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dirty="0">
                <a:ln/>
                <a:solidFill>
                  <a:schemeClr val="accent3"/>
                </a:solidFill>
              </a:rPr>
              <a:t>SANTITÀ E SINCERITÀ NEL MINISTERO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EBB502-7936-AE28-48F6-A78B58A73A91}"/>
              </a:ext>
            </a:extLst>
          </p:cNvPr>
          <p:cNvSpPr txBox="1"/>
          <p:nvPr/>
        </p:nvSpPr>
        <p:spPr>
          <a:xfrm>
            <a:off x="0" y="666273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Il quale ci consola in ogni nostra afflizione affinché, per mezzo della consolazione con cui noi stessi siamo da Dio consolati, possiamo consolare coloro che si trovano in qualsiasi afflizione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(2 </a:t>
            </a:r>
            <a:r>
              <a:rPr lang="es-ES" sz="1400" b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Corinzi</a:t>
            </a:r>
            <a:r>
              <a:rPr lang="es-ES" sz="14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1:12)</a:t>
            </a:r>
            <a:endParaRPr lang="es-ES" sz="11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59B8B1F-9261-4764-A299-C4B17AB23768}"/>
              </a:ext>
            </a:extLst>
          </p:cNvPr>
          <p:cNvSpPr txBox="1"/>
          <p:nvPr/>
        </p:nvSpPr>
        <p:spPr>
          <a:xfrm>
            <a:off x="124132" y="1729160"/>
            <a:ext cx="74885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Alcuni disprezzavano Paolo, accusandolo di essere debole e indeciso (2 Co 10:10). Per questo motivo, e affinché i suoi consigli fossero accolti e accettati, era necessario che l’apostolo si difendesse da tali accuse</a:t>
            </a:r>
            <a:r>
              <a:rPr lang="es-ES" b="1" dirty="0"/>
              <a:t>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034D9BC-25C9-1266-323A-5617CEAE4A9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8280" y="1702394"/>
            <a:ext cx="4416209" cy="2470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DD21E7EC-49B9-6342-F5C7-D62FA0377639}"/>
              </a:ext>
            </a:extLst>
          </p:cNvPr>
          <p:cNvSpPr txBox="1"/>
          <p:nvPr/>
        </p:nvSpPr>
        <p:spPr>
          <a:xfrm>
            <a:off x="3220998" y="4004205"/>
            <a:ext cx="243326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Lui e i suoi collaboratori potevano affermare con tranquillità che il loro comportamento era santo e sincero [puro], sia all’interno sia all’esterno della chiesa</a:t>
            </a:r>
            <a:r>
              <a:rPr lang="es-ES" b="1" dirty="0"/>
              <a:t>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1BDFD08-4191-F7E7-A6DC-81DFC9B295EC}"/>
              </a:ext>
            </a:extLst>
          </p:cNvPr>
          <p:cNvSpPr txBox="1"/>
          <p:nvPr/>
        </p:nvSpPr>
        <p:spPr>
          <a:xfrm>
            <a:off x="7612655" y="4398455"/>
            <a:ext cx="457934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Per questo motivo, gli scritti di Paolo erano privi di secondi fini. Egli sperava che quelle lettere fossero lette e comprese in quel contesto di santità e sincerità, ovvero che fossero scritte per amore verso di loro e con l’unico intento di perseguire il loro bene </a:t>
            </a:r>
            <a:r>
              <a:rPr lang="es-ES" b="1" dirty="0"/>
              <a:t>(2 Co 1:13,14).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D8C68A93-CF3B-F371-3EF8-C85A11EF558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1679" y="3814304"/>
            <a:ext cx="2881772" cy="2775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136CAEC-A043-B3F2-6669-331D5EFE1DF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356" y="3795798"/>
            <a:ext cx="1563830" cy="2780142"/>
          </a:xfrm>
          <a:prstGeom prst="rect">
            <a:avLst/>
          </a:prstGeom>
          <a:ln w="88900" cap="sq" cmpd="thickThin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08292DF-2583-92D9-4C4B-AE633D2BBCBD}"/>
              </a:ext>
            </a:extLst>
          </p:cNvPr>
          <p:cNvSpPr txBox="1"/>
          <p:nvPr/>
        </p:nvSpPr>
        <p:spPr>
          <a:xfrm>
            <a:off x="124132" y="3005182"/>
            <a:ext cx="74885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Come uomo, si considerava una persona di poco conto (</a:t>
            </a:r>
            <a:r>
              <a:rPr lang="it-IT" b="1" dirty="0" err="1">
                <a:solidFill>
                  <a:prstClr val="black"/>
                </a:solidFill>
              </a:rPr>
              <a:t>Ef</a:t>
            </a:r>
            <a:r>
              <a:rPr lang="it-IT" b="1" dirty="0">
                <a:solidFill>
                  <a:prstClr val="black"/>
                </a:solidFill>
              </a:rPr>
              <a:t> 3:8). Ma, per grazia di Dio, poteva vantarsi di avere una coscienza pulita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(2 Co 1:12).</a:t>
            </a:r>
          </a:p>
        </p:txBody>
      </p:sp>
    </p:spTree>
    <p:extLst>
      <p:ext uri="{BB962C8B-B14F-4D97-AF65-F5344CB8AC3E}">
        <p14:creationId xmlns:p14="http://schemas.microsoft.com/office/powerpoint/2010/main" val="370628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10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4E3162B-ED2C-2831-808E-2BF9680FBD42}"/>
              </a:ext>
            </a:extLst>
          </p:cNvPr>
          <p:cNvSpPr txBox="1"/>
          <p:nvPr/>
        </p:nvSpPr>
        <p:spPr>
          <a:xfrm>
            <a:off x="0" y="0"/>
            <a:ext cx="72395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ln w="66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1">
                      <a:lumMod val="75000"/>
                    </a:schemeClr>
                  </a:outerShdw>
                </a:effectLst>
              </a:rPr>
              <a:t>COMPORTARCI SAGGIAMENTE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0BE5322-A743-B8A4-AE25-C1C95E1D844C}"/>
              </a:ext>
            </a:extLst>
          </p:cNvPr>
          <p:cNvSpPr txBox="1"/>
          <p:nvPr/>
        </p:nvSpPr>
        <p:spPr>
          <a:xfrm>
            <a:off x="199816" y="786066"/>
            <a:ext cx="6992188" cy="646331"/>
          </a:xfrm>
          <a:prstGeom prst="rect">
            <a:avLst/>
          </a:prstGeom>
          <a:ln w="28575">
            <a:noFill/>
          </a:ln>
          <a:effectLst>
            <a:innerShdw blurRad="114300">
              <a:prstClr val="black"/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Or io chiamo Dio come testimone sulla mia stessa vita che, per risparmiarvi, non sono ancora venuto a Corinto</a:t>
            </a:r>
            <a:r>
              <a:rPr lang="es-ES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(2 Corinzi 1:23)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FFDF46C-F5AE-7AB3-8099-4CAADB02E1C5}"/>
              </a:ext>
            </a:extLst>
          </p:cNvPr>
          <p:cNvSpPr txBox="1"/>
          <p:nvPr/>
        </p:nvSpPr>
        <p:spPr>
          <a:xfrm>
            <a:off x="0" y="1827013"/>
            <a:ext cx="7306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Nella sua prima lettera, Paolo informò i Corinzi dell'itinerario che intendeva seguire </a:t>
            </a:r>
            <a:r>
              <a:rPr lang="es-ES" b="1" dirty="0"/>
              <a:t>(1 Co 16:5-11):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66F2B503-7118-857B-EAE4-42D527EE68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3323763"/>
              </p:ext>
            </p:extLst>
          </p:nvPr>
        </p:nvGraphicFramePr>
        <p:xfrm>
          <a:off x="103853" y="2440417"/>
          <a:ext cx="6773197" cy="451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B6703912-8BC0-5B43-4D6B-041B8C583746}"/>
              </a:ext>
            </a:extLst>
          </p:cNvPr>
          <p:cNvSpPr txBox="1"/>
          <p:nvPr/>
        </p:nvSpPr>
        <p:spPr>
          <a:xfrm>
            <a:off x="29687" y="2967050"/>
            <a:ext cx="12132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In una lettera successiva di cui si parla in 2 Co 7:8 ma che non è giunta sino a noi) li informò che sarebbe andato a trovarli due volte </a:t>
            </a:r>
            <a:r>
              <a:rPr lang="es-ES" b="1" dirty="0"/>
              <a:t>(2 Co 1:15,16):</a:t>
            </a:r>
          </a:p>
        </p:txBody>
      </p: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FB082717-2A6E-2EE9-5FD7-0DB8F7C433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6955508"/>
              </p:ext>
            </p:extLst>
          </p:nvPr>
        </p:nvGraphicFramePr>
        <p:xfrm>
          <a:off x="103854" y="3592471"/>
          <a:ext cx="7543855" cy="322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CuadroTexto 12">
            <a:extLst>
              <a:ext uri="{FF2B5EF4-FFF2-40B4-BE49-F238E27FC236}">
                <a16:creationId xmlns:a16="http://schemas.microsoft.com/office/drawing/2014/main" id="{C3D4075A-5042-9B95-1874-068F5507E4B4}"/>
              </a:ext>
            </a:extLst>
          </p:cNvPr>
          <p:cNvSpPr txBox="1"/>
          <p:nvPr/>
        </p:nvSpPr>
        <p:spPr>
          <a:xfrm>
            <a:off x="103853" y="4107087"/>
            <a:ext cx="6677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Tuttavia, aveva cambiato programma e aveva deciso di non effettuare quella prima visita (2 Co 1:23). Questi cambiamenti indussero alcuni a criticarlo definendolo instabile e indeciso. Perché aveva cambiato i suoi piani</a:t>
            </a:r>
            <a:r>
              <a:rPr lang="es-ES" b="1" dirty="0"/>
              <a:t>?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232D07C-294E-7E09-3DCE-2B03886DA21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6179" y="222335"/>
            <a:ext cx="4752471" cy="2673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gradFill>
              <a:gsLst>
                <a:gs pos="0">
                  <a:srgbClr val="FDF983"/>
                </a:gs>
                <a:gs pos="52000">
                  <a:srgbClr val="FDF983"/>
                </a:gs>
                <a:gs pos="60000">
                  <a:srgbClr val="A8875F"/>
                </a:gs>
                <a:gs pos="100000">
                  <a:srgbClr val="A8875F"/>
                </a:gs>
              </a:gsLst>
              <a:lin ang="5400000" scaled="1"/>
            </a:gra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6130375-5A8F-2289-50F9-850ADC59D2A6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9689" y="3791785"/>
            <a:ext cx="4823545" cy="2713244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3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4082F64A-F169-0D62-B8F7-A54C400AFA44}"/>
              </a:ext>
            </a:extLst>
          </p:cNvPr>
          <p:cNvSpPr txBox="1"/>
          <p:nvPr/>
        </p:nvSpPr>
        <p:spPr>
          <a:xfrm>
            <a:off x="56353" y="5471769"/>
            <a:ext cx="713565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La presenza di Paolo a Corinto sembrava necessaria, visti i problemi che vi erano sorti. Ma l’opposizione che avrebbe incontrato comportava uno scontro che egli voleva evitare, dato il grande amore che nutriva per loro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(2 Co 2:1-4).</a:t>
            </a:r>
          </a:p>
        </p:txBody>
      </p:sp>
    </p:spTree>
    <p:extLst>
      <p:ext uri="{BB962C8B-B14F-4D97-AF65-F5344CB8AC3E}">
        <p14:creationId xmlns:p14="http://schemas.microsoft.com/office/powerpoint/2010/main" val="418466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8C68A86-C418-4A07-AB2F-695C116983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graphicEl>
                                              <a:dgm id="{88C68A86-C418-4A07-AB2F-695C116983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88C68A86-C418-4A07-AB2F-695C116983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3C1325-6628-438D-85B4-414782981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graphicEl>
                                              <a:dgm id="{E43C1325-6628-438D-85B4-414782981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graphicEl>
                                              <a:dgm id="{E43C1325-6628-438D-85B4-414782981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DBB88A2-37E8-4BD1-989A-89B36BE00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graphicEl>
                                              <a:dgm id="{DDBB88A2-37E8-4BD1-989A-89B36BE00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graphicEl>
                                              <a:dgm id="{DDBB88A2-37E8-4BD1-989A-89B36BE00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8914A1-0806-482B-8FF6-8AD86C4C3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graphicEl>
                                              <a:dgm id="{718914A1-0806-482B-8FF6-8AD86C4C3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graphicEl>
                                              <a:dgm id="{718914A1-0806-482B-8FF6-8AD86C4C3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8C68A86-C418-4A07-AB2F-695C116983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graphicEl>
                                              <a:dgm id="{88C68A86-C418-4A07-AB2F-695C116983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>
                                            <p:graphicEl>
                                              <a:dgm id="{88C68A86-C418-4A07-AB2F-695C116983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DA6EFD4-AE4A-4AF1-810B-7D3258FA5D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graphicEl>
                                              <a:dgm id="{0DA6EFD4-AE4A-4AF1-810B-7D3258FA5D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graphicEl>
                                              <a:dgm id="{0DA6EFD4-AE4A-4AF1-810B-7D3258FA5D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43C1325-6628-438D-85B4-414782981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>
                                            <p:graphicEl>
                                              <a:dgm id="{E43C1325-6628-438D-85B4-414782981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>
                                            <p:graphicEl>
                                              <a:dgm id="{E43C1325-6628-438D-85B4-414782981C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DBB88A2-37E8-4BD1-989A-89B36BE00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>
                                            <p:graphicEl>
                                              <a:dgm id="{DDBB88A2-37E8-4BD1-989A-89B36BE00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>
                                            <p:graphicEl>
                                              <a:dgm id="{DDBB88A2-37E8-4BD1-989A-89B36BE00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18914A1-0806-482B-8FF6-8AD86C4C3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>
                                            <p:graphicEl>
                                              <a:dgm id="{718914A1-0806-482B-8FF6-8AD86C4C3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>
                                            <p:graphicEl>
                                              <a:dgm id="{718914A1-0806-482B-8FF6-8AD86C4C3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Graphic spid="7" grpId="0" uiExpand="1">
        <p:bldSub>
          <a:bldDgm bld="one"/>
        </p:bldSub>
      </p:bldGraphic>
      <p:bldP spid="9" grpId="0"/>
      <p:bldGraphic spid="11" grpId="0" uiExpand="1">
        <p:bldSub>
          <a:bldDgm bld="one"/>
        </p:bldSub>
      </p:bldGraphic>
      <p:bldP spid="1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85D6BAC5-1FB7-AD73-463F-58B5B65750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1999" cy="1308616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50B503B-FB59-0264-1737-A4C5FB4990B2}"/>
              </a:ext>
            </a:extLst>
          </p:cNvPr>
          <p:cNvSpPr txBox="1"/>
          <p:nvPr/>
        </p:nvSpPr>
        <p:spPr>
          <a:xfrm>
            <a:off x="0" y="0"/>
            <a:ext cx="12191999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5400" b="1" spc="300" dirty="0">
                <a:ln/>
                <a:solidFill>
                  <a:schemeClr val="bg2">
                    <a:lumMod val="75000"/>
                  </a:schemeClr>
                </a:solidFill>
              </a:rPr>
              <a:t>PERDONO E RICONCILIAZIONE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F1C3954-E323-DB71-D2D0-635A4DE668AE}"/>
              </a:ext>
            </a:extLst>
          </p:cNvPr>
          <p:cNvSpPr txBox="1"/>
          <p:nvPr/>
        </p:nvSpPr>
        <p:spPr>
          <a:xfrm>
            <a:off x="0" y="662285"/>
            <a:ext cx="12191999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Or a chi voi perdonate qualche cosa, perdono anch'io, perché anch'io se ho perdonato qualcosa a chi ho perdonato, l'ho fatto per amor vostro davanti a Cristo</a:t>
            </a:r>
            <a:r>
              <a:rPr lang="es-ES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(2 Corinzi 2:10)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28F96BC-E9C4-00C6-6AAF-B7FCF3479A29}"/>
              </a:ext>
            </a:extLst>
          </p:cNvPr>
          <p:cNvSpPr txBox="1"/>
          <p:nvPr/>
        </p:nvSpPr>
        <p:spPr>
          <a:xfrm>
            <a:off x="171450" y="1505076"/>
            <a:ext cx="609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Mentre Paolo si dirigeva verso </a:t>
            </a:r>
            <a:r>
              <a:rPr lang="it-IT" b="1" dirty="0" err="1"/>
              <a:t>Troas</a:t>
            </a:r>
            <a:r>
              <a:rPr lang="it-IT" b="1" dirty="0"/>
              <a:t>, Tito si recò a Corinto. Da </a:t>
            </a:r>
            <a:r>
              <a:rPr lang="it-IT" b="1" dirty="0" err="1"/>
              <a:t>Troas</a:t>
            </a:r>
            <a:r>
              <a:rPr lang="it-IT" b="1" dirty="0"/>
              <a:t>, Paolo si recò in Macedonia. Ma era molto rattristato perché Tito non lo aveva raggiunto a Troas per dargli notizie sulla comunità di Corinto </a:t>
            </a:r>
            <a:r>
              <a:rPr lang="es-ES" b="1" dirty="0"/>
              <a:t>(2 Co 2:12,13).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D144C72-C2B5-7C18-722F-93CDE9FEBB4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9069" y="1498401"/>
            <a:ext cx="2463005" cy="3057524"/>
          </a:xfrm>
          <a:prstGeom prst="snip2DiagRect">
            <a:avLst>
              <a:gd name="adj1" fmla="val 16193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5729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848D3F2-A51A-F6BD-9AA0-02811D539AE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3609" y="1498401"/>
            <a:ext cx="2463005" cy="30575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B7B2B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0D396D13-EEEB-FEE7-17F9-A502CD120432}"/>
              </a:ext>
            </a:extLst>
          </p:cNvPr>
          <p:cNvSpPr txBox="1"/>
          <p:nvPr/>
        </p:nvSpPr>
        <p:spPr>
          <a:xfrm>
            <a:off x="5839074" y="4888210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Uno dei punti da risolvere riguardava la disciplina ecclesiastica. In ubbidienza all’apostolo, la parte in torto era stata rimproverata e aveva accettato il rimprovero. Ora Paolo chiede loro di compiere il passo successivo: il perdono e la riconciliazione </a:t>
            </a:r>
            <a:r>
              <a:rPr lang="es-ES" b="1" dirty="0"/>
              <a:t>(2 Co 2:5-11).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6FFCC9AD-9ACE-18E8-8A73-5FC4970A210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5274" y="4421539"/>
            <a:ext cx="5377657" cy="2302075"/>
          </a:xfrm>
          <a:prstGeom prst="rect">
            <a:avLst/>
          </a:prstGeom>
          <a:ln w="123825" cap="sq">
            <a:solidFill>
              <a:srgbClr val="F8D99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C9BF4FD-89D6-7CD4-C3D2-F0B47F893AC9}"/>
              </a:ext>
            </a:extLst>
          </p:cNvPr>
          <p:cNvSpPr txBox="1"/>
          <p:nvPr/>
        </p:nvSpPr>
        <p:spPr>
          <a:xfrm>
            <a:off x="135825" y="3028133"/>
            <a:ext cx="62293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Poco dopo, Tito incontrò finalmente Paolo in Macedonia. Gli raccontò come la comunità avesse reagito in modo molto favorevole alle esortazioni dell’apostolo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(2 Co 7:5-9, 13-16).</a:t>
            </a:r>
          </a:p>
        </p:txBody>
      </p:sp>
    </p:spTree>
    <p:extLst>
      <p:ext uri="{BB962C8B-B14F-4D97-AF65-F5344CB8AC3E}">
        <p14:creationId xmlns:p14="http://schemas.microsoft.com/office/powerpoint/2010/main" val="31340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4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DE6F09E9-E360-3EE7-CC0A-BDB34BC1555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374218"/>
          </a:xfrm>
          <a:prstGeom prst="rect">
            <a:avLst/>
          </a:prstGeom>
          <a:blipFill>
            <a:blip r:embed="rId3" cstate="email">
              <a:alphaModFix amt="6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B94E1F5-49C2-EE58-6467-99F9C71DF983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PROFUMO DI CRISTO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03A69CA-6C2B-18BC-4A65-82D95116654A}"/>
              </a:ext>
            </a:extLst>
          </p:cNvPr>
          <p:cNvSpPr txBox="1"/>
          <p:nvPr/>
        </p:nvSpPr>
        <p:spPr>
          <a:xfrm>
            <a:off x="5154041" y="644736"/>
            <a:ext cx="70379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BEE3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BEE3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Perché noi siamo per Dio il buon odore di Cristo fra quelli che sono salvati, e fra quelli che periscono</a:t>
            </a:r>
            <a:r>
              <a:rPr lang="es-ES" b="1" dirty="0">
                <a:solidFill>
                  <a:srgbClr val="BEE3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rgbClr val="BEE39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(2 Corinzi 2:15)</a:t>
            </a:r>
            <a:endParaRPr lang="es-ES" b="1" dirty="0">
              <a:solidFill>
                <a:srgbClr val="BEE39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468152A-9B0B-4712-EDF4-E1C4159328A9}"/>
              </a:ext>
            </a:extLst>
          </p:cNvPr>
          <p:cNvSpPr txBox="1"/>
          <p:nvPr/>
        </p:nvSpPr>
        <p:spPr>
          <a:xfrm>
            <a:off x="5194570" y="1493522"/>
            <a:ext cx="68535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Nel commentare il modo in cui Dio «ha aperto la porta» affinché il Vangelo fosse predicato con successo a Troas, Paolo esplode in un grido di lode e di vittoria: «Or sia ringraziato Dio, il quale ci fa sempre trionfare in Cristo e attraverso noi manifesta in ogni luogo il profumo della sua conoscenza»</a:t>
            </a:r>
            <a:r>
              <a:rPr lang="es-ES" b="1" dirty="0"/>
              <a:t> (2 Co 2:14).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E6F8681-ADBA-E561-876B-B321D662E3A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2250" y="3486895"/>
            <a:ext cx="5475862" cy="31765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BEE395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87C6F0BD-C0BF-9A41-215C-2CFCA9487621}"/>
              </a:ext>
            </a:extLst>
          </p:cNvPr>
          <p:cNvSpPr txBox="1"/>
          <p:nvPr/>
        </p:nvSpPr>
        <p:spPr>
          <a:xfrm>
            <a:off x="216441" y="3475172"/>
            <a:ext cx="628163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Come un profumo che pervade ogni cosa, la conoscenza di Cristo raggiunge ogni anima. Per i Corinzi, come per noi, questo profumo è fonte di vita eterna. Tuttavia, per coloro che rifiutano la chiamata, è un profumo di morte  </a:t>
            </a:r>
            <a:r>
              <a:rPr lang="es-ES" b="1" dirty="0"/>
              <a:t>(2 Co 2:15,16).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3A2B04A-9E99-7331-3EBA-05B75651AE14}"/>
              </a:ext>
            </a:extLst>
          </p:cNvPr>
          <p:cNvSpPr txBox="1"/>
          <p:nvPr/>
        </p:nvSpPr>
        <p:spPr>
          <a:xfrm>
            <a:off x="2070674" y="5000398"/>
            <a:ext cx="443216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Sottolineando la responsabilità che ciò comporta, Paolo afferma che il messaggio deve essere trasmesso con sincerità, senza cercare alcun vantaggio personale, ma solo la salvezza di chi ascolta </a:t>
            </a:r>
            <a:r>
              <a:rPr lang="es-ES" b="1" dirty="0"/>
              <a:t>(2 Co 2:17).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541122A-DC98-F7F7-973C-FF5BCF1A3ED2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14089" y="769441"/>
            <a:ext cx="4729644" cy="2539481"/>
          </a:xfrm>
          <a:prstGeom prst="roundRect">
            <a:avLst>
              <a:gd name="adj" fmla="val 18582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accent4">
                <a:lumMod val="40000"/>
                <a:lumOff val="60000"/>
              </a:schemeClr>
            </a:contourClr>
          </a:sp3d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85D8C5BD-CFC5-24C2-D00C-3BF04BDCF14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781" y="4980123"/>
            <a:ext cx="1797482" cy="1693828"/>
          </a:xfrm>
          <a:prstGeom prst="roundRect">
            <a:avLst>
              <a:gd name="adj" fmla="val 90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4145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BAE618-C0B2-4C33-1836-7B5E4578B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3701596-9E5E-7BC2-BFFB-454F3A591228}"/>
              </a:ext>
            </a:extLst>
          </p:cNvPr>
          <p:cNvSpPr txBox="1"/>
          <p:nvPr/>
        </p:nvSpPr>
        <p:spPr>
          <a:xfrm>
            <a:off x="712519" y="613508"/>
            <a:ext cx="11252502" cy="5247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3000" b="1" dirty="0">
                <a:latin typeface="Comic Sans MS" pitchFamily="66" charset="0"/>
              </a:rPr>
              <a:t>“</a:t>
            </a:r>
            <a:r>
              <a:rPr lang="it-IT" sz="3000" b="1" dirty="0">
                <a:latin typeface="Comic Sans MS" pitchFamily="66" charset="0"/>
              </a:rPr>
              <a:t>Questo fedele messaggero [Tito] gli portò la lieta novella che tra i credenti di Corinto si era verificato un meraviglioso cambiamento. Molti avevano accolto gli insegnamenti della lettera di Paolo e si erano pentiti dei propri peccati. La vita che ora conducevano non era più motivo di disonore per il cristianesimo, ma esercitava una potente influenza a favore della pietà pratica</a:t>
            </a:r>
            <a:r>
              <a:rPr lang="es-ES" sz="3000" b="1" dirty="0">
                <a:latin typeface="Comic Sans MS" pitchFamily="66" charset="0"/>
              </a:rPr>
              <a:t>. […]</a:t>
            </a:r>
          </a:p>
          <a:p>
            <a:pPr algn="ctr">
              <a:spcBef>
                <a:spcPts val="600"/>
              </a:spcBef>
            </a:pPr>
            <a:r>
              <a:rPr lang="it-IT" sz="3000" b="1" dirty="0">
                <a:latin typeface="Comic Sans MS" pitchFamily="66" charset="0"/>
              </a:rPr>
              <a:t>Quel pentimento, suscitato dall’influsso della grazia divina nel cuore, induce alla confessione e all’abbandono del peccato. Questi furono i primi frutti che l’apostolo affermò di aver visto nella vita dei credenti di Corinto</a:t>
            </a:r>
            <a:r>
              <a:rPr lang="es-ES" sz="3000" b="1" dirty="0">
                <a:latin typeface="Comic Sans MS" pitchFamily="66" charset="0"/>
              </a:rPr>
              <a:t>”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97A149-7736-E05F-7122-BA67908A336A}"/>
              </a:ext>
            </a:extLst>
          </p:cNvPr>
          <p:cNvSpPr txBox="1"/>
          <p:nvPr/>
        </p:nvSpPr>
        <p:spPr>
          <a:xfrm>
            <a:off x="3538870" y="6084063"/>
            <a:ext cx="63171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600" b="1" dirty="0"/>
              <a:t>(E. G. White, </a:t>
            </a:r>
            <a:r>
              <a:rPr lang="es-ES" sz="1600" b="1" i="1" dirty="0"/>
              <a:t>Gli uomini che vinsero un impero</a:t>
            </a:r>
            <a:r>
              <a:rPr lang="es-ES" sz="1600" b="1" dirty="0"/>
              <a:t>, libera </a:t>
            </a:r>
            <a:r>
              <a:rPr lang="es-ES" sz="1600" b="1" dirty="0" err="1"/>
              <a:t>traduzione</a:t>
            </a:r>
            <a:r>
              <a:rPr lang="es-E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4316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Tema de Office">
  <a:themeElements>
    <a:clrScheme name="Personalizado 1">
      <a:dk1>
        <a:sysClr val="windowText" lastClr="000000"/>
      </a:dk1>
      <a:lt1>
        <a:sysClr val="window" lastClr="FFFFFF"/>
      </a:lt1>
      <a:dk2>
        <a:srgbClr val="44546A"/>
      </a:dk2>
      <a:lt2>
        <a:srgbClr val="33CCCC"/>
      </a:lt2>
      <a:accent1>
        <a:srgbClr val="339966"/>
      </a:accent1>
      <a:accent2>
        <a:srgbClr val="9900CC"/>
      </a:accent2>
      <a:accent3>
        <a:srgbClr val="FF3300"/>
      </a:accent3>
      <a:accent4>
        <a:srgbClr val="FFC000"/>
      </a:accent4>
      <a:accent5>
        <a:srgbClr val="0033CC"/>
      </a:accent5>
      <a:accent6>
        <a:srgbClr val="F5F010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4491</TotalTime>
  <Words>1230</Words>
  <Application>Microsoft Macintosh PowerPoint</Application>
  <PresentationFormat>Widescreen</PresentationFormat>
  <Paragraphs>59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6" baseType="lpstr">
      <vt:lpstr>Verdana</vt:lpstr>
      <vt:lpstr>Arial</vt:lpstr>
      <vt:lpstr>Comic Sans MS</vt:lpstr>
      <vt:lpstr>Aptos Display</vt:lpstr>
      <vt:lpstr>Calibri</vt:lpstr>
      <vt:lpstr>Aptos</vt:lpstr>
      <vt:lpstr>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73</cp:revision>
  <dcterms:created xsi:type="dcterms:W3CDTF">2026-07-22T06:08:40Z</dcterms:created>
  <dcterms:modified xsi:type="dcterms:W3CDTF">2026-08-25T09:43:24Z</dcterms:modified>
</cp:coreProperties>
</file>