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78" r:id="rId2"/>
    <p:sldId id="267" r:id="rId3"/>
    <p:sldId id="258" r:id="rId4"/>
    <p:sldId id="259" r:id="rId5"/>
    <p:sldId id="275" r:id="rId6"/>
    <p:sldId id="276" r:id="rId7"/>
    <p:sldId id="262" r:id="rId8"/>
    <p:sldId id="277" r:id="rId9"/>
    <p:sldId id="264" r:id="rId10"/>
    <p:sldId id="268" r:id="rId11"/>
    <p:sldId id="269" r:id="rId12"/>
    <p:sldId id="270" r:id="rId13"/>
  </p:sldIdLst>
  <p:sldSz cx="12192000" cy="6858000"/>
  <p:notesSz cx="6858000" cy="9144000"/>
  <p:embeddedFontLst>
    <p:embeddedFont>
      <p:font typeface="Comic Sans MS" panose="030F0902030302020204" pitchFamily="66" charset="0"/>
      <p:regular r:id="rId14"/>
      <p:bold r:id="rId15"/>
      <p:italic r:id="rId16"/>
      <p:boldItalic r:id="rId17"/>
    </p:embeddedFont>
    <p:embeddedFont>
      <p:font typeface="Verdana" panose="020B0604030504040204" pitchFamily="34" charset="0"/>
      <p:regular r:id="rId18"/>
      <p:bold r:id="rId19"/>
      <p:italic r:id="rId20"/>
      <p:boldItalic r:id="rId21"/>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BC3"/>
    <a:srgbClr val="D9A8FE"/>
    <a:srgbClr val="7AB7FA"/>
    <a:srgbClr val="2CD6BD"/>
    <a:srgbClr val="FFFF66"/>
    <a:srgbClr val="91415C"/>
    <a:srgbClr val="B9627F"/>
    <a:srgbClr val="FF7171"/>
    <a:srgbClr val="FFF7A8"/>
    <a:srgbClr val="FFEE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94658"/>
  </p:normalViewPr>
  <p:slideViewPr>
    <p:cSldViewPr snapToGrid="0">
      <p:cViewPr varScale="1">
        <p:scale>
          <a:sx n="116" d="100"/>
          <a:sy n="116" d="100"/>
        </p:scale>
        <p:origin x="36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presProps" Target="presProps.xml"/></Relationships>
</file>

<file path=ppt/diagrams/_rels/data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 Id="rId4" Type="http://schemas.openxmlformats.org/officeDocument/2006/relationships/image" Target="../media/image42.jpeg"/></Relationships>
</file>

<file path=ppt/diagrams/_rels/drawing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 Id="rId4" Type="http://schemas.openxmlformats.org/officeDocument/2006/relationships/image" Target="../media/image42.jpe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1">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3">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2">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95D0FB-F540-4A77-8A9F-22E1A4F2077A}" type="doc">
      <dgm:prSet loTypeId="urn:microsoft.com/office/officeart/2005/8/layout/lProcess2" loCatId="relationship" qsTypeId="urn:microsoft.com/office/officeart/2005/8/quickstyle/3d2#1" qsCatId="3D" csTypeId="urn:microsoft.com/office/officeart/2005/8/colors/colorful1#1" csCatId="colorful" phldr="1"/>
      <dgm:spPr/>
      <dgm:t>
        <a:bodyPr/>
        <a:lstStyle/>
        <a:p>
          <a:endParaRPr lang="es-ES"/>
        </a:p>
      </dgm:t>
    </dgm:pt>
    <dgm:pt modelId="{7E03C8BB-81B2-419E-9534-F01B29BDBB79}">
      <dgm:prSet phldrT="[Texto]" phldr="0" custT="1"/>
      <dgm:spPr>
        <a:solidFill>
          <a:schemeClr val="accent3">
            <a:lumMod val="50000"/>
          </a:schemeClr>
        </a:solidFill>
      </dgm:spPr>
      <dgm:t>
        <a:bodyPr/>
        <a:lstStyle/>
        <a:p>
          <a:r>
            <a:rPr lang="es-ES" sz="2400" b="1" dirty="0">
              <a:solidFill>
                <a:schemeClr val="bg1"/>
              </a:solidFill>
            </a:rPr>
            <a:t>Siamo…</a:t>
          </a:r>
        </a:p>
      </dgm:t>
    </dgm:pt>
    <dgm:pt modelId="{F07AF4DB-9A1F-4431-B6D9-DB78BB801B7E}" type="parTrans" cxnId="{86260DA2-1FE5-4995-85CA-088F712CC565}">
      <dgm:prSet/>
      <dgm:spPr/>
      <dgm:t>
        <a:bodyPr/>
        <a:lstStyle/>
        <a:p>
          <a:endParaRPr lang="es-ES"/>
        </a:p>
      </dgm:t>
    </dgm:pt>
    <dgm:pt modelId="{5A5EDC80-9133-4380-93BE-BB495CD83FBD}" type="sibTrans" cxnId="{86260DA2-1FE5-4995-85CA-088F712CC565}">
      <dgm:prSet/>
      <dgm:spPr/>
      <dgm:t>
        <a:bodyPr/>
        <a:lstStyle/>
        <a:p>
          <a:endParaRPr lang="es-ES"/>
        </a:p>
      </dgm:t>
    </dgm:pt>
    <dgm:pt modelId="{E8885467-4F5A-43F7-BEAC-9B2447A36D7D}">
      <dgm:prSet phldrT="[Texto]" phldr="0" custT="1"/>
      <dgm:spPr>
        <a:solidFill>
          <a:schemeClr val="accent6">
            <a:lumMod val="50000"/>
          </a:schemeClr>
        </a:solidFill>
      </dgm:spPr>
      <dgm:t>
        <a:bodyPr/>
        <a:lstStyle/>
        <a:p>
          <a:r>
            <a:rPr lang="es-ES" sz="2400" b="1" dirty="0">
              <a:solidFill>
                <a:schemeClr val="bg1"/>
              </a:solidFill>
            </a:rPr>
            <a:t>Ma…</a:t>
          </a:r>
        </a:p>
      </dgm:t>
    </dgm:pt>
    <dgm:pt modelId="{8AECF850-0B0C-45B9-993F-9C6A9350AE4A}" type="parTrans" cxnId="{6E37A19B-9750-41A1-89E2-80173E55B82C}">
      <dgm:prSet/>
      <dgm:spPr/>
      <dgm:t>
        <a:bodyPr/>
        <a:lstStyle/>
        <a:p>
          <a:endParaRPr lang="es-ES"/>
        </a:p>
      </dgm:t>
    </dgm:pt>
    <dgm:pt modelId="{A01C6958-9CFE-4183-96EC-D0900105C927}" type="sibTrans" cxnId="{6E37A19B-9750-41A1-89E2-80173E55B82C}">
      <dgm:prSet/>
      <dgm:spPr/>
      <dgm:t>
        <a:bodyPr/>
        <a:lstStyle/>
        <a:p>
          <a:endParaRPr lang="es-ES"/>
        </a:p>
      </dgm:t>
    </dgm:pt>
    <dgm:pt modelId="{BFDFAE7C-9BE9-4173-935F-AA442F930EBF}">
      <dgm:prSet phldrT="[Texto]" phldr="0" custT="1"/>
      <dgm:spPr>
        <a:solidFill>
          <a:schemeClr val="accent4">
            <a:lumMod val="40000"/>
            <a:lumOff val="60000"/>
          </a:schemeClr>
        </a:solidFill>
      </dgm:spPr>
      <dgm:t>
        <a:bodyPr/>
        <a:lstStyle/>
        <a:p>
          <a:r>
            <a:rPr lang="es-ES" sz="2000" b="1" dirty="0">
              <a:solidFill>
                <a:schemeClr val="tx1"/>
              </a:solidFill>
            </a:rPr>
            <a:t>Tribolati</a:t>
          </a:r>
        </a:p>
      </dgm:t>
    </dgm:pt>
    <dgm:pt modelId="{72990355-F974-42BC-B3C3-533EB8F33941}" type="parTrans" cxnId="{F0895841-E9EE-4C0F-8969-F42D0F69264F}">
      <dgm:prSet/>
      <dgm:spPr/>
      <dgm:t>
        <a:bodyPr/>
        <a:lstStyle/>
        <a:p>
          <a:endParaRPr lang="es-ES"/>
        </a:p>
      </dgm:t>
    </dgm:pt>
    <dgm:pt modelId="{83B4AFF2-6119-4478-A61E-B2AAB6EB9806}" type="sibTrans" cxnId="{F0895841-E9EE-4C0F-8969-F42D0F69264F}">
      <dgm:prSet/>
      <dgm:spPr/>
      <dgm:t>
        <a:bodyPr/>
        <a:lstStyle/>
        <a:p>
          <a:endParaRPr lang="es-ES"/>
        </a:p>
      </dgm:t>
    </dgm:pt>
    <dgm:pt modelId="{C3A3D9B5-5783-4377-971C-3C765DF876E5}">
      <dgm:prSet phldrT="[Texto]" phldr="0" custT="1"/>
      <dgm:spPr>
        <a:solidFill>
          <a:srgbClr val="FFC000">
            <a:lumMod val="40000"/>
            <a:lumOff val="60000"/>
          </a:srgbClr>
        </a:solidFill>
        <a:ln>
          <a:noFill/>
        </a:ln>
        <a:effectLst/>
        <a:scene3d>
          <a:camera prst="orthographicFront"/>
          <a:lightRig rig="threePt" dir="t">
            <a:rot lat="0" lon="0" rev="7500000"/>
          </a:lightRig>
        </a:scene3d>
        <a:sp3d prstMaterial="plastic">
          <a:bevelT w="127000" h="25400" prst="relaxedInset"/>
        </a:sp3d>
      </dgm:spPr>
      <dgm:t>
        <a:bodyPr spcFirstLastPara="0" vert="horz" wrap="square" lIns="50800" tIns="38100" rIns="50800" bIns="38100" numCol="1" spcCol="1270" anchor="ctr" anchorCtr="0"/>
        <a:lstStyle/>
        <a:p>
          <a:pPr marL="0" lvl="0" indent="0" algn="ctr" defTabSz="889000">
            <a:lnSpc>
              <a:spcPct val="90000"/>
            </a:lnSpc>
            <a:spcBef>
              <a:spcPct val="0"/>
            </a:spcBef>
            <a:spcAft>
              <a:spcPct val="35000"/>
            </a:spcAft>
            <a:buNone/>
          </a:pPr>
          <a:r>
            <a:rPr lang="es-ES" sz="2000" b="1" kern="1200" dirty="0">
              <a:solidFill>
                <a:prstClr val="black"/>
              </a:solidFill>
              <a:latin typeface="Aptos" panose="02110004020202020204"/>
              <a:ea typeface="+mn-ea"/>
              <a:cs typeface="+mn-cs"/>
            </a:rPr>
            <a:t>Non angosciati</a:t>
          </a:r>
        </a:p>
      </dgm:t>
    </dgm:pt>
    <dgm:pt modelId="{F5939A3E-4B5D-40B5-B451-06D582223996}" type="parTrans" cxnId="{48076C48-86DC-49ED-BC53-F0617D35405B}">
      <dgm:prSet/>
      <dgm:spPr/>
      <dgm:t>
        <a:bodyPr/>
        <a:lstStyle/>
        <a:p>
          <a:endParaRPr lang="es-ES"/>
        </a:p>
      </dgm:t>
    </dgm:pt>
    <dgm:pt modelId="{4249B43D-DE78-404B-BDF6-2FC984F378EA}" type="sibTrans" cxnId="{48076C48-86DC-49ED-BC53-F0617D35405B}">
      <dgm:prSet/>
      <dgm:spPr/>
      <dgm:t>
        <a:bodyPr/>
        <a:lstStyle/>
        <a:p>
          <a:endParaRPr lang="es-ES"/>
        </a:p>
      </dgm:t>
    </dgm:pt>
    <dgm:pt modelId="{A137CF04-B9C2-49A1-8B4F-FF5770832C33}">
      <dgm:prSet phldrT="[Texto]" phldr="0" custT="1"/>
      <dgm:spPr>
        <a:solidFill>
          <a:schemeClr val="accent5">
            <a:lumMod val="40000"/>
            <a:lumOff val="60000"/>
          </a:schemeClr>
        </a:solidFill>
      </dgm:spPr>
      <dgm:t>
        <a:bodyPr/>
        <a:lstStyle/>
        <a:p>
          <a:r>
            <a:rPr lang="es-ES" sz="2000" b="1" dirty="0">
              <a:solidFill>
                <a:schemeClr val="tx1"/>
              </a:solidFill>
            </a:rPr>
            <a:t>In difficoltà</a:t>
          </a:r>
        </a:p>
      </dgm:t>
    </dgm:pt>
    <dgm:pt modelId="{61A4898A-567F-45ED-892F-A5D3FAAC66DC}" type="parTrans" cxnId="{0BD64348-259F-4406-B27B-74018AE22F7C}">
      <dgm:prSet/>
      <dgm:spPr/>
      <dgm:t>
        <a:bodyPr/>
        <a:lstStyle/>
        <a:p>
          <a:endParaRPr lang="es-ES"/>
        </a:p>
      </dgm:t>
    </dgm:pt>
    <dgm:pt modelId="{A44D58AC-F9D4-49D3-BE20-A000A8489B89}" type="sibTrans" cxnId="{0BD64348-259F-4406-B27B-74018AE22F7C}">
      <dgm:prSet/>
      <dgm:spPr/>
      <dgm:t>
        <a:bodyPr/>
        <a:lstStyle/>
        <a:p>
          <a:endParaRPr lang="es-ES"/>
        </a:p>
      </dgm:t>
    </dgm:pt>
    <dgm:pt modelId="{D7ED6C02-28F2-4F6A-945D-B2C334434544}">
      <dgm:prSet phldrT="[Texto]" phldr="0" custT="1"/>
      <dgm:spPr>
        <a:solidFill>
          <a:srgbClr val="990099">
            <a:lumMod val="40000"/>
            <a:lumOff val="60000"/>
          </a:srgbClr>
        </a:solidFill>
        <a:ln>
          <a:noFill/>
        </a:ln>
        <a:effectLst/>
        <a:scene3d>
          <a:camera prst="orthographicFront"/>
          <a:lightRig rig="threePt" dir="t">
            <a:rot lat="0" lon="0" rev="7500000"/>
          </a:lightRig>
        </a:scene3d>
        <a:sp3d prstMaterial="plastic">
          <a:bevelT w="127000" h="25400" prst="relaxedInset"/>
        </a:sp3d>
      </dgm:spPr>
      <dgm:t>
        <a:bodyPr spcFirstLastPara="0" vert="horz" wrap="square" lIns="50800" tIns="38100" rIns="50800" bIns="38100" numCol="1" spcCol="1270" anchor="ctr" anchorCtr="0"/>
        <a:lstStyle/>
        <a:p>
          <a:pPr marL="0" lvl="0" indent="0" algn="ctr" defTabSz="889000">
            <a:lnSpc>
              <a:spcPct val="90000"/>
            </a:lnSpc>
            <a:spcBef>
              <a:spcPct val="0"/>
            </a:spcBef>
            <a:spcAft>
              <a:spcPct val="35000"/>
            </a:spcAft>
            <a:buNone/>
          </a:pPr>
          <a:r>
            <a:rPr lang="es-ES" sz="2000" b="1" kern="1200" dirty="0">
              <a:solidFill>
                <a:prstClr val="black"/>
              </a:solidFill>
              <a:latin typeface="Aptos" panose="02110004020202020204"/>
              <a:ea typeface="+mn-ea"/>
              <a:cs typeface="+mn-cs"/>
            </a:rPr>
            <a:t>Non  disperati</a:t>
          </a:r>
        </a:p>
      </dgm:t>
    </dgm:pt>
    <dgm:pt modelId="{C7E7DC58-1DA9-4C5C-9A4A-C4D043156CB5}" type="parTrans" cxnId="{26333F02-1129-4AD5-B430-13972B393CE2}">
      <dgm:prSet/>
      <dgm:spPr/>
      <dgm:t>
        <a:bodyPr/>
        <a:lstStyle/>
        <a:p>
          <a:endParaRPr lang="es-ES"/>
        </a:p>
      </dgm:t>
    </dgm:pt>
    <dgm:pt modelId="{4D3601B8-A048-42C6-9D1E-1276073AC650}" type="sibTrans" cxnId="{26333F02-1129-4AD5-B430-13972B393CE2}">
      <dgm:prSet/>
      <dgm:spPr/>
      <dgm:t>
        <a:bodyPr/>
        <a:lstStyle/>
        <a:p>
          <a:endParaRPr lang="es-ES"/>
        </a:p>
      </dgm:t>
    </dgm:pt>
    <dgm:pt modelId="{81200DFE-BC0C-43A8-9168-0C0989E13DE7}">
      <dgm:prSet phldrT="[Texto]" phldr="0" custT="1"/>
      <dgm:spPr>
        <a:solidFill>
          <a:schemeClr val="accent1">
            <a:lumMod val="40000"/>
            <a:lumOff val="60000"/>
          </a:schemeClr>
        </a:solidFill>
      </dgm:spPr>
      <dgm:t>
        <a:bodyPr/>
        <a:lstStyle/>
        <a:p>
          <a:r>
            <a:rPr lang="es-ES" sz="2000" b="1" dirty="0">
              <a:solidFill>
                <a:schemeClr val="tx1"/>
              </a:solidFill>
            </a:rPr>
            <a:t>Perseguitati</a:t>
          </a:r>
        </a:p>
      </dgm:t>
    </dgm:pt>
    <dgm:pt modelId="{559FEE4B-BAFD-47D9-B822-BEB26037746E}" type="parTrans" cxnId="{3290F8F2-24AA-46F1-9015-7482FDADAFF6}">
      <dgm:prSet/>
      <dgm:spPr/>
      <dgm:t>
        <a:bodyPr/>
        <a:lstStyle/>
        <a:p>
          <a:endParaRPr lang="es-ES"/>
        </a:p>
      </dgm:t>
    </dgm:pt>
    <dgm:pt modelId="{5B776E3F-878B-4A73-8E0D-BB2A79F2D706}" type="sibTrans" cxnId="{3290F8F2-24AA-46F1-9015-7482FDADAFF6}">
      <dgm:prSet/>
      <dgm:spPr/>
      <dgm:t>
        <a:bodyPr/>
        <a:lstStyle/>
        <a:p>
          <a:endParaRPr lang="es-ES"/>
        </a:p>
      </dgm:t>
    </dgm:pt>
    <dgm:pt modelId="{8204C532-6E24-49FE-9EB3-1127826DFACE}">
      <dgm:prSet phldrT="[Texto]" phldr="0" custT="1"/>
      <dgm:spPr>
        <a:solidFill>
          <a:srgbClr val="4472C4">
            <a:lumMod val="40000"/>
            <a:lumOff val="60000"/>
          </a:srgbClr>
        </a:solidFill>
        <a:ln>
          <a:noFill/>
        </a:ln>
        <a:effectLst/>
        <a:scene3d>
          <a:camera prst="orthographicFront"/>
          <a:lightRig rig="threePt" dir="t">
            <a:rot lat="0" lon="0" rev="7500000"/>
          </a:lightRig>
        </a:scene3d>
        <a:sp3d prstMaterial="plastic">
          <a:bevelT w="127000" h="25400" prst="relaxedInset"/>
        </a:sp3d>
      </dgm:spPr>
      <dgm:t>
        <a:bodyPr spcFirstLastPara="0" vert="horz" wrap="square" lIns="50800" tIns="38100" rIns="50800" bIns="38100" numCol="1" spcCol="1270" anchor="ctr" anchorCtr="0"/>
        <a:lstStyle/>
        <a:p>
          <a:pPr marL="0" lvl="0" indent="0" algn="ctr" defTabSz="889000">
            <a:lnSpc>
              <a:spcPct val="90000"/>
            </a:lnSpc>
            <a:spcBef>
              <a:spcPct val="0"/>
            </a:spcBef>
            <a:spcAft>
              <a:spcPct val="35000"/>
            </a:spcAft>
            <a:buNone/>
          </a:pPr>
          <a:r>
            <a:rPr lang="es-ES" sz="2000" b="1" kern="1200" dirty="0">
              <a:solidFill>
                <a:prstClr val="black"/>
              </a:solidFill>
              <a:latin typeface="Aptos" panose="02110004020202020204"/>
              <a:ea typeface="+mn-ea"/>
              <a:cs typeface="+mn-cs"/>
            </a:rPr>
            <a:t>Non abbandonati</a:t>
          </a:r>
        </a:p>
      </dgm:t>
    </dgm:pt>
    <dgm:pt modelId="{134F896E-6B1D-4DE2-86E5-45B39640635E}" type="parTrans" cxnId="{4D53B360-137B-46ED-BB75-BF92FCD95D7A}">
      <dgm:prSet/>
      <dgm:spPr/>
      <dgm:t>
        <a:bodyPr/>
        <a:lstStyle/>
        <a:p>
          <a:endParaRPr lang="es-ES"/>
        </a:p>
      </dgm:t>
    </dgm:pt>
    <dgm:pt modelId="{A3BB004F-6357-49B2-8F26-77B71E429EDA}" type="sibTrans" cxnId="{4D53B360-137B-46ED-BB75-BF92FCD95D7A}">
      <dgm:prSet/>
      <dgm:spPr/>
      <dgm:t>
        <a:bodyPr/>
        <a:lstStyle/>
        <a:p>
          <a:endParaRPr lang="es-ES"/>
        </a:p>
      </dgm:t>
    </dgm:pt>
    <dgm:pt modelId="{42D3128C-8504-4D6B-ABE0-27E1C985B7DC}">
      <dgm:prSet phldrT="[Texto]" phldr="0" custT="1"/>
      <dgm:spPr>
        <a:solidFill>
          <a:schemeClr val="accent2">
            <a:lumMod val="60000"/>
            <a:lumOff val="40000"/>
          </a:schemeClr>
        </a:solidFill>
      </dgm:spPr>
      <dgm:t>
        <a:bodyPr/>
        <a:lstStyle/>
        <a:p>
          <a:r>
            <a:rPr lang="es-ES" sz="2000" b="1" dirty="0">
              <a:solidFill>
                <a:schemeClr val="tx1"/>
              </a:solidFill>
            </a:rPr>
            <a:t>Abbattuti</a:t>
          </a:r>
        </a:p>
      </dgm:t>
    </dgm:pt>
    <dgm:pt modelId="{B8407D27-1323-4CC2-A3FE-CC7B8B9C7063}" type="parTrans" cxnId="{EE0701F4-F09A-4D4D-A7D0-14947DAEB9F2}">
      <dgm:prSet/>
      <dgm:spPr/>
      <dgm:t>
        <a:bodyPr/>
        <a:lstStyle/>
        <a:p>
          <a:endParaRPr lang="es-ES"/>
        </a:p>
      </dgm:t>
    </dgm:pt>
    <dgm:pt modelId="{6A902690-2E14-4B2E-90F6-85B78B15228D}" type="sibTrans" cxnId="{EE0701F4-F09A-4D4D-A7D0-14947DAEB9F2}">
      <dgm:prSet/>
      <dgm:spPr/>
      <dgm:t>
        <a:bodyPr/>
        <a:lstStyle/>
        <a:p>
          <a:endParaRPr lang="es-ES"/>
        </a:p>
      </dgm:t>
    </dgm:pt>
    <dgm:pt modelId="{BC16874B-46CD-4358-BC46-96E37A5CA574}">
      <dgm:prSet phldrT="[Texto]" phldr="0" custT="1"/>
      <dgm:spPr>
        <a:solidFill>
          <a:srgbClr val="ED7D31">
            <a:lumMod val="60000"/>
            <a:lumOff val="40000"/>
          </a:srgbClr>
        </a:solidFill>
        <a:ln>
          <a:noFill/>
        </a:ln>
        <a:effectLst/>
        <a:scene3d>
          <a:camera prst="orthographicFront"/>
          <a:lightRig rig="threePt" dir="t">
            <a:rot lat="0" lon="0" rev="7500000"/>
          </a:lightRig>
        </a:scene3d>
        <a:sp3d prstMaterial="plastic">
          <a:bevelT w="127000" h="25400" prst="relaxedInset"/>
        </a:sp3d>
      </dgm:spPr>
      <dgm:t>
        <a:bodyPr spcFirstLastPara="0" vert="horz" wrap="square" lIns="50800" tIns="38100" rIns="50800" bIns="38100" numCol="1" spcCol="1270" anchor="ctr" anchorCtr="0"/>
        <a:lstStyle/>
        <a:p>
          <a:pPr marL="0" lvl="0" indent="0" algn="ctr" defTabSz="889000">
            <a:lnSpc>
              <a:spcPct val="90000"/>
            </a:lnSpc>
            <a:spcBef>
              <a:spcPct val="0"/>
            </a:spcBef>
            <a:spcAft>
              <a:spcPct val="35000"/>
            </a:spcAft>
            <a:buNone/>
          </a:pPr>
          <a:r>
            <a:rPr lang="es-ES" sz="2000" b="1" kern="1200" dirty="0">
              <a:solidFill>
                <a:prstClr val="black"/>
              </a:solidFill>
              <a:latin typeface="Aptos" panose="02110004020202020204"/>
              <a:ea typeface="+mn-ea"/>
              <a:cs typeface="+mn-cs"/>
            </a:rPr>
            <a:t>Non distrutti</a:t>
          </a:r>
        </a:p>
      </dgm:t>
    </dgm:pt>
    <dgm:pt modelId="{4B12344B-90B9-40E5-8444-FCF593E8ECEE}" type="parTrans" cxnId="{8EF26F50-B7F0-408C-B2D2-947D15943EDC}">
      <dgm:prSet/>
      <dgm:spPr/>
      <dgm:t>
        <a:bodyPr/>
        <a:lstStyle/>
        <a:p>
          <a:endParaRPr lang="es-ES"/>
        </a:p>
      </dgm:t>
    </dgm:pt>
    <dgm:pt modelId="{90F98669-34EE-4434-B6B3-934D04C3B735}" type="sibTrans" cxnId="{8EF26F50-B7F0-408C-B2D2-947D15943EDC}">
      <dgm:prSet/>
      <dgm:spPr/>
      <dgm:t>
        <a:bodyPr/>
        <a:lstStyle/>
        <a:p>
          <a:endParaRPr lang="es-ES"/>
        </a:p>
      </dgm:t>
    </dgm:pt>
    <dgm:pt modelId="{4620D1E1-8A44-423F-A8BA-C5FDA1477D50}" type="pres">
      <dgm:prSet presAssocID="{7795D0FB-F540-4A77-8A9F-22E1A4F2077A}" presName="theList" presStyleCnt="0">
        <dgm:presLayoutVars>
          <dgm:dir/>
          <dgm:animLvl val="lvl"/>
          <dgm:resizeHandles val="exact"/>
        </dgm:presLayoutVars>
      </dgm:prSet>
      <dgm:spPr/>
    </dgm:pt>
    <dgm:pt modelId="{6583E628-253C-44B3-AB91-742D9353C05B}" type="pres">
      <dgm:prSet presAssocID="{7E03C8BB-81B2-419E-9534-F01B29BDBB79}" presName="compNode" presStyleCnt="0"/>
      <dgm:spPr/>
    </dgm:pt>
    <dgm:pt modelId="{E47297B3-7A47-48B1-9198-A59AC6377CDE}" type="pres">
      <dgm:prSet presAssocID="{7E03C8BB-81B2-419E-9534-F01B29BDBB79}" presName="aNode" presStyleLbl="bgShp" presStyleIdx="0" presStyleCnt="2"/>
      <dgm:spPr/>
    </dgm:pt>
    <dgm:pt modelId="{10679A43-FFFA-40C1-920F-AE4E677E912D}" type="pres">
      <dgm:prSet presAssocID="{7E03C8BB-81B2-419E-9534-F01B29BDBB79}" presName="textNode" presStyleLbl="bgShp" presStyleIdx="0" presStyleCnt="2"/>
      <dgm:spPr/>
    </dgm:pt>
    <dgm:pt modelId="{9ACAF9E3-8649-48B0-854B-E3EFEFBB618B}" type="pres">
      <dgm:prSet presAssocID="{7E03C8BB-81B2-419E-9534-F01B29BDBB79}" presName="compChildNode" presStyleCnt="0"/>
      <dgm:spPr/>
    </dgm:pt>
    <dgm:pt modelId="{91E4E102-71DF-4587-9868-7A21DFEE4766}" type="pres">
      <dgm:prSet presAssocID="{7E03C8BB-81B2-419E-9534-F01B29BDBB79}" presName="theInnerList" presStyleCnt="0"/>
      <dgm:spPr/>
    </dgm:pt>
    <dgm:pt modelId="{C6857168-8733-46E3-8C7A-8C0A36C41D42}" type="pres">
      <dgm:prSet presAssocID="{BFDFAE7C-9BE9-4173-935F-AA442F930EBF}" presName="childNode" presStyleLbl="node1" presStyleIdx="0" presStyleCnt="8">
        <dgm:presLayoutVars>
          <dgm:bulletEnabled val="1"/>
        </dgm:presLayoutVars>
      </dgm:prSet>
      <dgm:spPr/>
    </dgm:pt>
    <dgm:pt modelId="{F6732E20-542D-401B-BE0D-F2996838D365}" type="pres">
      <dgm:prSet presAssocID="{BFDFAE7C-9BE9-4173-935F-AA442F930EBF}" presName="aSpace2" presStyleCnt="0"/>
      <dgm:spPr/>
    </dgm:pt>
    <dgm:pt modelId="{76C8D22E-4B2E-4251-9C3E-817A7114C566}" type="pres">
      <dgm:prSet presAssocID="{A137CF04-B9C2-49A1-8B4F-FF5770832C33}" presName="childNode" presStyleLbl="node1" presStyleIdx="1" presStyleCnt="8">
        <dgm:presLayoutVars>
          <dgm:bulletEnabled val="1"/>
        </dgm:presLayoutVars>
      </dgm:prSet>
      <dgm:spPr/>
    </dgm:pt>
    <dgm:pt modelId="{A810F8BF-317F-45F4-9F9F-B12FFC86F9B2}" type="pres">
      <dgm:prSet presAssocID="{A137CF04-B9C2-49A1-8B4F-FF5770832C33}" presName="aSpace2" presStyleCnt="0"/>
      <dgm:spPr/>
    </dgm:pt>
    <dgm:pt modelId="{4A46A151-8DAB-484D-87F3-2A3CDE652251}" type="pres">
      <dgm:prSet presAssocID="{81200DFE-BC0C-43A8-9168-0C0989E13DE7}" presName="childNode" presStyleLbl="node1" presStyleIdx="2" presStyleCnt="8">
        <dgm:presLayoutVars>
          <dgm:bulletEnabled val="1"/>
        </dgm:presLayoutVars>
      </dgm:prSet>
      <dgm:spPr/>
    </dgm:pt>
    <dgm:pt modelId="{A56C844D-E657-425F-BDA0-3DC77CB103EC}" type="pres">
      <dgm:prSet presAssocID="{81200DFE-BC0C-43A8-9168-0C0989E13DE7}" presName="aSpace2" presStyleCnt="0"/>
      <dgm:spPr/>
    </dgm:pt>
    <dgm:pt modelId="{12672D78-DFBA-49D1-83A4-5A8DECC0F1D9}" type="pres">
      <dgm:prSet presAssocID="{42D3128C-8504-4D6B-ABE0-27E1C985B7DC}" presName="childNode" presStyleLbl="node1" presStyleIdx="3" presStyleCnt="8">
        <dgm:presLayoutVars>
          <dgm:bulletEnabled val="1"/>
        </dgm:presLayoutVars>
      </dgm:prSet>
      <dgm:spPr/>
    </dgm:pt>
    <dgm:pt modelId="{8680F2A2-E85E-4525-8A57-4926EAF39F05}" type="pres">
      <dgm:prSet presAssocID="{7E03C8BB-81B2-419E-9534-F01B29BDBB79}" presName="aSpace" presStyleCnt="0"/>
      <dgm:spPr/>
    </dgm:pt>
    <dgm:pt modelId="{FC9C59CF-1145-4269-824C-2EF002147A6D}" type="pres">
      <dgm:prSet presAssocID="{E8885467-4F5A-43F7-BEAC-9B2447A36D7D}" presName="compNode" presStyleCnt="0"/>
      <dgm:spPr/>
    </dgm:pt>
    <dgm:pt modelId="{E7AE57C8-7BED-4BFC-AEEA-458ED617BDD9}" type="pres">
      <dgm:prSet presAssocID="{E8885467-4F5A-43F7-BEAC-9B2447A36D7D}" presName="aNode" presStyleLbl="bgShp" presStyleIdx="1" presStyleCnt="2"/>
      <dgm:spPr/>
    </dgm:pt>
    <dgm:pt modelId="{F1F57978-D524-40FA-AE43-C1D6FBFE2FF4}" type="pres">
      <dgm:prSet presAssocID="{E8885467-4F5A-43F7-BEAC-9B2447A36D7D}" presName="textNode" presStyleLbl="bgShp" presStyleIdx="1" presStyleCnt="2"/>
      <dgm:spPr/>
    </dgm:pt>
    <dgm:pt modelId="{B75105A3-F5C6-4AA8-87DA-5FCAAC9629FE}" type="pres">
      <dgm:prSet presAssocID="{E8885467-4F5A-43F7-BEAC-9B2447A36D7D}" presName="compChildNode" presStyleCnt="0"/>
      <dgm:spPr/>
    </dgm:pt>
    <dgm:pt modelId="{5B9AC8C2-8AE5-44C3-A36E-74F27D96B9D6}" type="pres">
      <dgm:prSet presAssocID="{E8885467-4F5A-43F7-BEAC-9B2447A36D7D}" presName="theInnerList" presStyleCnt="0"/>
      <dgm:spPr/>
    </dgm:pt>
    <dgm:pt modelId="{E0457EA9-81B3-4EFD-BD45-F69A92A48A81}" type="pres">
      <dgm:prSet presAssocID="{C3A3D9B5-5783-4377-971C-3C765DF876E5}" presName="childNode" presStyleLbl="node1" presStyleIdx="4" presStyleCnt="8">
        <dgm:presLayoutVars>
          <dgm:bulletEnabled val="1"/>
        </dgm:presLayoutVars>
      </dgm:prSet>
      <dgm:spPr>
        <a:xfrm>
          <a:off x="3558016" y="533522"/>
          <a:ext cx="2420338" cy="259055"/>
        </a:xfrm>
        <a:prstGeom prst="roundRect">
          <a:avLst>
            <a:gd name="adj" fmla="val 10000"/>
          </a:avLst>
        </a:prstGeom>
      </dgm:spPr>
    </dgm:pt>
    <dgm:pt modelId="{172CE51B-E36E-457E-AA4A-B745A37C21DF}" type="pres">
      <dgm:prSet presAssocID="{C3A3D9B5-5783-4377-971C-3C765DF876E5}" presName="aSpace2" presStyleCnt="0"/>
      <dgm:spPr/>
    </dgm:pt>
    <dgm:pt modelId="{75EA5EF2-FBEB-4C81-A73B-23AF18853AE0}" type="pres">
      <dgm:prSet presAssocID="{D7ED6C02-28F2-4F6A-945D-B2C334434544}" presName="childNode" presStyleLbl="node1" presStyleIdx="5" presStyleCnt="8">
        <dgm:presLayoutVars>
          <dgm:bulletEnabled val="1"/>
        </dgm:presLayoutVars>
      </dgm:prSet>
      <dgm:spPr>
        <a:xfrm>
          <a:off x="3558016" y="832432"/>
          <a:ext cx="2420338" cy="259055"/>
        </a:xfrm>
        <a:prstGeom prst="roundRect">
          <a:avLst>
            <a:gd name="adj" fmla="val 10000"/>
          </a:avLst>
        </a:prstGeom>
      </dgm:spPr>
    </dgm:pt>
    <dgm:pt modelId="{97B50D12-04BE-4964-B017-1FC500F1A4DC}" type="pres">
      <dgm:prSet presAssocID="{D7ED6C02-28F2-4F6A-945D-B2C334434544}" presName="aSpace2" presStyleCnt="0"/>
      <dgm:spPr/>
    </dgm:pt>
    <dgm:pt modelId="{C853E4C3-BBD3-4127-9854-F66980A0323F}" type="pres">
      <dgm:prSet presAssocID="{8204C532-6E24-49FE-9EB3-1127826DFACE}" presName="childNode" presStyleLbl="node1" presStyleIdx="6" presStyleCnt="8">
        <dgm:presLayoutVars>
          <dgm:bulletEnabled val="1"/>
        </dgm:presLayoutVars>
      </dgm:prSet>
      <dgm:spPr>
        <a:xfrm>
          <a:off x="3558016" y="1131342"/>
          <a:ext cx="2420338" cy="259055"/>
        </a:xfrm>
        <a:prstGeom prst="roundRect">
          <a:avLst>
            <a:gd name="adj" fmla="val 10000"/>
          </a:avLst>
        </a:prstGeom>
      </dgm:spPr>
    </dgm:pt>
    <dgm:pt modelId="{48DF7ADD-A299-4E95-8269-BA62CF71463A}" type="pres">
      <dgm:prSet presAssocID="{8204C532-6E24-49FE-9EB3-1127826DFACE}" presName="aSpace2" presStyleCnt="0"/>
      <dgm:spPr/>
    </dgm:pt>
    <dgm:pt modelId="{AB48885F-7674-40A2-8850-B9CEF1C4612B}" type="pres">
      <dgm:prSet presAssocID="{BC16874B-46CD-4358-BC46-96E37A5CA574}" presName="childNode" presStyleLbl="node1" presStyleIdx="7" presStyleCnt="8">
        <dgm:presLayoutVars>
          <dgm:bulletEnabled val="1"/>
        </dgm:presLayoutVars>
      </dgm:prSet>
      <dgm:spPr>
        <a:xfrm>
          <a:off x="3558016" y="1430252"/>
          <a:ext cx="2420338" cy="259055"/>
        </a:xfrm>
        <a:prstGeom prst="roundRect">
          <a:avLst>
            <a:gd name="adj" fmla="val 10000"/>
          </a:avLst>
        </a:prstGeom>
      </dgm:spPr>
    </dgm:pt>
  </dgm:ptLst>
  <dgm:cxnLst>
    <dgm:cxn modelId="{6836C901-839A-416A-B46A-EA53F0E8DAE6}" type="presOf" srcId="{8204C532-6E24-49FE-9EB3-1127826DFACE}" destId="{C853E4C3-BBD3-4127-9854-F66980A0323F}" srcOrd="0" destOrd="0" presId="urn:microsoft.com/office/officeart/2005/8/layout/lProcess2"/>
    <dgm:cxn modelId="{26333F02-1129-4AD5-B430-13972B393CE2}" srcId="{E8885467-4F5A-43F7-BEAC-9B2447A36D7D}" destId="{D7ED6C02-28F2-4F6A-945D-B2C334434544}" srcOrd="1" destOrd="0" parTransId="{C7E7DC58-1DA9-4C5C-9A4A-C4D043156CB5}" sibTransId="{4D3601B8-A048-42C6-9D1E-1276073AC650}"/>
    <dgm:cxn modelId="{B9596A23-A9F2-42BF-9866-D94A2AD05DFE}" type="presOf" srcId="{7E03C8BB-81B2-419E-9534-F01B29BDBB79}" destId="{E47297B3-7A47-48B1-9198-A59AC6377CDE}" srcOrd="0" destOrd="0" presId="urn:microsoft.com/office/officeart/2005/8/layout/lProcess2"/>
    <dgm:cxn modelId="{F0895841-E9EE-4C0F-8969-F42D0F69264F}" srcId="{7E03C8BB-81B2-419E-9534-F01B29BDBB79}" destId="{BFDFAE7C-9BE9-4173-935F-AA442F930EBF}" srcOrd="0" destOrd="0" parTransId="{72990355-F974-42BC-B3C3-533EB8F33941}" sibTransId="{83B4AFF2-6119-4478-A61E-B2AAB6EB9806}"/>
    <dgm:cxn modelId="{BE620843-146F-44FB-AD5B-EA6794F2E727}" type="presOf" srcId="{81200DFE-BC0C-43A8-9168-0C0989E13DE7}" destId="{4A46A151-8DAB-484D-87F3-2A3CDE652251}" srcOrd="0" destOrd="0" presId="urn:microsoft.com/office/officeart/2005/8/layout/lProcess2"/>
    <dgm:cxn modelId="{0BD64348-259F-4406-B27B-74018AE22F7C}" srcId="{7E03C8BB-81B2-419E-9534-F01B29BDBB79}" destId="{A137CF04-B9C2-49A1-8B4F-FF5770832C33}" srcOrd="1" destOrd="0" parTransId="{61A4898A-567F-45ED-892F-A5D3FAAC66DC}" sibTransId="{A44D58AC-F9D4-49D3-BE20-A000A8489B89}"/>
    <dgm:cxn modelId="{48076C48-86DC-49ED-BC53-F0617D35405B}" srcId="{E8885467-4F5A-43F7-BEAC-9B2447A36D7D}" destId="{C3A3D9B5-5783-4377-971C-3C765DF876E5}" srcOrd="0" destOrd="0" parTransId="{F5939A3E-4B5D-40B5-B451-06D582223996}" sibTransId="{4249B43D-DE78-404B-BDF6-2FC984F378EA}"/>
    <dgm:cxn modelId="{8EF26F50-B7F0-408C-B2D2-947D15943EDC}" srcId="{E8885467-4F5A-43F7-BEAC-9B2447A36D7D}" destId="{BC16874B-46CD-4358-BC46-96E37A5CA574}" srcOrd="3" destOrd="0" parTransId="{4B12344B-90B9-40E5-8444-FCF593E8ECEE}" sibTransId="{90F98669-34EE-4434-B6B3-934D04C3B735}"/>
    <dgm:cxn modelId="{88D6C65F-CF74-49E6-B9E4-13C75130F135}" type="presOf" srcId="{BC16874B-46CD-4358-BC46-96E37A5CA574}" destId="{AB48885F-7674-40A2-8850-B9CEF1C4612B}" srcOrd="0" destOrd="0" presId="urn:microsoft.com/office/officeart/2005/8/layout/lProcess2"/>
    <dgm:cxn modelId="{4D53B360-137B-46ED-BB75-BF92FCD95D7A}" srcId="{E8885467-4F5A-43F7-BEAC-9B2447A36D7D}" destId="{8204C532-6E24-49FE-9EB3-1127826DFACE}" srcOrd="2" destOrd="0" parTransId="{134F896E-6B1D-4DE2-86E5-45B39640635E}" sibTransId="{A3BB004F-6357-49B2-8F26-77B71E429EDA}"/>
    <dgm:cxn modelId="{9F066086-BB6B-4CE9-B454-3105B585C288}" type="presOf" srcId="{D7ED6C02-28F2-4F6A-945D-B2C334434544}" destId="{75EA5EF2-FBEB-4C81-A73B-23AF18853AE0}" srcOrd="0" destOrd="0" presId="urn:microsoft.com/office/officeart/2005/8/layout/lProcess2"/>
    <dgm:cxn modelId="{09C9DF8A-3E8E-4525-9309-6D0972854058}" type="presOf" srcId="{E8885467-4F5A-43F7-BEAC-9B2447A36D7D}" destId="{E7AE57C8-7BED-4BFC-AEEA-458ED617BDD9}" srcOrd="0" destOrd="0" presId="urn:microsoft.com/office/officeart/2005/8/layout/lProcess2"/>
    <dgm:cxn modelId="{6E37A19B-9750-41A1-89E2-80173E55B82C}" srcId="{7795D0FB-F540-4A77-8A9F-22E1A4F2077A}" destId="{E8885467-4F5A-43F7-BEAC-9B2447A36D7D}" srcOrd="1" destOrd="0" parTransId="{8AECF850-0B0C-45B9-993F-9C6A9350AE4A}" sibTransId="{A01C6958-9CFE-4183-96EC-D0900105C927}"/>
    <dgm:cxn modelId="{86260DA2-1FE5-4995-85CA-088F712CC565}" srcId="{7795D0FB-F540-4A77-8A9F-22E1A4F2077A}" destId="{7E03C8BB-81B2-419E-9534-F01B29BDBB79}" srcOrd="0" destOrd="0" parTransId="{F07AF4DB-9A1F-4431-B6D9-DB78BB801B7E}" sibTransId="{5A5EDC80-9133-4380-93BE-BB495CD83FBD}"/>
    <dgm:cxn modelId="{174126A2-37A5-46AD-AE7D-6E801FC2E746}" type="presOf" srcId="{A137CF04-B9C2-49A1-8B4F-FF5770832C33}" destId="{76C8D22E-4B2E-4251-9C3E-817A7114C566}" srcOrd="0" destOrd="0" presId="urn:microsoft.com/office/officeart/2005/8/layout/lProcess2"/>
    <dgm:cxn modelId="{57F906A5-06BD-40ED-BAE9-8A2A25F5D148}" type="presOf" srcId="{7795D0FB-F540-4A77-8A9F-22E1A4F2077A}" destId="{4620D1E1-8A44-423F-A8BA-C5FDA1477D50}" srcOrd="0" destOrd="0" presId="urn:microsoft.com/office/officeart/2005/8/layout/lProcess2"/>
    <dgm:cxn modelId="{4D159BA7-8FFD-478F-A5C9-8ACD6AD775B5}" type="presOf" srcId="{BFDFAE7C-9BE9-4173-935F-AA442F930EBF}" destId="{C6857168-8733-46E3-8C7A-8C0A36C41D42}" srcOrd="0" destOrd="0" presId="urn:microsoft.com/office/officeart/2005/8/layout/lProcess2"/>
    <dgm:cxn modelId="{05C85BBD-1CA9-415F-BC9D-0A3968FEB6A1}" type="presOf" srcId="{42D3128C-8504-4D6B-ABE0-27E1C985B7DC}" destId="{12672D78-DFBA-49D1-83A4-5A8DECC0F1D9}" srcOrd="0" destOrd="0" presId="urn:microsoft.com/office/officeart/2005/8/layout/lProcess2"/>
    <dgm:cxn modelId="{219744D0-BD7C-4414-BC3D-DFECC592E3DF}" type="presOf" srcId="{7E03C8BB-81B2-419E-9534-F01B29BDBB79}" destId="{10679A43-FFFA-40C1-920F-AE4E677E912D}" srcOrd="1" destOrd="0" presId="urn:microsoft.com/office/officeart/2005/8/layout/lProcess2"/>
    <dgm:cxn modelId="{3290F8F2-24AA-46F1-9015-7482FDADAFF6}" srcId="{7E03C8BB-81B2-419E-9534-F01B29BDBB79}" destId="{81200DFE-BC0C-43A8-9168-0C0989E13DE7}" srcOrd="2" destOrd="0" parTransId="{559FEE4B-BAFD-47D9-B822-BEB26037746E}" sibTransId="{5B776E3F-878B-4A73-8E0D-BB2A79F2D706}"/>
    <dgm:cxn modelId="{EE0701F4-F09A-4D4D-A7D0-14947DAEB9F2}" srcId="{7E03C8BB-81B2-419E-9534-F01B29BDBB79}" destId="{42D3128C-8504-4D6B-ABE0-27E1C985B7DC}" srcOrd="3" destOrd="0" parTransId="{B8407D27-1323-4CC2-A3FE-CC7B8B9C7063}" sibTransId="{6A902690-2E14-4B2E-90F6-85B78B15228D}"/>
    <dgm:cxn modelId="{0CFF60F6-5B07-4969-B03B-CE27E714D284}" type="presOf" srcId="{C3A3D9B5-5783-4377-971C-3C765DF876E5}" destId="{E0457EA9-81B3-4EFD-BD45-F69A92A48A81}" srcOrd="0" destOrd="0" presId="urn:microsoft.com/office/officeart/2005/8/layout/lProcess2"/>
    <dgm:cxn modelId="{E2096CFA-512E-4EA3-851F-20FCBEB4CF97}" type="presOf" srcId="{E8885467-4F5A-43F7-BEAC-9B2447A36D7D}" destId="{F1F57978-D524-40FA-AE43-C1D6FBFE2FF4}" srcOrd="1" destOrd="0" presId="urn:microsoft.com/office/officeart/2005/8/layout/lProcess2"/>
    <dgm:cxn modelId="{788C62E4-B8AC-4481-AE21-DCCF49DDE050}" type="presParOf" srcId="{4620D1E1-8A44-423F-A8BA-C5FDA1477D50}" destId="{6583E628-253C-44B3-AB91-742D9353C05B}" srcOrd="0" destOrd="0" presId="urn:microsoft.com/office/officeart/2005/8/layout/lProcess2"/>
    <dgm:cxn modelId="{C5E22729-405D-47C6-8416-122AED20B544}" type="presParOf" srcId="{6583E628-253C-44B3-AB91-742D9353C05B}" destId="{E47297B3-7A47-48B1-9198-A59AC6377CDE}" srcOrd="0" destOrd="0" presId="urn:microsoft.com/office/officeart/2005/8/layout/lProcess2"/>
    <dgm:cxn modelId="{951E5DDD-9A94-447D-B1BE-18BAAFCD5D60}" type="presParOf" srcId="{6583E628-253C-44B3-AB91-742D9353C05B}" destId="{10679A43-FFFA-40C1-920F-AE4E677E912D}" srcOrd="1" destOrd="0" presId="urn:microsoft.com/office/officeart/2005/8/layout/lProcess2"/>
    <dgm:cxn modelId="{683986C6-D68F-4F6B-96AA-51350E188322}" type="presParOf" srcId="{6583E628-253C-44B3-AB91-742D9353C05B}" destId="{9ACAF9E3-8649-48B0-854B-E3EFEFBB618B}" srcOrd="2" destOrd="0" presId="urn:microsoft.com/office/officeart/2005/8/layout/lProcess2"/>
    <dgm:cxn modelId="{23A6BAA0-3522-4615-A1C4-50DD39E41FC8}" type="presParOf" srcId="{9ACAF9E3-8649-48B0-854B-E3EFEFBB618B}" destId="{91E4E102-71DF-4587-9868-7A21DFEE4766}" srcOrd="0" destOrd="0" presId="urn:microsoft.com/office/officeart/2005/8/layout/lProcess2"/>
    <dgm:cxn modelId="{DDCF00A5-03FF-4022-B0FF-6038A97EB186}" type="presParOf" srcId="{91E4E102-71DF-4587-9868-7A21DFEE4766}" destId="{C6857168-8733-46E3-8C7A-8C0A36C41D42}" srcOrd="0" destOrd="0" presId="urn:microsoft.com/office/officeart/2005/8/layout/lProcess2"/>
    <dgm:cxn modelId="{8AB0E5ED-D380-4857-A21C-428285B7FB84}" type="presParOf" srcId="{91E4E102-71DF-4587-9868-7A21DFEE4766}" destId="{F6732E20-542D-401B-BE0D-F2996838D365}" srcOrd="1" destOrd="0" presId="urn:microsoft.com/office/officeart/2005/8/layout/lProcess2"/>
    <dgm:cxn modelId="{3B3EF27B-8037-421E-8AB2-660103C046BC}" type="presParOf" srcId="{91E4E102-71DF-4587-9868-7A21DFEE4766}" destId="{76C8D22E-4B2E-4251-9C3E-817A7114C566}" srcOrd="2" destOrd="0" presId="urn:microsoft.com/office/officeart/2005/8/layout/lProcess2"/>
    <dgm:cxn modelId="{8BB783D6-780F-42FE-8B0C-00A62A5C00A4}" type="presParOf" srcId="{91E4E102-71DF-4587-9868-7A21DFEE4766}" destId="{A810F8BF-317F-45F4-9F9F-B12FFC86F9B2}" srcOrd="3" destOrd="0" presId="urn:microsoft.com/office/officeart/2005/8/layout/lProcess2"/>
    <dgm:cxn modelId="{9E72FB59-072C-4E5D-ADC6-EAD69B56F35E}" type="presParOf" srcId="{91E4E102-71DF-4587-9868-7A21DFEE4766}" destId="{4A46A151-8DAB-484D-87F3-2A3CDE652251}" srcOrd="4" destOrd="0" presId="urn:microsoft.com/office/officeart/2005/8/layout/lProcess2"/>
    <dgm:cxn modelId="{498FC8AA-E91E-4CFA-936F-5F43A5FD9A20}" type="presParOf" srcId="{91E4E102-71DF-4587-9868-7A21DFEE4766}" destId="{A56C844D-E657-425F-BDA0-3DC77CB103EC}" srcOrd="5" destOrd="0" presId="urn:microsoft.com/office/officeart/2005/8/layout/lProcess2"/>
    <dgm:cxn modelId="{4EE5FB61-F1F5-44E4-95ED-0C290464EEB9}" type="presParOf" srcId="{91E4E102-71DF-4587-9868-7A21DFEE4766}" destId="{12672D78-DFBA-49D1-83A4-5A8DECC0F1D9}" srcOrd="6" destOrd="0" presId="urn:microsoft.com/office/officeart/2005/8/layout/lProcess2"/>
    <dgm:cxn modelId="{869CCD95-543B-4AEA-860B-171AB13060B1}" type="presParOf" srcId="{4620D1E1-8A44-423F-A8BA-C5FDA1477D50}" destId="{8680F2A2-E85E-4525-8A57-4926EAF39F05}" srcOrd="1" destOrd="0" presId="urn:microsoft.com/office/officeart/2005/8/layout/lProcess2"/>
    <dgm:cxn modelId="{364309BD-1EAE-4658-92FC-73A64BE7D8EB}" type="presParOf" srcId="{4620D1E1-8A44-423F-A8BA-C5FDA1477D50}" destId="{FC9C59CF-1145-4269-824C-2EF002147A6D}" srcOrd="2" destOrd="0" presId="urn:microsoft.com/office/officeart/2005/8/layout/lProcess2"/>
    <dgm:cxn modelId="{0336279D-E05C-4235-A22C-00826E6176A1}" type="presParOf" srcId="{FC9C59CF-1145-4269-824C-2EF002147A6D}" destId="{E7AE57C8-7BED-4BFC-AEEA-458ED617BDD9}" srcOrd="0" destOrd="0" presId="urn:microsoft.com/office/officeart/2005/8/layout/lProcess2"/>
    <dgm:cxn modelId="{7DDDAAA5-2CC7-47EE-AC25-C3A11BFA9FA2}" type="presParOf" srcId="{FC9C59CF-1145-4269-824C-2EF002147A6D}" destId="{F1F57978-D524-40FA-AE43-C1D6FBFE2FF4}" srcOrd="1" destOrd="0" presId="urn:microsoft.com/office/officeart/2005/8/layout/lProcess2"/>
    <dgm:cxn modelId="{E6F6594D-0719-4174-869C-C0CD1B36061F}" type="presParOf" srcId="{FC9C59CF-1145-4269-824C-2EF002147A6D}" destId="{B75105A3-F5C6-4AA8-87DA-5FCAAC9629FE}" srcOrd="2" destOrd="0" presId="urn:microsoft.com/office/officeart/2005/8/layout/lProcess2"/>
    <dgm:cxn modelId="{217FDBDC-D6B1-45D3-8F95-9AF597AFF79B}" type="presParOf" srcId="{B75105A3-F5C6-4AA8-87DA-5FCAAC9629FE}" destId="{5B9AC8C2-8AE5-44C3-A36E-74F27D96B9D6}" srcOrd="0" destOrd="0" presId="urn:microsoft.com/office/officeart/2005/8/layout/lProcess2"/>
    <dgm:cxn modelId="{ECB00A25-1D4E-475A-AD9A-83616CB99156}" type="presParOf" srcId="{5B9AC8C2-8AE5-44C3-A36E-74F27D96B9D6}" destId="{E0457EA9-81B3-4EFD-BD45-F69A92A48A81}" srcOrd="0" destOrd="0" presId="urn:microsoft.com/office/officeart/2005/8/layout/lProcess2"/>
    <dgm:cxn modelId="{3A351B3F-4015-4691-A149-97863DD32351}" type="presParOf" srcId="{5B9AC8C2-8AE5-44C3-A36E-74F27D96B9D6}" destId="{172CE51B-E36E-457E-AA4A-B745A37C21DF}" srcOrd="1" destOrd="0" presId="urn:microsoft.com/office/officeart/2005/8/layout/lProcess2"/>
    <dgm:cxn modelId="{4A28214B-2F42-4839-8403-580B911A5C6C}" type="presParOf" srcId="{5B9AC8C2-8AE5-44C3-A36E-74F27D96B9D6}" destId="{75EA5EF2-FBEB-4C81-A73B-23AF18853AE0}" srcOrd="2" destOrd="0" presId="urn:microsoft.com/office/officeart/2005/8/layout/lProcess2"/>
    <dgm:cxn modelId="{CCD18CCB-D5B5-4721-8A85-442A9BAD5BF9}" type="presParOf" srcId="{5B9AC8C2-8AE5-44C3-A36E-74F27D96B9D6}" destId="{97B50D12-04BE-4964-B017-1FC500F1A4DC}" srcOrd="3" destOrd="0" presId="urn:microsoft.com/office/officeart/2005/8/layout/lProcess2"/>
    <dgm:cxn modelId="{17E807BE-B139-45CC-8868-40C7FDA33CFF}" type="presParOf" srcId="{5B9AC8C2-8AE5-44C3-A36E-74F27D96B9D6}" destId="{C853E4C3-BBD3-4127-9854-F66980A0323F}" srcOrd="4" destOrd="0" presId="urn:microsoft.com/office/officeart/2005/8/layout/lProcess2"/>
    <dgm:cxn modelId="{A99BB88A-08F4-4847-AAC3-7063EE283DDC}" type="presParOf" srcId="{5B9AC8C2-8AE5-44C3-A36E-74F27D96B9D6}" destId="{48DF7ADD-A299-4E95-8269-BA62CF71463A}" srcOrd="5" destOrd="0" presId="urn:microsoft.com/office/officeart/2005/8/layout/lProcess2"/>
    <dgm:cxn modelId="{D723CEC9-C21E-4951-AAE9-7A8E3BC1788F}" type="presParOf" srcId="{5B9AC8C2-8AE5-44C3-A36E-74F27D96B9D6}" destId="{AB48885F-7674-40A2-8850-B9CEF1C4612B}"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513D1D-27E1-4CCF-8D98-6999C3612295}" type="doc">
      <dgm:prSet loTypeId="urn:microsoft.com/office/officeart/2005/8/layout/process2" loCatId="process" qsTypeId="urn:microsoft.com/office/officeart/2005/8/quickstyle/simple5#5" qsCatId="simple" csTypeId="urn:microsoft.com/office/officeart/2005/8/colors/colorful4#1" csCatId="colorful" phldr="1"/>
      <dgm:spPr/>
      <dgm:t>
        <a:bodyPr/>
        <a:lstStyle/>
        <a:p>
          <a:endParaRPr lang="es-ES"/>
        </a:p>
      </dgm:t>
    </dgm:pt>
    <dgm:pt modelId="{BB6BBFFD-427E-464B-BA05-E9DA86C9623E}">
      <dgm:prSet custT="1"/>
      <dgm:spPr/>
      <dgm:t>
        <a:bodyPr/>
        <a:lstStyle/>
        <a:p>
          <a:r>
            <a:rPr lang="it-IT" sz="1800" b="1" dirty="0">
              <a:solidFill>
                <a:schemeClr val="tx1"/>
              </a:solidFill>
            </a:rPr>
            <a:t>Cristo ha dato la sua vita per amore. Questo ci spinge a vivere per lui </a:t>
          </a:r>
          <a:r>
            <a:rPr lang="es-ES" sz="1800" b="1" dirty="0">
              <a:solidFill>
                <a:schemeClr val="tx1"/>
              </a:solidFill>
            </a:rPr>
            <a:t>(2 Co 5:14,15)</a:t>
          </a:r>
        </a:p>
      </dgm:t>
    </dgm:pt>
    <dgm:pt modelId="{5770F4D9-D5B0-4FBF-BE52-B92475A044D1}" type="parTrans" cxnId="{00F59F24-AFF1-4615-8E3C-1C6A046F3B8A}">
      <dgm:prSet/>
      <dgm:spPr/>
      <dgm:t>
        <a:bodyPr/>
        <a:lstStyle/>
        <a:p>
          <a:endParaRPr lang="es-ES" sz="2000" b="1"/>
        </a:p>
      </dgm:t>
    </dgm:pt>
    <dgm:pt modelId="{08181F92-39F7-48F5-BB02-19DBD0905F3D}" type="sibTrans" cxnId="{00F59F24-AFF1-4615-8E3C-1C6A046F3B8A}">
      <dgm:prSet custT="1"/>
      <dgm:spPr/>
      <dgm:t>
        <a:bodyPr/>
        <a:lstStyle/>
        <a:p>
          <a:endParaRPr lang="es-ES" sz="2000" b="1"/>
        </a:p>
      </dgm:t>
    </dgm:pt>
    <dgm:pt modelId="{9B0AA878-5358-4D6B-99CC-9D38D507EB6C}">
      <dgm:prSet custT="1"/>
      <dgm:spPr/>
      <dgm:t>
        <a:bodyPr/>
        <a:lstStyle/>
        <a:p>
          <a:r>
            <a:rPr lang="it-IT" sz="2000" b="1" dirty="0">
              <a:solidFill>
                <a:schemeClr val="tx1"/>
              </a:solidFill>
            </a:rPr>
            <a:t>Cristo ci ha resi creature nuove. Questo ci impone di abbandonare la vita di un tempo </a:t>
          </a:r>
          <a:r>
            <a:rPr lang="es-ES" sz="2000" b="1" dirty="0">
              <a:solidFill>
                <a:schemeClr val="tx1"/>
              </a:solidFill>
            </a:rPr>
            <a:t>(2 Co 5:17).</a:t>
          </a:r>
        </a:p>
      </dgm:t>
    </dgm:pt>
    <dgm:pt modelId="{73657E0D-2A51-4588-BB5A-C8D68D05A1EF}" type="parTrans" cxnId="{2C1F66EA-2766-4FF9-B5BC-00C53A22276A}">
      <dgm:prSet/>
      <dgm:spPr/>
      <dgm:t>
        <a:bodyPr/>
        <a:lstStyle/>
        <a:p>
          <a:endParaRPr lang="es-ES" sz="2000" b="1"/>
        </a:p>
      </dgm:t>
    </dgm:pt>
    <dgm:pt modelId="{45ADAD47-6875-4FCF-87D6-6667B1508F15}" type="sibTrans" cxnId="{2C1F66EA-2766-4FF9-B5BC-00C53A22276A}">
      <dgm:prSet custT="1"/>
      <dgm:spPr/>
      <dgm:t>
        <a:bodyPr/>
        <a:lstStyle/>
        <a:p>
          <a:endParaRPr lang="es-ES" sz="2000" b="1"/>
        </a:p>
      </dgm:t>
    </dgm:pt>
    <dgm:pt modelId="{4A059A37-598B-40AB-9005-589EC61DDDC7}">
      <dgm:prSet custT="1"/>
      <dgm:spPr/>
      <dgm:t>
        <a:bodyPr/>
        <a:lstStyle/>
        <a:p>
          <a:r>
            <a:rPr lang="it-IT" sz="2000" b="1" dirty="0">
              <a:effectLst>
                <a:outerShdw blurRad="38100" dist="38100" dir="2700000" algn="tl">
                  <a:srgbClr val="000000">
                    <a:alpha val="43137"/>
                  </a:srgbClr>
                </a:outerShdw>
              </a:effectLst>
            </a:rPr>
            <a:t>Cristo ci ha riconciliati con Dio. Questo ci impone di essere ambasciatori della riconciliazione</a:t>
          </a:r>
          <a:r>
            <a:rPr lang="es-ES" sz="2000" b="1" dirty="0">
              <a:effectLst>
                <a:outerShdw blurRad="38100" dist="38100" dir="2700000" algn="tl">
                  <a:srgbClr val="000000">
                    <a:alpha val="43137"/>
                  </a:srgbClr>
                </a:outerShdw>
              </a:effectLst>
            </a:rPr>
            <a:t> (2 Co 5:18-20).</a:t>
          </a:r>
        </a:p>
      </dgm:t>
    </dgm:pt>
    <dgm:pt modelId="{7AD20E96-5ADC-4B4B-8B31-CBFE79336741}" type="parTrans" cxnId="{CC3FC033-0BC9-41DC-8545-1A6B2F53FCEA}">
      <dgm:prSet/>
      <dgm:spPr/>
      <dgm:t>
        <a:bodyPr/>
        <a:lstStyle/>
        <a:p>
          <a:endParaRPr lang="es-ES" sz="2000" b="1"/>
        </a:p>
      </dgm:t>
    </dgm:pt>
    <dgm:pt modelId="{88B7E986-0808-4D5F-A0C8-BF029419FA48}" type="sibTrans" cxnId="{CC3FC033-0BC9-41DC-8545-1A6B2F53FCEA}">
      <dgm:prSet/>
      <dgm:spPr/>
      <dgm:t>
        <a:bodyPr/>
        <a:lstStyle/>
        <a:p>
          <a:endParaRPr lang="es-ES" sz="2000" b="1"/>
        </a:p>
      </dgm:t>
    </dgm:pt>
    <dgm:pt modelId="{9D7541F8-D68B-4C14-B581-91FD2DFA0EB8}" type="pres">
      <dgm:prSet presAssocID="{FC513D1D-27E1-4CCF-8D98-6999C3612295}" presName="linearFlow" presStyleCnt="0">
        <dgm:presLayoutVars>
          <dgm:resizeHandles val="exact"/>
        </dgm:presLayoutVars>
      </dgm:prSet>
      <dgm:spPr/>
    </dgm:pt>
    <dgm:pt modelId="{14C1213F-29F9-4B41-AE38-5C6B29281A05}" type="pres">
      <dgm:prSet presAssocID="{BB6BBFFD-427E-464B-BA05-E9DA86C9623E}" presName="node" presStyleLbl="node1" presStyleIdx="0" presStyleCnt="3" custScaleX="360140" custScaleY="153042">
        <dgm:presLayoutVars>
          <dgm:bulletEnabled val="1"/>
        </dgm:presLayoutVars>
      </dgm:prSet>
      <dgm:spPr/>
    </dgm:pt>
    <dgm:pt modelId="{DB3D5ACA-A90D-4EF9-B065-B191C6E7E41F}" type="pres">
      <dgm:prSet presAssocID="{08181F92-39F7-48F5-BB02-19DBD0905F3D}" presName="sibTrans" presStyleLbl="sibTrans2D1" presStyleIdx="0" presStyleCnt="2"/>
      <dgm:spPr/>
    </dgm:pt>
    <dgm:pt modelId="{E329093D-4AD8-48FD-801D-75694144FCD0}" type="pres">
      <dgm:prSet presAssocID="{08181F92-39F7-48F5-BB02-19DBD0905F3D}" presName="connectorText" presStyleLbl="sibTrans2D1" presStyleIdx="0" presStyleCnt="2"/>
      <dgm:spPr/>
    </dgm:pt>
    <dgm:pt modelId="{4EFBA462-31F0-41BD-84BE-E6F7F2355A0B}" type="pres">
      <dgm:prSet presAssocID="{9B0AA878-5358-4D6B-99CC-9D38D507EB6C}" presName="node" presStyleLbl="node1" presStyleIdx="1" presStyleCnt="3" custScaleX="360140" custScaleY="153042">
        <dgm:presLayoutVars>
          <dgm:bulletEnabled val="1"/>
        </dgm:presLayoutVars>
      </dgm:prSet>
      <dgm:spPr/>
    </dgm:pt>
    <dgm:pt modelId="{5B2041E2-8AF5-482E-AB01-7E0BE170D973}" type="pres">
      <dgm:prSet presAssocID="{45ADAD47-6875-4FCF-87D6-6667B1508F15}" presName="sibTrans" presStyleLbl="sibTrans2D1" presStyleIdx="1" presStyleCnt="2"/>
      <dgm:spPr/>
    </dgm:pt>
    <dgm:pt modelId="{E9DCCBDD-8DD9-41E6-8215-44DE235984B6}" type="pres">
      <dgm:prSet presAssocID="{45ADAD47-6875-4FCF-87D6-6667B1508F15}" presName="connectorText" presStyleLbl="sibTrans2D1" presStyleIdx="1" presStyleCnt="2"/>
      <dgm:spPr/>
    </dgm:pt>
    <dgm:pt modelId="{93E51E63-7FE4-4C4B-A4D2-1E0A8EF01C51}" type="pres">
      <dgm:prSet presAssocID="{4A059A37-598B-40AB-9005-589EC61DDDC7}" presName="node" presStyleLbl="node1" presStyleIdx="2" presStyleCnt="3" custScaleX="360140" custScaleY="153042">
        <dgm:presLayoutVars>
          <dgm:bulletEnabled val="1"/>
        </dgm:presLayoutVars>
      </dgm:prSet>
      <dgm:spPr/>
    </dgm:pt>
  </dgm:ptLst>
  <dgm:cxnLst>
    <dgm:cxn modelId="{C24F0610-6EE4-482C-A0F2-32F3D6D45897}" type="presOf" srcId="{9B0AA878-5358-4D6B-99CC-9D38D507EB6C}" destId="{4EFBA462-31F0-41BD-84BE-E6F7F2355A0B}" srcOrd="0" destOrd="0" presId="urn:microsoft.com/office/officeart/2005/8/layout/process2"/>
    <dgm:cxn modelId="{CBDB711D-2BF7-464D-965A-505B52CA9838}" type="presOf" srcId="{45ADAD47-6875-4FCF-87D6-6667B1508F15}" destId="{E9DCCBDD-8DD9-41E6-8215-44DE235984B6}" srcOrd="1" destOrd="0" presId="urn:microsoft.com/office/officeart/2005/8/layout/process2"/>
    <dgm:cxn modelId="{00F59F24-AFF1-4615-8E3C-1C6A046F3B8A}" srcId="{FC513D1D-27E1-4CCF-8D98-6999C3612295}" destId="{BB6BBFFD-427E-464B-BA05-E9DA86C9623E}" srcOrd="0" destOrd="0" parTransId="{5770F4D9-D5B0-4FBF-BE52-B92475A044D1}" sibTransId="{08181F92-39F7-48F5-BB02-19DBD0905F3D}"/>
    <dgm:cxn modelId="{8DF7B332-78AD-4E64-8B5C-5A13D77F2553}" type="presOf" srcId="{BB6BBFFD-427E-464B-BA05-E9DA86C9623E}" destId="{14C1213F-29F9-4B41-AE38-5C6B29281A05}" srcOrd="0" destOrd="0" presId="urn:microsoft.com/office/officeart/2005/8/layout/process2"/>
    <dgm:cxn modelId="{CC3FC033-0BC9-41DC-8545-1A6B2F53FCEA}" srcId="{FC513D1D-27E1-4CCF-8D98-6999C3612295}" destId="{4A059A37-598B-40AB-9005-589EC61DDDC7}" srcOrd="2" destOrd="0" parTransId="{7AD20E96-5ADC-4B4B-8B31-CBFE79336741}" sibTransId="{88B7E986-0808-4D5F-A0C8-BF029419FA48}"/>
    <dgm:cxn modelId="{ED351739-D35B-49A8-8127-15DC61299930}" type="presOf" srcId="{08181F92-39F7-48F5-BB02-19DBD0905F3D}" destId="{DB3D5ACA-A90D-4EF9-B065-B191C6E7E41F}" srcOrd="0" destOrd="0" presId="urn:microsoft.com/office/officeart/2005/8/layout/process2"/>
    <dgm:cxn modelId="{D62A4655-EAE7-4F0A-87EB-8C150E162932}" type="presOf" srcId="{FC513D1D-27E1-4CCF-8D98-6999C3612295}" destId="{9D7541F8-D68B-4C14-B581-91FD2DFA0EB8}" srcOrd="0" destOrd="0" presId="urn:microsoft.com/office/officeart/2005/8/layout/process2"/>
    <dgm:cxn modelId="{5617C5AC-B54E-4C90-B9E5-1E0BC8A171C6}" type="presOf" srcId="{45ADAD47-6875-4FCF-87D6-6667B1508F15}" destId="{5B2041E2-8AF5-482E-AB01-7E0BE170D973}" srcOrd="0" destOrd="0" presId="urn:microsoft.com/office/officeart/2005/8/layout/process2"/>
    <dgm:cxn modelId="{F14C5BBD-63BE-4949-8A55-B38D74EE8B50}" type="presOf" srcId="{08181F92-39F7-48F5-BB02-19DBD0905F3D}" destId="{E329093D-4AD8-48FD-801D-75694144FCD0}" srcOrd="1" destOrd="0" presId="urn:microsoft.com/office/officeart/2005/8/layout/process2"/>
    <dgm:cxn modelId="{2C1F66EA-2766-4FF9-B5BC-00C53A22276A}" srcId="{FC513D1D-27E1-4CCF-8D98-6999C3612295}" destId="{9B0AA878-5358-4D6B-99CC-9D38D507EB6C}" srcOrd="1" destOrd="0" parTransId="{73657E0D-2A51-4588-BB5A-C8D68D05A1EF}" sibTransId="{45ADAD47-6875-4FCF-87D6-6667B1508F15}"/>
    <dgm:cxn modelId="{FD58D2FB-4E78-477D-A4F5-240A64CE5BAC}" type="presOf" srcId="{4A059A37-598B-40AB-9005-589EC61DDDC7}" destId="{93E51E63-7FE4-4C4B-A4D2-1E0A8EF01C51}" srcOrd="0" destOrd="0" presId="urn:microsoft.com/office/officeart/2005/8/layout/process2"/>
    <dgm:cxn modelId="{26D5080A-DCDB-4A76-B878-1A482279BC5E}" type="presParOf" srcId="{9D7541F8-D68B-4C14-B581-91FD2DFA0EB8}" destId="{14C1213F-29F9-4B41-AE38-5C6B29281A05}" srcOrd="0" destOrd="0" presId="urn:microsoft.com/office/officeart/2005/8/layout/process2"/>
    <dgm:cxn modelId="{4A4E54A0-8A89-4DF7-B4ED-B7DDCDB98EE0}" type="presParOf" srcId="{9D7541F8-D68B-4C14-B581-91FD2DFA0EB8}" destId="{DB3D5ACA-A90D-4EF9-B065-B191C6E7E41F}" srcOrd="1" destOrd="0" presId="urn:microsoft.com/office/officeart/2005/8/layout/process2"/>
    <dgm:cxn modelId="{98F0B81A-7C05-4940-BEA0-71132EDF4CCA}" type="presParOf" srcId="{DB3D5ACA-A90D-4EF9-B065-B191C6E7E41F}" destId="{E329093D-4AD8-48FD-801D-75694144FCD0}" srcOrd="0" destOrd="0" presId="urn:microsoft.com/office/officeart/2005/8/layout/process2"/>
    <dgm:cxn modelId="{D30B42D1-B7A9-44D6-9596-9EE809D0349D}" type="presParOf" srcId="{9D7541F8-D68B-4C14-B581-91FD2DFA0EB8}" destId="{4EFBA462-31F0-41BD-84BE-E6F7F2355A0B}" srcOrd="2" destOrd="0" presId="urn:microsoft.com/office/officeart/2005/8/layout/process2"/>
    <dgm:cxn modelId="{9B43D430-977C-4F9B-8FEB-36EFA6F76B04}" type="presParOf" srcId="{9D7541F8-D68B-4C14-B581-91FD2DFA0EB8}" destId="{5B2041E2-8AF5-482E-AB01-7E0BE170D973}" srcOrd="3" destOrd="0" presId="urn:microsoft.com/office/officeart/2005/8/layout/process2"/>
    <dgm:cxn modelId="{43EB756B-A0D4-4C1F-8D3C-325B2CDF358A}" type="presParOf" srcId="{5B2041E2-8AF5-482E-AB01-7E0BE170D973}" destId="{E9DCCBDD-8DD9-41E6-8215-44DE235984B6}" srcOrd="0" destOrd="0" presId="urn:microsoft.com/office/officeart/2005/8/layout/process2"/>
    <dgm:cxn modelId="{8AC765A3-CB48-496B-A87A-6E8F1887EEE2}" type="presParOf" srcId="{9D7541F8-D68B-4C14-B581-91FD2DFA0EB8}" destId="{93E51E63-7FE4-4C4B-A4D2-1E0A8EF01C51}" srcOrd="4"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311EE6-1009-4EEF-8228-580E32195080}" type="doc">
      <dgm:prSet loTypeId="urn:microsoft.com/office/officeart/2005/8/layout/vList3#1" loCatId="list" qsTypeId="urn:microsoft.com/office/officeart/2005/8/quickstyle/3d3#1" qsCatId="3D" csTypeId="urn:microsoft.com/office/officeart/2005/8/colors/colorful2#3" csCatId="colorful" phldr="1"/>
      <dgm:spPr/>
      <dgm:t>
        <a:bodyPr/>
        <a:lstStyle/>
        <a:p>
          <a:endParaRPr lang="es-ES"/>
        </a:p>
      </dgm:t>
    </dgm:pt>
    <dgm:pt modelId="{3D6EA3DB-C7B3-49AF-A09B-61D41E0CC18A}">
      <dgm:prSet custT="1"/>
      <dgm:spPr>
        <a:solidFill>
          <a:schemeClr val="accent2">
            <a:lumMod val="60000"/>
            <a:lumOff val="40000"/>
          </a:schemeClr>
        </a:solidFill>
        <a:effectLst>
          <a:outerShdw blurRad="50800" dist="38100" dir="2700000" algn="tl" rotWithShape="0">
            <a:prstClr val="black">
              <a:alpha val="40000"/>
            </a:prstClr>
          </a:outerShdw>
        </a:effectLst>
      </dgm:spPr>
      <dgm:t>
        <a:bodyPr/>
        <a:lstStyle/>
        <a:p>
          <a:r>
            <a:rPr lang="es-ES" sz="2000" b="1" dirty="0">
              <a:solidFill>
                <a:schemeClr val="tx1"/>
              </a:solidFill>
            </a:rPr>
            <a:t>Sopportare le difficoltà (2 Co 6:4,5)</a:t>
          </a:r>
        </a:p>
      </dgm:t>
    </dgm:pt>
    <dgm:pt modelId="{7FA9D1D2-0176-4D49-A7B5-886F38EA282C}" type="parTrans" cxnId="{017FA3AA-C715-4155-93FA-F7C067883B1B}">
      <dgm:prSet/>
      <dgm:spPr/>
      <dgm:t>
        <a:bodyPr/>
        <a:lstStyle/>
        <a:p>
          <a:endParaRPr lang="es-ES" sz="2000" b="1">
            <a:solidFill>
              <a:schemeClr val="tx1"/>
            </a:solidFill>
          </a:endParaRPr>
        </a:p>
      </dgm:t>
    </dgm:pt>
    <dgm:pt modelId="{DE5FDCAD-886E-4D03-BCEC-60226EC5E9C2}" type="sibTrans" cxnId="{017FA3AA-C715-4155-93FA-F7C067883B1B}">
      <dgm:prSet/>
      <dgm:spPr/>
      <dgm:t>
        <a:bodyPr/>
        <a:lstStyle/>
        <a:p>
          <a:endParaRPr lang="es-ES" sz="2000" b="1">
            <a:solidFill>
              <a:schemeClr val="tx1"/>
            </a:solidFill>
          </a:endParaRPr>
        </a:p>
      </dgm:t>
    </dgm:pt>
    <dgm:pt modelId="{7F5009CC-6BF4-435D-8D0D-AFD60198BC55}">
      <dgm:prSet custT="1"/>
      <dgm:spPr>
        <a:effectLst>
          <a:outerShdw blurRad="50800" dist="38100" dir="2700000" algn="tl" rotWithShape="0">
            <a:prstClr val="black">
              <a:alpha val="40000"/>
            </a:prstClr>
          </a:outerShdw>
        </a:effectLst>
      </dgm:spPr>
      <dgm:t>
        <a:bodyPr/>
        <a:lstStyle/>
        <a:p>
          <a:r>
            <a:rPr lang="es-ES" sz="2000" b="1" dirty="0">
              <a:solidFill>
                <a:schemeClr val="tx1"/>
              </a:solidFill>
            </a:rPr>
            <a:t>Avere il frutto dello Spirito (2 Co 6:6)</a:t>
          </a:r>
        </a:p>
      </dgm:t>
    </dgm:pt>
    <dgm:pt modelId="{587DB38B-F967-4A73-869F-C0C1414DD8AB}" type="parTrans" cxnId="{38E31CAB-A91E-465B-9BF1-88CD0B8ADE58}">
      <dgm:prSet/>
      <dgm:spPr/>
      <dgm:t>
        <a:bodyPr/>
        <a:lstStyle/>
        <a:p>
          <a:endParaRPr lang="es-ES" sz="2000" b="1">
            <a:solidFill>
              <a:schemeClr val="tx1"/>
            </a:solidFill>
          </a:endParaRPr>
        </a:p>
      </dgm:t>
    </dgm:pt>
    <dgm:pt modelId="{10FE2DC8-22E0-4ADE-9A97-064A3CC7F247}" type="sibTrans" cxnId="{38E31CAB-A91E-465B-9BF1-88CD0B8ADE58}">
      <dgm:prSet/>
      <dgm:spPr/>
      <dgm:t>
        <a:bodyPr/>
        <a:lstStyle/>
        <a:p>
          <a:endParaRPr lang="es-ES" sz="2000" b="1">
            <a:solidFill>
              <a:schemeClr val="tx1"/>
            </a:solidFill>
          </a:endParaRPr>
        </a:p>
      </dgm:t>
    </dgm:pt>
    <dgm:pt modelId="{F829926A-C275-4CD7-851C-4D38B7A9E958}">
      <dgm:prSet custT="1"/>
      <dgm:spPr>
        <a:effectLst>
          <a:outerShdw blurRad="50800" dist="38100" dir="2700000" algn="tl" rotWithShape="0">
            <a:prstClr val="black">
              <a:alpha val="40000"/>
            </a:prstClr>
          </a:outerShdw>
        </a:effectLst>
      </dgm:spPr>
      <dgm:t>
        <a:bodyPr/>
        <a:lstStyle/>
        <a:p>
          <a:r>
            <a:rPr lang="es-ES" sz="2000" b="1" dirty="0">
              <a:solidFill>
                <a:schemeClr val="tx1"/>
              </a:solidFill>
            </a:rPr>
            <a:t>Essere sinceri e giusti (2 Co 6:7)</a:t>
          </a:r>
        </a:p>
      </dgm:t>
    </dgm:pt>
    <dgm:pt modelId="{B043B51D-0E0D-411D-B0CA-2858C37A2996}" type="parTrans" cxnId="{D5E4A32F-B47E-49C0-9CBB-D231A2D2D3C0}">
      <dgm:prSet/>
      <dgm:spPr/>
      <dgm:t>
        <a:bodyPr/>
        <a:lstStyle/>
        <a:p>
          <a:endParaRPr lang="es-ES" sz="2000" b="1">
            <a:solidFill>
              <a:schemeClr val="tx1"/>
            </a:solidFill>
          </a:endParaRPr>
        </a:p>
      </dgm:t>
    </dgm:pt>
    <dgm:pt modelId="{19187D5D-0549-4375-A6EC-E645C75B0D1A}" type="sibTrans" cxnId="{D5E4A32F-B47E-49C0-9CBB-D231A2D2D3C0}">
      <dgm:prSet/>
      <dgm:spPr/>
      <dgm:t>
        <a:bodyPr/>
        <a:lstStyle/>
        <a:p>
          <a:endParaRPr lang="es-ES" sz="2000" b="1">
            <a:solidFill>
              <a:schemeClr val="tx1"/>
            </a:solidFill>
          </a:endParaRPr>
        </a:p>
      </dgm:t>
    </dgm:pt>
    <dgm:pt modelId="{499D53B9-3051-4B91-9AC0-5797470AA8E7}">
      <dgm:prSet custT="1"/>
      <dgm:spPr>
        <a:solidFill>
          <a:srgbClr val="7AB7FA"/>
        </a:solidFill>
        <a:effectLst>
          <a:outerShdw blurRad="50800" dist="38100" dir="2700000" algn="tl" rotWithShape="0">
            <a:prstClr val="black">
              <a:alpha val="40000"/>
            </a:prstClr>
          </a:outerShdw>
        </a:effectLst>
      </dgm:spPr>
      <dgm:t>
        <a:bodyPr/>
        <a:lstStyle/>
        <a:p>
          <a:r>
            <a:rPr lang="es-ES" sz="2000" b="1" dirty="0">
              <a:solidFill>
                <a:schemeClr val="tx1"/>
              </a:solidFill>
            </a:rPr>
            <a:t>Mantenerci fermi davanti a qualunque circostanza                 (2 Co 6:8-10)</a:t>
          </a:r>
        </a:p>
      </dgm:t>
    </dgm:pt>
    <dgm:pt modelId="{7C708BCC-AB04-43E0-92A8-043176206338}" type="parTrans" cxnId="{2975F63B-E986-4B9B-85A0-37A3B9819693}">
      <dgm:prSet/>
      <dgm:spPr/>
      <dgm:t>
        <a:bodyPr/>
        <a:lstStyle/>
        <a:p>
          <a:endParaRPr lang="es-ES" sz="2000" b="1">
            <a:solidFill>
              <a:schemeClr val="tx1"/>
            </a:solidFill>
          </a:endParaRPr>
        </a:p>
      </dgm:t>
    </dgm:pt>
    <dgm:pt modelId="{B0D286DD-2AD9-4DE8-97FE-19B59C3CD90C}" type="sibTrans" cxnId="{2975F63B-E986-4B9B-85A0-37A3B9819693}">
      <dgm:prSet/>
      <dgm:spPr/>
      <dgm:t>
        <a:bodyPr/>
        <a:lstStyle/>
        <a:p>
          <a:endParaRPr lang="es-ES" sz="2000" b="1">
            <a:solidFill>
              <a:schemeClr val="tx1"/>
            </a:solidFill>
          </a:endParaRPr>
        </a:p>
      </dgm:t>
    </dgm:pt>
    <dgm:pt modelId="{4102B9FF-7B58-42FF-8A90-61E5A01CB1E1}">
      <dgm:prSet custT="1"/>
      <dgm:spPr>
        <a:solidFill>
          <a:srgbClr val="D9A8FE"/>
        </a:solidFill>
        <a:effectLst>
          <a:outerShdw blurRad="50800" dist="38100" dir="2700000" algn="tl" rotWithShape="0">
            <a:prstClr val="black">
              <a:alpha val="40000"/>
            </a:prstClr>
          </a:outerShdw>
        </a:effectLst>
      </dgm:spPr>
      <dgm:t>
        <a:bodyPr/>
        <a:lstStyle/>
        <a:p>
          <a:r>
            <a:rPr lang="es-ES" sz="2000" b="1" dirty="0">
              <a:solidFill>
                <a:schemeClr val="tx1"/>
              </a:solidFill>
            </a:rPr>
            <a:t>Aprire il nostro cuore agli </a:t>
          </a:r>
          <a:r>
            <a:rPr lang="es-ES" sz="2000" b="1" dirty="0" err="1">
              <a:solidFill>
                <a:schemeClr val="tx1"/>
              </a:solidFill>
            </a:rPr>
            <a:t>altri</a:t>
          </a:r>
          <a:r>
            <a:rPr lang="es-ES" sz="2000" b="1" dirty="0">
              <a:solidFill>
                <a:schemeClr val="tx1"/>
              </a:solidFill>
            </a:rPr>
            <a:t>  (2 Co 6:11-13)</a:t>
          </a:r>
        </a:p>
      </dgm:t>
    </dgm:pt>
    <dgm:pt modelId="{E3CA57A7-E84A-470C-ADB1-17F635D2826A}" type="parTrans" cxnId="{E2025392-E224-4CCE-A620-A78ABEF5C3B6}">
      <dgm:prSet/>
      <dgm:spPr/>
      <dgm:t>
        <a:bodyPr/>
        <a:lstStyle/>
        <a:p>
          <a:endParaRPr lang="es-ES" sz="2000" b="1">
            <a:solidFill>
              <a:schemeClr val="tx1"/>
            </a:solidFill>
          </a:endParaRPr>
        </a:p>
      </dgm:t>
    </dgm:pt>
    <dgm:pt modelId="{E7196591-15FA-4C32-80F3-4FC688A590A6}" type="sibTrans" cxnId="{E2025392-E224-4CCE-A620-A78ABEF5C3B6}">
      <dgm:prSet/>
      <dgm:spPr/>
      <dgm:t>
        <a:bodyPr/>
        <a:lstStyle/>
        <a:p>
          <a:endParaRPr lang="es-ES" sz="2000" b="1">
            <a:solidFill>
              <a:schemeClr val="tx1"/>
            </a:solidFill>
          </a:endParaRPr>
        </a:p>
      </dgm:t>
    </dgm:pt>
    <dgm:pt modelId="{71CCA411-8590-4A86-9BD3-7F219D95FD0C}">
      <dgm:prSet custT="1"/>
      <dgm:spPr>
        <a:solidFill>
          <a:srgbClr val="FF9BC3"/>
        </a:solidFill>
        <a:effectLst>
          <a:outerShdw blurRad="50800" dist="38100" dir="2700000" algn="tl" rotWithShape="0">
            <a:prstClr val="black">
              <a:alpha val="40000"/>
            </a:prstClr>
          </a:outerShdw>
        </a:effectLst>
      </dgm:spPr>
      <dgm:t>
        <a:bodyPr/>
        <a:lstStyle/>
        <a:p>
          <a:r>
            <a:rPr lang="es-ES" sz="2000" b="1" dirty="0">
              <a:solidFill>
                <a:schemeClr val="tx1"/>
              </a:solidFill>
            </a:rPr>
            <a:t>Separarci dall’influenza dannosa degli increduli                         (2 Co 6:14,15)</a:t>
          </a:r>
        </a:p>
      </dgm:t>
    </dgm:pt>
    <dgm:pt modelId="{BCBD457C-1628-4628-A225-42175EFD27F0}" type="parTrans" cxnId="{345E6936-2809-4BD0-92E8-2FC8633234F7}">
      <dgm:prSet/>
      <dgm:spPr/>
      <dgm:t>
        <a:bodyPr/>
        <a:lstStyle/>
        <a:p>
          <a:endParaRPr lang="es-ES" sz="2000" b="1">
            <a:solidFill>
              <a:schemeClr val="tx1"/>
            </a:solidFill>
          </a:endParaRPr>
        </a:p>
      </dgm:t>
    </dgm:pt>
    <dgm:pt modelId="{EEACEF23-2B74-44F0-B916-26B6F4EC7769}" type="sibTrans" cxnId="{345E6936-2809-4BD0-92E8-2FC8633234F7}">
      <dgm:prSet/>
      <dgm:spPr/>
      <dgm:t>
        <a:bodyPr/>
        <a:lstStyle/>
        <a:p>
          <a:endParaRPr lang="es-ES" sz="2000" b="1">
            <a:solidFill>
              <a:schemeClr val="tx1"/>
            </a:solidFill>
          </a:endParaRPr>
        </a:p>
      </dgm:t>
    </dgm:pt>
    <dgm:pt modelId="{3AAAF88B-6F6D-4ED8-99EE-7D1F878A4904}" type="pres">
      <dgm:prSet presAssocID="{C1311EE6-1009-4EEF-8228-580E32195080}" presName="linearFlow" presStyleCnt="0">
        <dgm:presLayoutVars>
          <dgm:dir/>
          <dgm:resizeHandles val="exact"/>
        </dgm:presLayoutVars>
      </dgm:prSet>
      <dgm:spPr/>
    </dgm:pt>
    <dgm:pt modelId="{021CD129-C79E-4A11-8D73-8F62CE9692A3}" type="pres">
      <dgm:prSet presAssocID="{3D6EA3DB-C7B3-49AF-A09B-61D41E0CC18A}" presName="composite" presStyleCnt="0"/>
      <dgm:spPr/>
    </dgm:pt>
    <dgm:pt modelId="{79904BE4-3EA1-467C-8C11-21D6E331142E}" type="pres">
      <dgm:prSet presAssocID="{3D6EA3DB-C7B3-49AF-A09B-61D41E0CC18A}" presName="imgShp" presStyleLbl="fgImgPlace1" presStyleIdx="0" presStyleCnt="6" custLinFactX="-100000" custLinFactNeighborX="-188756"/>
      <dgm:spPr>
        <a:prstGeom prst="moon">
          <a:avLst/>
        </a:prstGeom>
        <a:effectLst>
          <a:outerShdw blurRad="50800" dist="38100" dir="2700000" algn="tl" rotWithShape="0">
            <a:prstClr val="black">
              <a:alpha val="40000"/>
            </a:prstClr>
          </a:outerShdw>
        </a:effectLst>
      </dgm:spPr>
    </dgm:pt>
    <dgm:pt modelId="{A04F208D-8538-4A63-A297-4CC63FDB20B5}" type="pres">
      <dgm:prSet presAssocID="{3D6EA3DB-C7B3-49AF-A09B-61D41E0CC18A}" presName="txShp" presStyleLbl="node1" presStyleIdx="0" presStyleCnt="6" custScaleX="149331" custLinFactNeighborX="4101">
        <dgm:presLayoutVars>
          <dgm:bulletEnabled val="1"/>
        </dgm:presLayoutVars>
      </dgm:prSet>
      <dgm:spPr/>
    </dgm:pt>
    <dgm:pt modelId="{B423C660-2A58-40DD-9E10-678740C2D766}" type="pres">
      <dgm:prSet presAssocID="{DE5FDCAD-886E-4D03-BCEC-60226EC5E9C2}" presName="spacing" presStyleCnt="0"/>
      <dgm:spPr/>
    </dgm:pt>
    <dgm:pt modelId="{EA210D96-9A3F-45FC-9289-B7F546599714}" type="pres">
      <dgm:prSet presAssocID="{7F5009CC-6BF4-435D-8D0D-AFD60198BC55}" presName="composite" presStyleCnt="0"/>
      <dgm:spPr/>
    </dgm:pt>
    <dgm:pt modelId="{E68F01B2-6202-4E90-87C1-4DB2C6FD563A}" type="pres">
      <dgm:prSet presAssocID="{7F5009CC-6BF4-435D-8D0D-AFD60198BC55}" presName="imgShp" presStyleLbl="fgImgPlace1" presStyleIdx="1" presStyleCnt="6" custLinFactX="-100000" custLinFactNeighborX="-188756"/>
      <dgm:spPr>
        <a:prstGeom prst="moon">
          <a:avLst/>
        </a:prstGeom>
        <a:effectLst>
          <a:outerShdw blurRad="50800" dist="38100" dir="2700000" algn="tl" rotWithShape="0">
            <a:prstClr val="black">
              <a:alpha val="40000"/>
            </a:prstClr>
          </a:outerShdw>
        </a:effectLst>
      </dgm:spPr>
    </dgm:pt>
    <dgm:pt modelId="{A204E8FD-B770-4704-81CF-A11101D188A3}" type="pres">
      <dgm:prSet presAssocID="{7F5009CC-6BF4-435D-8D0D-AFD60198BC55}" presName="txShp" presStyleLbl="node1" presStyleIdx="1" presStyleCnt="6" custScaleX="149331" custLinFactNeighborX="4101">
        <dgm:presLayoutVars>
          <dgm:bulletEnabled val="1"/>
        </dgm:presLayoutVars>
      </dgm:prSet>
      <dgm:spPr/>
    </dgm:pt>
    <dgm:pt modelId="{DCC094F7-F4DA-4488-9819-7F29BF42B629}" type="pres">
      <dgm:prSet presAssocID="{10FE2DC8-22E0-4ADE-9A97-064A3CC7F247}" presName="spacing" presStyleCnt="0"/>
      <dgm:spPr/>
    </dgm:pt>
    <dgm:pt modelId="{E2A7A09E-2FD3-4DCA-951D-44C93ABE77D6}" type="pres">
      <dgm:prSet presAssocID="{F829926A-C275-4CD7-851C-4D38B7A9E958}" presName="composite" presStyleCnt="0"/>
      <dgm:spPr/>
    </dgm:pt>
    <dgm:pt modelId="{3FFDF7A2-9E8E-42F2-AB2A-7B0A61FA3D02}" type="pres">
      <dgm:prSet presAssocID="{F829926A-C275-4CD7-851C-4D38B7A9E958}" presName="imgShp" presStyleLbl="fgImgPlace1" presStyleIdx="2" presStyleCnt="6" custLinFactX="-100000" custLinFactNeighborX="-188756"/>
      <dgm:spPr>
        <a:prstGeom prst="moon">
          <a:avLst/>
        </a:prstGeom>
        <a:effectLst>
          <a:outerShdw blurRad="50800" dist="38100" dir="2700000" algn="tl" rotWithShape="0">
            <a:prstClr val="black">
              <a:alpha val="40000"/>
            </a:prstClr>
          </a:outerShdw>
        </a:effectLst>
      </dgm:spPr>
    </dgm:pt>
    <dgm:pt modelId="{638A0551-CFFC-4C94-8F2A-68D06F2681BB}" type="pres">
      <dgm:prSet presAssocID="{F829926A-C275-4CD7-851C-4D38B7A9E958}" presName="txShp" presStyleLbl="node1" presStyleIdx="2" presStyleCnt="6" custScaleX="149331" custLinFactNeighborX="4101">
        <dgm:presLayoutVars>
          <dgm:bulletEnabled val="1"/>
        </dgm:presLayoutVars>
      </dgm:prSet>
      <dgm:spPr/>
    </dgm:pt>
    <dgm:pt modelId="{A5F07DC7-5A53-4508-B30A-C82CC0895C26}" type="pres">
      <dgm:prSet presAssocID="{19187D5D-0549-4375-A6EC-E645C75B0D1A}" presName="spacing" presStyleCnt="0"/>
      <dgm:spPr/>
    </dgm:pt>
    <dgm:pt modelId="{540EA6F8-412B-4CE9-802C-EF4965294949}" type="pres">
      <dgm:prSet presAssocID="{499D53B9-3051-4B91-9AC0-5797470AA8E7}" presName="composite" presStyleCnt="0"/>
      <dgm:spPr/>
    </dgm:pt>
    <dgm:pt modelId="{E990696D-941A-4BDF-8259-524C7D2BA339}" type="pres">
      <dgm:prSet presAssocID="{499D53B9-3051-4B91-9AC0-5797470AA8E7}" presName="imgShp" presStyleLbl="fgImgPlace1" presStyleIdx="3" presStyleCnt="6" custScaleX="120002" custScaleY="147695" custLinFactX="-100000" custLinFactNeighborX="-188756"/>
      <dgm:spPr>
        <a:prstGeom prst="moon">
          <a:avLst/>
        </a:prstGeom>
        <a:effectLst>
          <a:outerShdw blurRad="50800" dist="38100" dir="2700000" algn="tl" rotWithShape="0">
            <a:prstClr val="black">
              <a:alpha val="40000"/>
            </a:prstClr>
          </a:outerShdw>
        </a:effectLst>
      </dgm:spPr>
    </dgm:pt>
    <dgm:pt modelId="{36CF1CFC-7DC3-4ADC-A326-C1507B1F28E6}" type="pres">
      <dgm:prSet presAssocID="{499D53B9-3051-4B91-9AC0-5797470AA8E7}" presName="txShp" presStyleLbl="node1" presStyleIdx="3" presStyleCnt="6" custScaleX="149331" custScaleY="156926" custLinFactNeighborX="4101">
        <dgm:presLayoutVars>
          <dgm:bulletEnabled val="1"/>
        </dgm:presLayoutVars>
      </dgm:prSet>
      <dgm:spPr/>
    </dgm:pt>
    <dgm:pt modelId="{A2085FBA-B992-4BB4-8F08-90F47F099FE9}" type="pres">
      <dgm:prSet presAssocID="{B0D286DD-2AD9-4DE8-97FE-19B59C3CD90C}" presName="spacing" presStyleCnt="0"/>
      <dgm:spPr/>
    </dgm:pt>
    <dgm:pt modelId="{A0B8459A-1E52-44A8-ABEB-32113537252D}" type="pres">
      <dgm:prSet presAssocID="{4102B9FF-7B58-42FF-8A90-61E5A01CB1E1}" presName="composite" presStyleCnt="0"/>
      <dgm:spPr/>
    </dgm:pt>
    <dgm:pt modelId="{C68AB9F9-BA63-4FCA-B987-B232B3A01648}" type="pres">
      <dgm:prSet presAssocID="{4102B9FF-7B58-42FF-8A90-61E5A01CB1E1}" presName="imgShp" presStyleLbl="fgImgPlace1" presStyleIdx="4" presStyleCnt="6" custLinFactX="-100000" custLinFactNeighborX="-188756"/>
      <dgm:spPr>
        <a:prstGeom prst="moon">
          <a:avLst/>
        </a:prstGeom>
        <a:effectLst>
          <a:outerShdw blurRad="50800" dist="38100" dir="2700000" algn="tl" rotWithShape="0">
            <a:prstClr val="black">
              <a:alpha val="40000"/>
            </a:prstClr>
          </a:outerShdw>
        </a:effectLst>
      </dgm:spPr>
    </dgm:pt>
    <dgm:pt modelId="{B595EA99-9133-4850-B11B-004FA3DEF427}" type="pres">
      <dgm:prSet presAssocID="{4102B9FF-7B58-42FF-8A90-61E5A01CB1E1}" presName="txShp" presStyleLbl="node1" presStyleIdx="4" presStyleCnt="6" custScaleX="149331" custLinFactNeighborX="4101">
        <dgm:presLayoutVars>
          <dgm:bulletEnabled val="1"/>
        </dgm:presLayoutVars>
      </dgm:prSet>
      <dgm:spPr/>
    </dgm:pt>
    <dgm:pt modelId="{60455D19-CBBA-45BF-95F2-87B0AC9FC9DD}" type="pres">
      <dgm:prSet presAssocID="{E7196591-15FA-4C32-80F3-4FC688A590A6}" presName="spacing" presStyleCnt="0"/>
      <dgm:spPr/>
    </dgm:pt>
    <dgm:pt modelId="{EA8127AC-A479-43C9-95DA-0170BEED094B}" type="pres">
      <dgm:prSet presAssocID="{71CCA411-8590-4A86-9BD3-7F219D95FD0C}" presName="composite" presStyleCnt="0"/>
      <dgm:spPr/>
    </dgm:pt>
    <dgm:pt modelId="{5F452347-F09D-45D8-B426-1599978D50DC}" type="pres">
      <dgm:prSet presAssocID="{71CCA411-8590-4A86-9BD3-7F219D95FD0C}" presName="imgShp" presStyleLbl="fgImgPlace1" presStyleIdx="5" presStyleCnt="6" custScaleX="120002" custScaleY="147695" custLinFactX="-100000" custLinFactNeighborX="-188756"/>
      <dgm:spPr>
        <a:prstGeom prst="moon">
          <a:avLst/>
        </a:prstGeom>
        <a:effectLst>
          <a:outerShdw blurRad="50800" dist="38100" dir="2700000" algn="tl" rotWithShape="0">
            <a:prstClr val="black">
              <a:alpha val="40000"/>
            </a:prstClr>
          </a:outerShdw>
        </a:effectLst>
      </dgm:spPr>
    </dgm:pt>
    <dgm:pt modelId="{60D0B91C-0467-49B4-9E97-86F828D65280}" type="pres">
      <dgm:prSet presAssocID="{71CCA411-8590-4A86-9BD3-7F219D95FD0C}" presName="txShp" presStyleLbl="node1" presStyleIdx="5" presStyleCnt="6" custScaleX="149331" custScaleY="156926" custLinFactNeighborX="4101">
        <dgm:presLayoutVars>
          <dgm:bulletEnabled val="1"/>
        </dgm:presLayoutVars>
      </dgm:prSet>
      <dgm:spPr/>
    </dgm:pt>
  </dgm:ptLst>
  <dgm:cxnLst>
    <dgm:cxn modelId="{D5E4A32F-B47E-49C0-9CBB-D231A2D2D3C0}" srcId="{C1311EE6-1009-4EEF-8228-580E32195080}" destId="{F829926A-C275-4CD7-851C-4D38B7A9E958}" srcOrd="2" destOrd="0" parTransId="{B043B51D-0E0D-411D-B0CA-2858C37A2996}" sibTransId="{19187D5D-0549-4375-A6EC-E645C75B0D1A}"/>
    <dgm:cxn modelId="{345E6936-2809-4BD0-92E8-2FC8633234F7}" srcId="{C1311EE6-1009-4EEF-8228-580E32195080}" destId="{71CCA411-8590-4A86-9BD3-7F219D95FD0C}" srcOrd="5" destOrd="0" parTransId="{BCBD457C-1628-4628-A225-42175EFD27F0}" sibTransId="{EEACEF23-2B74-44F0-B916-26B6F4EC7769}"/>
    <dgm:cxn modelId="{2975F63B-E986-4B9B-85A0-37A3B9819693}" srcId="{C1311EE6-1009-4EEF-8228-580E32195080}" destId="{499D53B9-3051-4B91-9AC0-5797470AA8E7}" srcOrd="3" destOrd="0" parTransId="{7C708BCC-AB04-43E0-92A8-043176206338}" sibTransId="{B0D286DD-2AD9-4DE8-97FE-19B59C3CD90C}"/>
    <dgm:cxn modelId="{708D156B-1F1C-443F-90DE-71CC56A8E47F}" type="presOf" srcId="{C1311EE6-1009-4EEF-8228-580E32195080}" destId="{3AAAF88B-6F6D-4ED8-99EE-7D1F878A4904}" srcOrd="0" destOrd="0" presId="urn:microsoft.com/office/officeart/2005/8/layout/vList3#1"/>
    <dgm:cxn modelId="{E2025392-E224-4CCE-A620-A78ABEF5C3B6}" srcId="{C1311EE6-1009-4EEF-8228-580E32195080}" destId="{4102B9FF-7B58-42FF-8A90-61E5A01CB1E1}" srcOrd="4" destOrd="0" parTransId="{E3CA57A7-E84A-470C-ADB1-17F635D2826A}" sibTransId="{E7196591-15FA-4C32-80F3-4FC688A590A6}"/>
    <dgm:cxn modelId="{12AFB5A4-2C4F-4052-9317-FA8081EA119F}" type="presOf" srcId="{4102B9FF-7B58-42FF-8A90-61E5A01CB1E1}" destId="{B595EA99-9133-4850-B11B-004FA3DEF427}" srcOrd="0" destOrd="0" presId="urn:microsoft.com/office/officeart/2005/8/layout/vList3#1"/>
    <dgm:cxn modelId="{017FA3AA-C715-4155-93FA-F7C067883B1B}" srcId="{C1311EE6-1009-4EEF-8228-580E32195080}" destId="{3D6EA3DB-C7B3-49AF-A09B-61D41E0CC18A}" srcOrd="0" destOrd="0" parTransId="{7FA9D1D2-0176-4D49-A7B5-886F38EA282C}" sibTransId="{DE5FDCAD-886E-4D03-BCEC-60226EC5E9C2}"/>
    <dgm:cxn modelId="{38E31CAB-A91E-465B-9BF1-88CD0B8ADE58}" srcId="{C1311EE6-1009-4EEF-8228-580E32195080}" destId="{7F5009CC-6BF4-435D-8D0D-AFD60198BC55}" srcOrd="1" destOrd="0" parTransId="{587DB38B-F967-4A73-869F-C0C1414DD8AB}" sibTransId="{10FE2DC8-22E0-4ADE-9A97-064A3CC7F247}"/>
    <dgm:cxn modelId="{15CC58AD-CA2F-4934-B4F1-987B5C2C7F0C}" type="presOf" srcId="{F829926A-C275-4CD7-851C-4D38B7A9E958}" destId="{638A0551-CFFC-4C94-8F2A-68D06F2681BB}" srcOrd="0" destOrd="0" presId="urn:microsoft.com/office/officeart/2005/8/layout/vList3#1"/>
    <dgm:cxn modelId="{F2752DB6-A0DD-490E-9BBC-4D8B1B94C48E}" type="presOf" srcId="{3D6EA3DB-C7B3-49AF-A09B-61D41E0CC18A}" destId="{A04F208D-8538-4A63-A297-4CC63FDB20B5}" srcOrd="0" destOrd="0" presId="urn:microsoft.com/office/officeart/2005/8/layout/vList3#1"/>
    <dgm:cxn modelId="{6A1786C1-0B2A-4D8B-A9D0-A2867073EA85}" type="presOf" srcId="{499D53B9-3051-4B91-9AC0-5797470AA8E7}" destId="{36CF1CFC-7DC3-4ADC-A326-C1507B1F28E6}" srcOrd="0" destOrd="0" presId="urn:microsoft.com/office/officeart/2005/8/layout/vList3#1"/>
    <dgm:cxn modelId="{E2CE54C4-71EE-474D-A166-5256943ABAE7}" type="presOf" srcId="{71CCA411-8590-4A86-9BD3-7F219D95FD0C}" destId="{60D0B91C-0467-49B4-9E97-86F828D65280}" srcOrd="0" destOrd="0" presId="urn:microsoft.com/office/officeart/2005/8/layout/vList3#1"/>
    <dgm:cxn modelId="{C9B352FC-D951-4E09-AE01-F5E2639FAD78}" type="presOf" srcId="{7F5009CC-6BF4-435D-8D0D-AFD60198BC55}" destId="{A204E8FD-B770-4704-81CF-A11101D188A3}" srcOrd="0" destOrd="0" presId="urn:microsoft.com/office/officeart/2005/8/layout/vList3#1"/>
    <dgm:cxn modelId="{088D5095-CE8C-481C-808A-AD239496673D}" type="presParOf" srcId="{3AAAF88B-6F6D-4ED8-99EE-7D1F878A4904}" destId="{021CD129-C79E-4A11-8D73-8F62CE9692A3}" srcOrd="0" destOrd="0" presId="urn:microsoft.com/office/officeart/2005/8/layout/vList3#1"/>
    <dgm:cxn modelId="{F4AE1191-A0E4-41E8-BB3E-C0E5BB5247B8}" type="presParOf" srcId="{021CD129-C79E-4A11-8D73-8F62CE9692A3}" destId="{79904BE4-3EA1-467C-8C11-21D6E331142E}" srcOrd="0" destOrd="0" presId="urn:microsoft.com/office/officeart/2005/8/layout/vList3#1"/>
    <dgm:cxn modelId="{AAC30EAA-3989-4FBA-9795-568E19428286}" type="presParOf" srcId="{021CD129-C79E-4A11-8D73-8F62CE9692A3}" destId="{A04F208D-8538-4A63-A297-4CC63FDB20B5}" srcOrd="1" destOrd="0" presId="urn:microsoft.com/office/officeart/2005/8/layout/vList3#1"/>
    <dgm:cxn modelId="{43E036E1-479F-4818-972E-E083962D250A}" type="presParOf" srcId="{3AAAF88B-6F6D-4ED8-99EE-7D1F878A4904}" destId="{B423C660-2A58-40DD-9E10-678740C2D766}" srcOrd="1" destOrd="0" presId="urn:microsoft.com/office/officeart/2005/8/layout/vList3#1"/>
    <dgm:cxn modelId="{8EAD7252-11CC-4E3A-8323-8F491D5A0AC4}" type="presParOf" srcId="{3AAAF88B-6F6D-4ED8-99EE-7D1F878A4904}" destId="{EA210D96-9A3F-45FC-9289-B7F546599714}" srcOrd="2" destOrd="0" presId="urn:microsoft.com/office/officeart/2005/8/layout/vList3#1"/>
    <dgm:cxn modelId="{78D7BB28-28CC-441E-B28B-4BF776DCA471}" type="presParOf" srcId="{EA210D96-9A3F-45FC-9289-B7F546599714}" destId="{E68F01B2-6202-4E90-87C1-4DB2C6FD563A}" srcOrd="0" destOrd="0" presId="urn:microsoft.com/office/officeart/2005/8/layout/vList3#1"/>
    <dgm:cxn modelId="{7A862CE2-2F96-473D-B3AB-7847068AC51B}" type="presParOf" srcId="{EA210D96-9A3F-45FC-9289-B7F546599714}" destId="{A204E8FD-B770-4704-81CF-A11101D188A3}" srcOrd="1" destOrd="0" presId="urn:microsoft.com/office/officeart/2005/8/layout/vList3#1"/>
    <dgm:cxn modelId="{DEF36C26-4373-4C3C-8363-C8354DB51023}" type="presParOf" srcId="{3AAAF88B-6F6D-4ED8-99EE-7D1F878A4904}" destId="{DCC094F7-F4DA-4488-9819-7F29BF42B629}" srcOrd="3" destOrd="0" presId="urn:microsoft.com/office/officeart/2005/8/layout/vList3#1"/>
    <dgm:cxn modelId="{4ECD8EBF-01B5-46C4-B501-756FD6CA9A6C}" type="presParOf" srcId="{3AAAF88B-6F6D-4ED8-99EE-7D1F878A4904}" destId="{E2A7A09E-2FD3-4DCA-951D-44C93ABE77D6}" srcOrd="4" destOrd="0" presId="urn:microsoft.com/office/officeart/2005/8/layout/vList3#1"/>
    <dgm:cxn modelId="{5220D300-3A1F-4E99-B9A7-03CA377F4D68}" type="presParOf" srcId="{E2A7A09E-2FD3-4DCA-951D-44C93ABE77D6}" destId="{3FFDF7A2-9E8E-42F2-AB2A-7B0A61FA3D02}" srcOrd="0" destOrd="0" presId="urn:microsoft.com/office/officeart/2005/8/layout/vList3#1"/>
    <dgm:cxn modelId="{F58A702E-3514-4550-B677-7F5EBE517072}" type="presParOf" srcId="{E2A7A09E-2FD3-4DCA-951D-44C93ABE77D6}" destId="{638A0551-CFFC-4C94-8F2A-68D06F2681BB}" srcOrd="1" destOrd="0" presId="urn:microsoft.com/office/officeart/2005/8/layout/vList3#1"/>
    <dgm:cxn modelId="{A661F784-B89D-46E9-9E94-53C014702ED5}" type="presParOf" srcId="{3AAAF88B-6F6D-4ED8-99EE-7D1F878A4904}" destId="{A5F07DC7-5A53-4508-B30A-C82CC0895C26}" srcOrd="5" destOrd="0" presId="urn:microsoft.com/office/officeart/2005/8/layout/vList3#1"/>
    <dgm:cxn modelId="{05392DE3-ACC1-41EC-A8E1-BB7208E5D833}" type="presParOf" srcId="{3AAAF88B-6F6D-4ED8-99EE-7D1F878A4904}" destId="{540EA6F8-412B-4CE9-802C-EF4965294949}" srcOrd="6" destOrd="0" presId="urn:microsoft.com/office/officeart/2005/8/layout/vList3#1"/>
    <dgm:cxn modelId="{19B42252-DAA8-45E0-89BE-44011A312AD8}" type="presParOf" srcId="{540EA6F8-412B-4CE9-802C-EF4965294949}" destId="{E990696D-941A-4BDF-8259-524C7D2BA339}" srcOrd="0" destOrd="0" presId="urn:microsoft.com/office/officeart/2005/8/layout/vList3#1"/>
    <dgm:cxn modelId="{11D79AFE-8E56-481E-A8CB-333632E79192}" type="presParOf" srcId="{540EA6F8-412B-4CE9-802C-EF4965294949}" destId="{36CF1CFC-7DC3-4ADC-A326-C1507B1F28E6}" srcOrd="1" destOrd="0" presId="urn:microsoft.com/office/officeart/2005/8/layout/vList3#1"/>
    <dgm:cxn modelId="{A6982F7F-5DF8-465F-A1E0-8B4B1105A904}" type="presParOf" srcId="{3AAAF88B-6F6D-4ED8-99EE-7D1F878A4904}" destId="{A2085FBA-B992-4BB4-8F08-90F47F099FE9}" srcOrd="7" destOrd="0" presId="urn:microsoft.com/office/officeart/2005/8/layout/vList3#1"/>
    <dgm:cxn modelId="{BB86C76F-EABB-4738-9029-8893889BFB84}" type="presParOf" srcId="{3AAAF88B-6F6D-4ED8-99EE-7D1F878A4904}" destId="{A0B8459A-1E52-44A8-ABEB-32113537252D}" srcOrd="8" destOrd="0" presId="urn:microsoft.com/office/officeart/2005/8/layout/vList3#1"/>
    <dgm:cxn modelId="{AEEB49EF-A0AA-4E0F-845E-6549DAD66923}" type="presParOf" srcId="{A0B8459A-1E52-44A8-ABEB-32113537252D}" destId="{C68AB9F9-BA63-4FCA-B987-B232B3A01648}" srcOrd="0" destOrd="0" presId="urn:microsoft.com/office/officeart/2005/8/layout/vList3#1"/>
    <dgm:cxn modelId="{BA701E8E-60E7-40F2-A577-ECDDCC3AE4DF}" type="presParOf" srcId="{A0B8459A-1E52-44A8-ABEB-32113537252D}" destId="{B595EA99-9133-4850-B11B-004FA3DEF427}" srcOrd="1" destOrd="0" presId="urn:microsoft.com/office/officeart/2005/8/layout/vList3#1"/>
    <dgm:cxn modelId="{E2323C3B-BC38-4050-B05B-FC62E2CF1521}" type="presParOf" srcId="{3AAAF88B-6F6D-4ED8-99EE-7D1F878A4904}" destId="{60455D19-CBBA-45BF-95F2-87B0AC9FC9DD}" srcOrd="9" destOrd="0" presId="urn:microsoft.com/office/officeart/2005/8/layout/vList3#1"/>
    <dgm:cxn modelId="{26D0381D-387E-4755-8439-35D35330952D}" type="presParOf" srcId="{3AAAF88B-6F6D-4ED8-99EE-7D1F878A4904}" destId="{EA8127AC-A479-43C9-95DA-0170BEED094B}" srcOrd="10" destOrd="0" presId="urn:microsoft.com/office/officeart/2005/8/layout/vList3#1"/>
    <dgm:cxn modelId="{C5DF0A66-B760-456F-839C-D4FE65D15B70}" type="presParOf" srcId="{EA8127AC-A479-43C9-95DA-0170BEED094B}" destId="{5F452347-F09D-45D8-B426-1599978D50DC}" srcOrd="0" destOrd="0" presId="urn:microsoft.com/office/officeart/2005/8/layout/vList3#1"/>
    <dgm:cxn modelId="{0BD8AA6A-A734-4D77-B8A3-8DAD041A6461}" type="presParOf" srcId="{EA8127AC-A479-43C9-95DA-0170BEED094B}" destId="{60D0B91C-0467-49B4-9E97-86F828D65280}" srcOrd="1" destOrd="0" presId="urn:microsoft.com/office/officeart/2005/8/layout/vList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9422F89-60E9-4C6D-8129-2AE8D954DEEB}" type="doc">
      <dgm:prSet loTypeId="urn:microsoft.com/office/officeart/2005/8/layout/list1" loCatId="list" qsTypeId="urn:microsoft.com/office/officeart/2005/8/quickstyle/3d1#3" qsCatId="3D" csTypeId="urn:microsoft.com/office/officeart/2005/8/colors/colorful5#2" csCatId="colorful" phldr="1"/>
      <dgm:spPr/>
      <dgm:t>
        <a:bodyPr/>
        <a:lstStyle/>
        <a:p>
          <a:endParaRPr lang="es-ES"/>
        </a:p>
      </dgm:t>
    </dgm:pt>
    <dgm:pt modelId="{4537C286-7336-40A6-9DCF-B3FF9BFA9895}">
      <dgm:prSet phldrT="[Texto]" phldr="0" custT="1"/>
      <dgm:spPr>
        <a:effectLst>
          <a:outerShdw blurRad="50800" dist="38100" dir="2700000" algn="tl" rotWithShape="0">
            <a:prstClr val="black">
              <a:alpha val="40000"/>
            </a:prstClr>
          </a:outerShdw>
        </a:effectLst>
      </dgm:spPr>
      <dgm:t>
        <a:bodyPr/>
        <a:lstStyle/>
        <a:p>
          <a:r>
            <a:rPr lang="es-ES" sz="2400" b="1" dirty="0"/>
            <a:t>Chiamato</a:t>
          </a:r>
        </a:p>
      </dgm:t>
    </dgm:pt>
    <dgm:pt modelId="{0A180CFB-082D-4DEC-BB59-EC7344582498}" type="parTrans" cxnId="{9B73B1A7-8945-4467-83EE-8863B1FF5577}">
      <dgm:prSet/>
      <dgm:spPr/>
      <dgm:t>
        <a:bodyPr/>
        <a:lstStyle/>
        <a:p>
          <a:endParaRPr lang="es-ES" sz="2000" b="1"/>
        </a:p>
      </dgm:t>
    </dgm:pt>
    <dgm:pt modelId="{BB84CA89-4109-4190-B092-356D507CA2E6}" type="sibTrans" cxnId="{9B73B1A7-8945-4467-83EE-8863B1FF5577}">
      <dgm:prSet/>
      <dgm:spPr/>
      <dgm:t>
        <a:bodyPr/>
        <a:lstStyle/>
        <a:p>
          <a:endParaRPr lang="es-ES" sz="2000" b="1"/>
        </a:p>
      </dgm:t>
    </dgm:pt>
    <dgm:pt modelId="{DD4B94D2-C790-4107-B0B0-A9B584453188}">
      <dgm:prSet phldrT="[Texto]" phldr="0" custT="1"/>
      <dgm:spPr>
        <a:solidFill>
          <a:schemeClr val="accent5">
            <a:lumMod val="20000"/>
            <a:lumOff val="80000"/>
            <a:alpha val="90000"/>
          </a:schemeClr>
        </a:solidFill>
        <a:effectLst>
          <a:outerShdw blurRad="50800" dist="38100" dir="2700000" algn="tl" rotWithShape="0">
            <a:prstClr val="black">
              <a:alpha val="40000"/>
            </a:prstClr>
          </a:outerShdw>
        </a:effectLst>
      </dgm:spPr>
      <dgm:t>
        <a:bodyPr/>
        <a:lstStyle/>
        <a:p>
          <a:pPr>
            <a:buClr>
              <a:schemeClr val="accent5">
                <a:lumMod val="75000"/>
              </a:schemeClr>
            </a:buClr>
          </a:pPr>
          <a:r>
            <a:rPr lang="es-ES" sz="2000" b="1" dirty="0"/>
            <a:t>Uscite dai luoghi di peccato</a:t>
          </a:r>
        </a:p>
      </dgm:t>
    </dgm:pt>
    <dgm:pt modelId="{9C9C037E-9952-4651-9470-2396E3CFE16A}" type="parTrans" cxnId="{11FFD997-DC5D-4E7E-B7C5-D4F394EC1BE2}">
      <dgm:prSet/>
      <dgm:spPr/>
      <dgm:t>
        <a:bodyPr/>
        <a:lstStyle/>
        <a:p>
          <a:endParaRPr lang="es-ES" sz="2000" b="1"/>
        </a:p>
      </dgm:t>
    </dgm:pt>
    <dgm:pt modelId="{CAB64E67-D234-472B-983E-4C4DCA1035F2}" type="sibTrans" cxnId="{11FFD997-DC5D-4E7E-B7C5-D4F394EC1BE2}">
      <dgm:prSet/>
      <dgm:spPr/>
      <dgm:t>
        <a:bodyPr/>
        <a:lstStyle/>
        <a:p>
          <a:endParaRPr lang="es-ES" sz="2000" b="1"/>
        </a:p>
      </dgm:t>
    </dgm:pt>
    <dgm:pt modelId="{CDD55048-975E-4B34-8F91-62436DBA4D98}">
      <dgm:prSet phldrT="[Texto]" phldr="0" custT="1"/>
      <dgm:spPr>
        <a:solidFill>
          <a:schemeClr val="accent5">
            <a:lumMod val="20000"/>
            <a:lumOff val="80000"/>
            <a:alpha val="90000"/>
          </a:schemeClr>
        </a:solidFill>
        <a:effectLst>
          <a:outerShdw blurRad="50800" dist="38100" dir="2700000" algn="tl" rotWithShape="0">
            <a:prstClr val="black">
              <a:alpha val="40000"/>
            </a:prstClr>
          </a:outerShdw>
        </a:effectLst>
      </dgm:spPr>
      <dgm:t>
        <a:bodyPr/>
        <a:lstStyle/>
        <a:p>
          <a:pPr>
            <a:buClr>
              <a:schemeClr val="accent5">
                <a:lumMod val="75000"/>
              </a:schemeClr>
            </a:buClr>
          </a:pPr>
          <a:r>
            <a:rPr lang="es-ES" sz="2000" b="1" dirty="0"/>
            <a:t>Separatevi dai peccatori</a:t>
          </a:r>
        </a:p>
      </dgm:t>
    </dgm:pt>
    <dgm:pt modelId="{8E3A31D5-F498-46C3-A6A0-A65BAEBD694B}" type="parTrans" cxnId="{6C6D6503-93FE-4454-ADF6-E8CE83AE6043}">
      <dgm:prSet/>
      <dgm:spPr/>
      <dgm:t>
        <a:bodyPr/>
        <a:lstStyle/>
        <a:p>
          <a:endParaRPr lang="es-ES" sz="2000" b="1"/>
        </a:p>
      </dgm:t>
    </dgm:pt>
    <dgm:pt modelId="{3221732B-42F0-4759-83DC-8DC65269D0C6}" type="sibTrans" cxnId="{6C6D6503-93FE-4454-ADF6-E8CE83AE6043}">
      <dgm:prSet/>
      <dgm:spPr/>
      <dgm:t>
        <a:bodyPr/>
        <a:lstStyle/>
        <a:p>
          <a:endParaRPr lang="es-ES" sz="2000" b="1"/>
        </a:p>
      </dgm:t>
    </dgm:pt>
    <dgm:pt modelId="{2068985B-6BA3-4E43-83EA-90D4CC2EFEB6}">
      <dgm:prSet phldrT="[Texto]" phldr="0" custT="1"/>
      <dgm:spPr>
        <a:effectLst>
          <a:outerShdw blurRad="50800" dist="38100" dir="2700000" algn="tl" rotWithShape="0">
            <a:prstClr val="black">
              <a:alpha val="40000"/>
            </a:prstClr>
          </a:outerShdw>
        </a:effectLst>
      </dgm:spPr>
      <dgm:t>
        <a:bodyPr/>
        <a:lstStyle/>
        <a:p>
          <a:r>
            <a:rPr lang="es-ES" sz="2400" b="1" dirty="0"/>
            <a:t>Conseguenze</a:t>
          </a:r>
        </a:p>
      </dgm:t>
    </dgm:pt>
    <dgm:pt modelId="{5D4F8BA2-2B66-4EB2-A6D8-C856619E0B57}" type="parTrans" cxnId="{E72C27E9-E9BD-487A-8BD9-04FC6B91FEA1}">
      <dgm:prSet/>
      <dgm:spPr/>
      <dgm:t>
        <a:bodyPr/>
        <a:lstStyle/>
        <a:p>
          <a:endParaRPr lang="es-ES" sz="2000" b="1"/>
        </a:p>
      </dgm:t>
    </dgm:pt>
    <dgm:pt modelId="{65CC8DC6-B2A2-457E-9A11-1EC4F8B66B7E}" type="sibTrans" cxnId="{E72C27E9-E9BD-487A-8BD9-04FC6B91FEA1}">
      <dgm:prSet/>
      <dgm:spPr/>
      <dgm:t>
        <a:bodyPr/>
        <a:lstStyle/>
        <a:p>
          <a:endParaRPr lang="es-ES" sz="2000" b="1"/>
        </a:p>
      </dgm:t>
    </dgm:pt>
    <dgm:pt modelId="{2E780487-8675-4218-97DF-EAA4AD142965}">
      <dgm:prSet phldrT="[Texto]" phldr="0" custT="1"/>
      <dgm:spPr>
        <a:solidFill>
          <a:schemeClr val="accent6">
            <a:lumMod val="20000"/>
            <a:lumOff val="80000"/>
            <a:alpha val="90000"/>
          </a:schemeClr>
        </a:solidFill>
        <a:effectLst>
          <a:outerShdw blurRad="50800" dist="38100" dir="2700000" algn="tl" rotWithShape="0">
            <a:prstClr val="black">
              <a:alpha val="40000"/>
            </a:prstClr>
          </a:outerShdw>
        </a:effectLst>
      </dgm:spPr>
      <dgm:t>
        <a:bodyPr/>
        <a:lstStyle/>
        <a:p>
          <a:pPr>
            <a:buClr>
              <a:schemeClr val="accent6">
                <a:lumMod val="50000"/>
              </a:schemeClr>
            </a:buClr>
          </a:pPr>
          <a:r>
            <a:rPr lang="es-ES" sz="2000" b="1" dirty="0"/>
            <a:t>Abiterò con voi</a:t>
          </a:r>
        </a:p>
      </dgm:t>
    </dgm:pt>
    <dgm:pt modelId="{2B6CF1D4-875A-45FA-A70B-4DE9E61541E6}" type="parTrans" cxnId="{9CD2088C-D665-477E-8860-7E142B5CA6D3}">
      <dgm:prSet/>
      <dgm:spPr/>
      <dgm:t>
        <a:bodyPr/>
        <a:lstStyle/>
        <a:p>
          <a:endParaRPr lang="es-ES" sz="2000" b="1"/>
        </a:p>
      </dgm:t>
    </dgm:pt>
    <dgm:pt modelId="{DEC29600-D216-452A-9219-11A798059016}" type="sibTrans" cxnId="{9CD2088C-D665-477E-8860-7E142B5CA6D3}">
      <dgm:prSet/>
      <dgm:spPr/>
      <dgm:t>
        <a:bodyPr/>
        <a:lstStyle/>
        <a:p>
          <a:endParaRPr lang="es-ES" sz="2000" b="1"/>
        </a:p>
      </dgm:t>
    </dgm:pt>
    <dgm:pt modelId="{7E2C7030-E86D-475D-A234-EE56104B78C4}">
      <dgm:prSet phldrT="[Texto]" phldr="0" custT="1"/>
      <dgm:spPr>
        <a:solidFill>
          <a:schemeClr val="accent5">
            <a:lumMod val="20000"/>
            <a:lumOff val="80000"/>
            <a:alpha val="90000"/>
          </a:schemeClr>
        </a:solidFill>
        <a:effectLst>
          <a:outerShdw blurRad="50800" dist="38100" dir="2700000" algn="tl" rotWithShape="0">
            <a:prstClr val="black">
              <a:alpha val="40000"/>
            </a:prstClr>
          </a:outerShdw>
        </a:effectLst>
      </dgm:spPr>
      <dgm:t>
        <a:bodyPr/>
        <a:lstStyle/>
        <a:p>
          <a:pPr>
            <a:buClr>
              <a:schemeClr val="accent5">
                <a:lumMod val="75000"/>
              </a:schemeClr>
            </a:buClr>
          </a:pPr>
          <a:r>
            <a:rPr lang="es-ES" sz="2000" b="1" dirty="0"/>
            <a:t>Non toccate nulla d’immondo</a:t>
          </a:r>
        </a:p>
      </dgm:t>
    </dgm:pt>
    <dgm:pt modelId="{114D0C67-A342-4BFF-9898-244E1A17BB5E}" type="parTrans" cxnId="{1D4AC756-409F-4FFB-8F9A-DC4B1BA7E071}">
      <dgm:prSet/>
      <dgm:spPr/>
      <dgm:t>
        <a:bodyPr/>
        <a:lstStyle/>
        <a:p>
          <a:endParaRPr lang="es-ES" sz="2000" b="1"/>
        </a:p>
      </dgm:t>
    </dgm:pt>
    <dgm:pt modelId="{FE2A3D7A-2179-443D-BC99-AA7F5F9AEA9E}" type="sibTrans" cxnId="{1D4AC756-409F-4FFB-8F9A-DC4B1BA7E071}">
      <dgm:prSet/>
      <dgm:spPr/>
      <dgm:t>
        <a:bodyPr/>
        <a:lstStyle/>
        <a:p>
          <a:endParaRPr lang="es-ES" sz="2000" b="1"/>
        </a:p>
      </dgm:t>
    </dgm:pt>
    <dgm:pt modelId="{D2AC7B19-0932-4796-8F50-21CA56ADBF05}">
      <dgm:prSet phldrT="[Texto]" phldr="0" custT="1"/>
      <dgm:spPr>
        <a:solidFill>
          <a:schemeClr val="accent6">
            <a:lumMod val="20000"/>
            <a:lumOff val="80000"/>
            <a:alpha val="90000"/>
          </a:schemeClr>
        </a:solidFill>
        <a:effectLst>
          <a:outerShdw blurRad="50800" dist="38100" dir="2700000" algn="tl" rotWithShape="0">
            <a:prstClr val="black">
              <a:alpha val="40000"/>
            </a:prstClr>
          </a:outerShdw>
        </a:effectLst>
      </dgm:spPr>
      <dgm:t>
        <a:bodyPr/>
        <a:lstStyle/>
        <a:p>
          <a:pPr>
            <a:buClr>
              <a:schemeClr val="accent6">
                <a:lumMod val="50000"/>
              </a:schemeClr>
            </a:buClr>
          </a:pPr>
          <a:r>
            <a:rPr lang="es-ES" sz="2000" b="1" dirty="0"/>
            <a:t>Vi riceverò</a:t>
          </a:r>
        </a:p>
      </dgm:t>
    </dgm:pt>
    <dgm:pt modelId="{EC85D81C-4776-4C3F-A655-0E0B783DA72B}" type="parTrans" cxnId="{3E2EE1A5-0C63-41A1-98E8-3BC17BAF169E}">
      <dgm:prSet/>
      <dgm:spPr/>
      <dgm:t>
        <a:bodyPr/>
        <a:lstStyle/>
        <a:p>
          <a:endParaRPr lang="es-ES" sz="2000" b="1"/>
        </a:p>
      </dgm:t>
    </dgm:pt>
    <dgm:pt modelId="{8FF43A5B-A83B-4900-AC44-EA9792CD57AC}" type="sibTrans" cxnId="{3E2EE1A5-0C63-41A1-98E8-3BC17BAF169E}">
      <dgm:prSet/>
      <dgm:spPr/>
      <dgm:t>
        <a:bodyPr/>
        <a:lstStyle/>
        <a:p>
          <a:endParaRPr lang="es-ES" sz="2000" b="1"/>
        </a:p>
      </dgm:t>
    </dgm:pt>
    <dgm:pt modelId="{E15A74E2-060F-4EE1-B359-2F2AD6444065}">
      <dgm:prSet phldrT="[Texto]" phldr="0" custT="1"/>
      <dgm:spPr>
        <a:solidFill>
          <a:schemeClr val="accent6">
            <a:lumMod val="20000"/>
            <a:lumOff val="80000"/>
            <a:alpha val="90000"/>
          </a:schemeClr>
        </a:solidFill>
        <a:effectLst>
          <a:outerShdw blurRad="50800" dist="38100" dir="2700000" algn="tl" rotWithShape="0">
            <a:prstClr val="black">
              <a:alpha val="40000"/>
            </a:prstClr>
          </a:outerShdw>
        </a:effectLst>
      </dgm:spPr>
      <dgm:t>
        <a:bodyPr/>
        <a:lstStyle/>
        <a:p>
          <a:pPr>
            <a:buClr>
              <a:schemeClr val="accent6">
                <a:lumMod val="50000"/>
              </a:schemeClr>
            </a:buClr>
          </a:pPr>
          <a:r>
            <a:rPr lang="es-ES" sz="2000" b="1" dirty="0"/>
            <a:t>Sarò il vostro Dio</a:t>
          </a:r>
        </a:p>
      </dgm:t>
    </dgm:pt>
    <dgm:pt modelId="{F54210E5-4B40-4916-BA26-D89FA83DD430}" type="parTrans" cxnId="{9BA2C76F-C083-498C-BDDE-D9AF86903CFE}">
      <dgm:prSet/>
      <dgm:spPr/>
      <dgm:t>
        <a:bodyPr/>
        <a:lstStyle/>
        <a:p>
          <a:endParaRPr lang="es-ES" sz="2000" b="1"/>
        </a:p>
      </dgm:t>
    </dgm:pt>
    <dgm:pt modelId="{2BA92456-B2C7-49EC-967B-EF79EAF83BB4}" type="sibTrans" cxnId="{9BA2C76F-C083-498C-BDDE-D9AF86903CFE}">
      <dgm:prSet/>
      <dgm:spPr/>
      <dgm:t>
        <a:bodyPr/>
        <a:lstStyle/>
        <a:p>
          <a:endParaRPr lang="es-ES" sz="2000" b="1"/>
        </a:p>
      </dgm:t>
    </dgm:pt>
    <dgm:pt modelId="{087E77F7-63EF-41DB-969E-372DB85BD769}">
      <dgm:prSet phldrT="[Texto]" phldr="0" custT="1"/>
      <dgm:spPr>
        <a:solidFill>
          <a:schemeClr val="accent6">
            <a:lumMod val="20000"/>
            <a:lumOff val="80000"/>
            <a:alpha val="90000"/>
          </a:schemeClr>
        </a:solidFill>
        <a:effectLst>
          <a:outerShdw blurRad="50800" dist="38100" dir="2700000" algn="tl" rotWithShape="0">
            <a:prstClr val="black">
              <a:alpha val="40000"/>
            </a:prstClr>
          </a:outerShdw>
        </a:effectLst>
      </dgm:spPr>
      <dgm:t>
        <a:bodyPr/>
        <a:lstStyle/>
        <a:p>
          <a:pPr>
            <a:buClr>
              <a:schemeClr val="accent6">
                <a:lumMod val="50000"/>
              </a:schemeClr>
            </a:buClr>
          </a:pPr>
          <a:r>
            <a:rPr lang="es-ES" sz="2000" b="1" dirty="0"/>
            <a:t>Sarete il mio popolo</a:t>
          </a:r>
        </a:p>
      </dgm:t>
    </dgm:pt>
    <dgm:pt modelId="{7097F3A1-DA6F-41D3-8384-6C5937C30557}" type="parTrans" cxnId="{FD4415B3-E57E-4592-8F11-262F285AE0A0}">
      <dgm:prSet/>
      <dgm:spPr/>
      <dgm:t>
        <a:bodyPr/>
        <a:lstStyle/>
        <a:p>
          <a:endParaRPr lang="es-ES" sz="2000" b="1"/>
        </a:p>
      </dgm:t>
    </dgm:pt>
    <dgm:pt modelId="{52FC42EA-14B1-407F-9F10-3410EAA04B15}" type="sibTrans" cxnId="{FD4415B3-E57E-4592-8F11-262F285AE0A0}">
      <dgm:prSet/>
      <dgm:spPr/>
      <dgm:t>
        <a:bodyPr/>
        <a:lstStyle/>
        <a:p>
          <a:endParaRPr lang="es-ES" sz="2000" b="1"/>
        </a:p>
      </dgm:t>
    </dgm:pt>
    <dgm:pt modelId="{C4A8BD8D-EACE-4DF0-8A76-FFA9CF4CCE2F}">
      <dgm:prSet phldrT="[Texto]" phldr="0" custT="1"/>
      <dgm:spPr>
        <a:solidFill>
          <a:schemeClr val="accent6">
            <a:lumMod val="20000"/>
            <a:lumOff val="80000"/>
            <a:alpha val="90000"/>
          </a:schemeClr>
        </a:solidFill>
        <a:effectLst>
          <a:outerShdw blurRad="50800" dist="38100" dir="2700000" algn="tl" rotWithShape="0">
            <a:prstClr val="black">
              <a:alpha val="40000"/>
            </a:prstClr>
          </a:outerShdw>
        </a:effectLst>
      </dgm:spPr>
      <dgm:t>
        <a:bodyPr/>
        <a:lstStyle/>
        <a:p>
          <a:pPr>
            <a:buClr>
              <a:schemeClr val="accent6">
                <a:lumMod val="50000"/>
              </a:schemeClr>
            </a:buClr>
          </a:pPr>
          <a:r>
            <a:rPr lang="es-ES" sz="2000" b="1" dirty="0"/>
            <a:t>Sarò vostro Padre</a:t>
          </a:r>
        </a:p>
      </dgm:t>
    </dgm:pt>
    <dgm:pt modelId="{34B18813-EB6B-4F57-81BC-AAA1D98674FD}" type="parTrans" cxnId="{C8F0623B-83B7-4EF6-A085-6A353ADA0DAD}">
      <dgm:prSet/>
      <dgm:spPr/>
      <dgm:t>
        <a:bodyPr/>
        <a:lstStyle/>
        <a:p>
          <a:endParaRPr lang="es-ES_tradnl"/>
        </a:p>
      </dgm:t>
    </dgm:pt>
    <dgm:pt modelId="{019EA2F5-815F-44DE-B176-DEB17AA39410}" type="sibTrans" cxnId="{C8F0623B-83B7-4EF6-A085-6A353ADA0DAD}">
      <dgm:prSet/>
      <dgm:spPr/>
      <dgm:t>
        <a:bodyPr/>
        <a:lstStyle/>
        <a:p>
          <a:endParaRPr lang="es-ES_tradnl"/>
        </a:p>
      </dgm:t>
    </dgm:pt>
    <dgm:pt modelId="{34B6F1EC-D67A-4BEE-9157-41BEC3AB27E6}" type="pres">
      <dgm:prSet presAssocID="{F9422F89-60E9-4C6D-8129-2AE8D954DEEB}" presName="linear" presStyleCnt="0">
        <dgm:presLayoutVars>
          <dgm:dir/>
          <dgm:animLvl val="lvl"/>
          <dgm:resizeHandles val="exact"/>
        </dgm:presLayoutVars>
      </dgm:prSet>
      <dgm:spPr/>
    </dgm:pt>
    <dgm:pt modelId="{66810AE4-9739-440D-85E0-F4063FBE04F2}" type="pres">
      <dgm:prSet presAssocID="{4537C286-7336-40A6-9DCF-B3FF9BFA9895}" presName="parentLin" presStyleCnt="0"/>
      <dgm:spPr/>
    </dgm:pt>
    <dgm:pt modelId="{4BC7B867-28D8-4478-BB0B-82D3A93BFF64}" type="pres">
      <dgm:prSet presAssocID="{4537C286-7336-40A6-9DCF-B3FF9BFA9895}" presName="parentLeftMargin" presStyleLbl="node1" presStyleIdx="0" presStyleCnt="2"/>
      <dgm:spPr/>
    </dgm:pt>
    <dgm:pt modelId="{8CA31D7B-4932-4101-A40D-C4E41FBF3C33}" type="pres">
      <dgm:prSet presAssocID="{4537C286-7336-40A6-9DCF-B3FF9BFA9895}" presName="parentText" presStyleLbl="node1" presStyleIdx="0" presStyleCnt="2">
        <dgm:presLayoutVars>
          <dgm:chMax val="0"/>
          <dgm:bulletEnabled val="1"/>
        </dgm:presLayoutVars>
      </dgm:prSet>
      <dgm:spPr/>
    </dgm:pt>
    <dgm:pt modelId="{2360E345-C1D2-471E-927F-EBA4098B6D59}" type="pres">
      <dgm:prSet presAssocID="{4537C286-7336-40A6-9DCF-B3FF9BFA9895}" presName="negativeSpace" presStyleCnt="0"/>
      <dgm:spPr/>
    </dgm:pt>
    <dgm:pt modelId="{D3C5EB24-6716-41F9-9F42-5D67B9A5DE8D}" type="pres">
      <dgm:prSet presAssocID="{4537C286-7336-40A6-9DCF-B3FF9BFA9895}" presName="childText" presStyleLbl="conFgAcc1" presStyleIdx="0" presStyleCnt="2">
        <dgm:presLayoutVars>
          <dgm:bulletEnabled val="1"/>
        </dgm:presLayoutVars>
      </dgm:prSet>
      <dgm:spPr/>
    </dgm:pt>
    <dgm:pt modelId="{25FD0C8B-32F6-47CD-934A-042A059ED278}" type="pres">
      <dgm:prSet presAssocID="{BB84CA89-4109-4190-B092-356D507CA2E6}" presName="spaceBetweenRectangles" presStyleCnt="0"/>
      <dgm:spPr/>
    </dgm:pt>
    <dgm:pt modelId="{E765F801-1388-4006-B2F6-476363997E5A}" type="pres">
      <dgm:prSet presAssocID="{2068985B-6BA3-4E43-83EA-90D4CC2EFEB6}" presName="parentLin" presStyleCnt="0"/>
      <dgm:spPr/>
    </dgm:pt>
    <dgm:pt modelId="{D6ACAE3E-24D2-4EC2-B5B4-96075BE8C0EB}" type="pres">
      <dgm:prSet presAssocID="{2068985B-6BA3-4E43-83EA-90D4CC2EFEB6}" presName="parentLeftMargin" presStyleLbl="node1" presStyleIdx="0" presStyleCnt="2"/>
      <dgm:spPr/>
    </dgm:pt>
    <dgm:pt modelId="{10D1A03A-6952-4C5D-9531-7BD8145E38A2}" type="pres">
      <dgm:prSet presAssocID="{2068985B-6BA3-4E43-83EA-90D4CC2EFEB6}" presName="parentText" presStyleLbl="node1" presStyleIdx="1" presStyleCnt="2">
        <dgm:presLayoutVars>
          <dgm:chMax val="0"/>
          <dgm:bulletEnabled val="1"/>
        </dgm:presLayoutVars>
      </dgm:prSet>
      <dgm:spPr/>
    </dgm:pt>
    <dgm:pt modelId="{E9313508-5731-47E6-B981-DE3D71A63FF2}" type="pres">
      <dgm:prSet presAssocID="{2068985B-6BA3-4E43-83EA-90D4CC2EFEB6}" presName="negativeSpace" presStyleCnt="0"/>
      <dgm:spPr/>
    </dgm:pt>
    <dgm:pt modelId="{0B77B9BE-14BF-4E81-B518-2EB7008C0C27}" type="pres">
      <dgm:prSet presAssocID="{2068985B-6BA3-4E43-83EA-90D4CC2EFEB6}" presName="childText" presStyleLbl="conFgAcc1" presStyleIdx="1" presStyleCnt="2">
        <dgm:presLayoutVars>
          <dgm:bulletEnabled val="1"/>
        </dgm:presLayoutVars>
      </dgm:prSet>
      <dgm:spPr/>
    </dgm:pt>
  </dgm:ptLst>
  <dgm:cxnLst>
    <dgm:cxn modelId="{C0F48D02-7533-48BB-8667-A809A5F0F4FF}" type="presOf" srcId="{D2AC7B19-0932-4796-8F50-21CA56ADBF05}" destId="{0B77B9BE-14BF-4E81-B518-2EB7008C0C27}" srcOrd="0" destOrd="3" presId="urn:microsoft.com/office/officeart/2005/8/layout/list1"/>
    <dgm:cxn modelId="{6C6D6503-93FE-4454-ADF6-E8CE83AE6043}" srcId="{4537C286-7336-40A6-9DCF-B3FF9BFA9895}" destId="{CDD55048-975E-4B34-8F91-62436DBA4D98}" srcOrd="1" destOrd="0" parTransId="{8E3A31D5-F498-46C3-A6A0-A65BAEBD694B}" sibTransId="{3221732B-42F0-4759-83DC-8DC65269D0C6}"/>
    <dgm:cxn modelId="{A519500B-AA53-41AA-A941-0914DE3663BC}" type="presOf" srcId="{2068985B-6BA3-4E43-83EA-90D4CC2EFEB6}" destId="{10D1A03A-6952-4C5D-9531-7BD8145E38A2}" srcOrd="1" destOrd="0" presId="urn:microsoft.com/office/officeart/2005/8/layout/list1"/>
    <dgm:cxn modelId="{0AB01C0D-96D1-438E-BD5D-5F579A67D17C}" type="presOf" srcId="{087E77F7-63EF-41DB-969E-372DB85BD769}" destId="{0B77B9BE-14BF-4E81-B518-2EB7008C0C27}" srcOrd="0" destOrd="2" presId="urn:microsoft.com/office/officeart/2005/8/layout/list1"/>
    <dgm:cxn modelId="{A2C1FF21-D404-411F-8507-9A6FBB4BBC25}" type="presOf" srcId="{F9422F89-60E9-4C6D-8129-2AE8D954DEEB}" destId="{34B6F1EC-D67A-4BEE-9157-41BEC3AB27E6}" srcOrd="0" destOrd="0" presId="urn:microsoft.com/office/officeart/2005/8/layout/list1"/>
    <dgm:cxn modelId="{C8F0623B-83B7-4EF6-A085-6A353ADA0DAD}" srcId="{2068985B-6BA3-4E43-83EA-90D4CC2EFEB6}" destId="{C4A8BD8D-EACE-4DF0-8A76-FFA9CF4CCE2F}" srcOrd="4" destOrd="0" parTransId="{34B18813-EB6B-4F57-81BC-AAA1D98674FD}" sibTransId="{019EA2F5-815F-44DE-B176-DEB17AA39410}"/>
    <dgm:cxn modelId="{5D20B149-EAB1-493C-AC1D-9E4D534593DA}" type="presOf" srcId="{CDD55048-975E-4B34-8F91-62436DBA4D98}" destId="{D3C5EB24-6716-41F9-9F42-5D67B9A5DE8D}" srcOrd="0" destOrd="1" presId="urn:microsoft.com/office/officeart/2005/8/layout/list1"/>
    <dgm:cxn modelId="{1D4AC756-409F-4FFB-8F9A-DC4B1BA7E071}" srcId="{4537C286-7336-40A6-9DCF-B3FF9BFA9895}" destId="{7E2C7030-E86D-475D-A234-EE56104B78C4}" srcOrd="2" destOrd="0" parTransId="{114D0C67-A342-4BFF-9898-244E1A17BB5E}" sibTransId="{FE2A3D7A-2179-443D-BC99-AA7F5F9AEA9E}"/>
    <dgm:cxn modelId="{45531D58-8B32-4FA9-B1E9-69C5E97AE35C}" type="presOf" srcId="{4537C286-7336-40A6-9DCF-B3FF9BFA9895}" destId="{8CA31D7B-4932-4101-A40D-C4E41FBF3C33}" srcOrd="1" destOrd="0" presId="urn:microsoft.com/office/officeart/2005/8/layout/list1"/>
    <dgm:cxn modelId="{9BA2C76F-C083-498C-BDDE-D9AF86903CFE}" srcId="{2068985B-6BA3-4E43-83EA-90D4CC2EFEB6}" destId="{E15A74E2-060F-4EE1-B359-2F2AD6444065}" srcOrd="1" destOrd="0" parTransId="{F54210E5-4B40-4916-BA26-D89FA83DD430}" sibTransId="{2BA92456-B2C7-49EC-967B-EF79EAF83BB4}"/>
    <dgm:cxn modelId="{5553CE77-A208-4094-BB95-2DE1F768D216}" type="presOf" srcId="{2068985B-6BA3-4E43-83EA-90D4CC2EFEB6}" destId="{D6ACAE3E-24D2-4EC2-B5B4-96075BE8C0EB}" srcOrd="0" destOrd="0" presId="urn:microsoft.com/office/officeart/2005/8/layout/list1"/>
    <dgm:cxn modelId="{764E237E-C75D-4E2E-8A17-F60AEA93DFD7}" type="presOf" srcId="{4537C286-7336-40A6-9DCF-B3FF9BFA9895}" destId="{4BC7B867-28D8-4478-BB0B-82D3A93BFF64}" srcOrd="0" destOrd="0" presId="urn:microsoft.com/office/officeart/2005/8/layout/list1"/>
    <dgm:cxn modelId="{673A7B8B-083F-40A9-BAE9-F762572C9F6B}" type="presOf" srcId="{E15A74E2-060F-4EE1-B359-2F2AD6444065}" destId="{0B77B9BE-14BF-4E81-B518-2EB7008C0C27}" srcOrd="0" destOrd="1" presId="urn:microsoft.com/office/officeart/2005/8/layout/list1"/>
    <dgm:cxn modelId="{9CD2088C-D665-477E-8860-7E142B5CA6D3}" srcId="{2068985B-6BA3-4E43-83EA-90D4CC2EFEB6}" destId="{2E780487-8675-4218-97DF-EAA4AD142965}" srcOrd="0" destOrd="0" parTransId="{2B6CF1D4-875A-45FA-A70B-4DE9E61541E6}" sibTransId="{DEC29600-D216-452A-9219-11A798059016}"/>
    <dgm:cxn modelId="{25058E8C-2FA5-4A73-A142-C5C6961EF17F}" type="presOf" srcId="{C4A8BD8D-EACE-4DF0-8A76-FFA9CF4CCE2F}" destId="{0B77B9BE-14BF-4E81-B518-2EB7008C0C27}" srcOrd="0" destOrd="4" presId="urn:microsoft.com/office/officeart/2005/8/layout/list1"/>
    <dgm:cxn modelId="{11FFD997-DC5D-4E7E-B7C5-D4F394EC1BE2}" srcId="{4537C286-7336-40A6-9DCF-B3FF9BFA9895}" destId="{DD4B94D2-C790-4107-B0B0-A9B584453188}" srcOrd="0" destOrd="0" parTransId="{9C9C037E-9952-4651-9470-2396E3CFE16A}" sibTransId="{CAB64E67-D234-472B-983E-4C4DCA1035F2}"/>
    <dgm:cxn modelId="{3E2EE1A5-0C63-41A1-98E8-3BC17BAF169E}" srcId="{2068985B-6BA3-4E43-83EA-90D4CC2EFEB6}" destId="{D2AC7B19-0932-4796-8F50-21CA56ADBF05}" srcOrd="3" destOrd="0" parTransId="{EC85D81C-4776-4C3F-A655-0E0B783DA72B}" sibTransId="{8FF43A5B-A83B-4900-AC44-EA9792CD57AC}"/>
    <dgm:cxn modelId="{9B73B1A7-8945-4467-83EE-8863B1FF5577}" srcId="{F9422F89-60E9-4C6D-8129-2AE8D954DEEB}" destId="{4537C286-7336-40A6-9DCF-B3FF9BFA9895}" srcOrd="0" destOrd="0" parTransId="{0A180CFB-082D-4DEC-BB59-EC7344582498}" sibTransId="{BB84CA89-4109-4190-B092-356D507CA2E6}"/>
    <dgm:cxn modelId="{08F931A9-B491-4E1F-8EDC-418C3C7E7088}" type="presOf" srcId="{2E780487-8675-4218-97DF-EAA4AD142965}" destId="{0B77B9BE-14BF-4E81-B518-2EB7008C0C27}" srcOrd="0" destOrd="0" presId="urn:microsoft.com/office/officeart/2005/8/layout/list1"/>
    <dgm:cxn modelId="{5D2468B1-E325-4547-998C-6809C1E21379}" type="presOf" srcId="{DD4B94D2-C790-4107-B0B0-A9B584453188}" destId="{D3C5EB24-6716-41F9-9F42-5D67B9A5DE8D}" srcOrd="0" destOrd="0" presId="urn:microsoft.com/office/officeart/2005/8/layout/list1"/>
    <dgm:cxn modelId="{FD4415B3-E57E-4592-8F11-262F285AE0A0}" srcId="{2068985B-6BA3-4E43-83EA-90D4CC2EFEB6}" destId="{087E77F7-63EF-41DB-969E-372DB85BD769}" srcOrd="2" destOrd="0" parTransId="{7097F3A1-DA6F-41D3-8384-6C5937C30557}" sibTransId="{52FC42EA-14B1-407F-9F10-3410EAA04B15}"/>
    <dgm:cxn modelId="{E72C27E9-E9BD-487A-8BD9-04FC6B91FEA1}" srcId="{F9422F89-60E9-4C6D-8129-2AE8D954DEEB}" destId="{2068985B-6BA3-4E43-83EA-90D4CC2EFEB6}" srcOrd="1" destOrd="0" parTransId="{5D4F8BA2-2B66-4EB2-A6D8-C856619E0B57}" sibTransId="{65CC8DC6-B2A2-457E-9A11-1EC4F8B66B7E}"/>
    <dgm:cxn modelId="{2AF418F7-37EC-42D5-8FC2-11B8CC186061}" type="presOf" srcId="{7E2C7030-E86D-475D-A234-EE56104B78C4}" destId="{D3C5EB24-6716-41F9-9F42-5D67B9A5DE8D}" srcOrd="0" destOrd="2" presId="urn:microsoft.com/office/officeart/2005/8/layout/list1"/>
    <dgm:cxn modelId="{16A5C1BE-D94E-4725-89EF-04FBBB8D8C59}" type="presParOf" srcId="{34B6F1EC-D67A-4BEE-9157-41BEC3AB27E6}" destId="{66810AE4-9739-440D-85E0-F4063FBE04F2}" srcOrd="0" destOrd="0" presId="urn:microsoft.com/office/officeart/2005/8/layout/list1"/>
    <dgm:cxn modelId="{791B507C-DBE4-411C-B71F-1392AB5986F1}" type="presParOf" srcId="{66810AE4-9739-440D-85E0-F4063FBE04F2}" destId="{4BC7B867-28D8-4478-BB0B-82D3A93BFF64}" srcOrd="0" destOrd="0" presId="urn:microsoft.com/office/officeart/2005/8/layout/list1"/>
    <dgm:cxn modelId="{99DCC099-6A6E-4635-A8E2-1F2882512444}" type="presParOf" srcId="{66810AE4-9739-440D-85E0-F4063FBE04F2}" destId="{8CA31D7B-4932-4101-A40D-C4E41FBF3C33}" srcOrd="1" destOrd="0" presId="urn:microsoft.com/office/officeart/2005/8/layout/list1"/>
    <dgm:cxn modelId="{057DDFAC-DB5E-4FFB-8FBA-A95E1CEE37FE}" type="presParOf" srcId="{34B6F1EC-D67A-4BEE-9157-41BEC3AB27E6}" destId="{2360E345-C1D2-471E-927F-EBA4098B6D59}" srcOrd="1" destOrd="0" presId="urn:microsoft.com/office/officeart/2005/8/layout/list1"/>
    <dgm:cxn modelId="{AB785CD5-02BB-4CB9-BF69-31529B01E56F}" type="presParOf" srcId="{34B6F1EC-D67A-4BEE-9157-41BEC3AB27E6}" destId="{D3C5EB24-6716-41F9-9F42-5D67B9A5DE8D}" srcOrd="2" destOrd="0" presId="urn:microsoft.com/office/officeart/2005/8/layout/list1"/>
    <dgm:cxn modelId="{1D7881D1-55E2-47DE-9D2C-54952BAFB17D}" type="presParOf" srcId="{34B6F1EC-D67A-4BEE-9157-41BEC3AB27E6}" destId="{25FD0C8B-32F6-47CD-934A-042A059ED278}" srcOrd="3" destOrd="0" presId="urn:microsoft.com/office/officeart/2005/8/layout/list1"/>
    <dgm:cxn modelId="{C1E29BD8-39AE-4837-92DE-F7E2899EAD82}" type="presParOf" srcId="{34B6F1EC-D67A-4BEE-9157-41BEC3AB27E6}" destId="{E765F801-1388-4006-B2F6-476363997E5A}" srcOrd="4" destOrd="0" presId="urn:microsoft.com/office/officeart/2005/8/layout/list1"/>
    <dgm:cxn modelId="{012AFA5E-6AE7-48F7-A883-0EA26062AB0C}" type="presParOf" srcId="{E765F801-1388-4006-B2F6-476363997E5A}" destId="{D6ACAE3E-24D2-4EC2-B5B4-96075BE8C0EB}" srcOrd="0" destOrd="0" presId="urn:microsoft.com/office/officeart/2005/8/layout/list1"/>
    <dgm:cxn modelId="{73A28EC9-949B-4E04-8BBD-1353179A84A1}" type="presParOf" srcId="{E765F801-1388-4006-B2F6-476363997E5A}" destId="{10D1A03A-6952-4C5D-9531-7BD8145E38A2}" srcOrd="1" destOrd="0" presId="urn:microsoft.com/office/officeart/2005/8/layout/list1"/>
    <dgm:cxn modelId="{783DDF36-1695-4577-8061-8AB3C4CE6441}" type="presParOf" srcId="{34B6F1EC-D67A-4BEE-9157-41BEC3AB27E6}" destId="{E9313508-5731-47E6-B981-DE3D71A63FF2}" srcOrd="5" destOrd="0" presId="urn:microsoft.com/office/officeart/2005/8/layout/list1"/>
    <dgm:cxn modelId="{865640D4-E70E-45FA-8ACE-BA2D24D14563}" type="presParOf" srcId="{34B6F1EC-D67A-4BEE-9157-41BEC3AB27E6}" destId="{0B77B9BE-14BF-4E81-B518-2EB7008C0C27}" srcOrd="6"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F696552-94E0-41FB-A10D-55D466B36FF5}" type="doc">
      <dgm:prSet loTypeId="urn:microsoft.com/office/officeart/2005/8/layout/pList1#1" loCatId="picture" qsTypeId="urn:microsoft.com/office/officeart/2005/8/quickstyle/simple1#1" qsCatId="simple" csTypeId="urn:microsoft.com/office/officeart/2005/8/colors/accent1_2#1" csCatId="accent1" phldr="1"/>
      <dgm:spPr/>
      <dgm:t>
        <a:bodyPr/>
        <a:lstStyle/>
        <a:p>
          <a:endParaRPr lang="es-ES"/>
        </a:p>
      </dgm:t>
    </dgm:pt>
    <dgm:pt modelId="{F449229A-9E16-4396-A4B4-8C4121B416D5}">
      <dgm:prSet phldrT="[Texto]" phldr="0"/>
      <dgm:spPr/>
      <dgm:t>
        <a:bodyPr/>
        <a:lstStyle/>
        <a:p>
          <a:r>
            <a:rPr lang="es-ES" dirty="0"/>
            <a:t> </a:t>
          </a:r>
        </a:p>
      </dgm:t>
    </dgm:pt>
    <dgm:pt modelId="{C9063AA7-AE16-405F-9F0E-CFC1DA1CB35A}" type="parTrans" cxnId="{FBA3BD08-CA2C-4D47-B1FF-0F0A21EFCE9E}">
      <dgm:prSet/>
      <dgm:spPr/>
      <dgm:t>
        <a:bodyPr/>
        <a:lstStyle/>
        <a:p>
          <a:endParaRPr lang="es-ES"/>
        </a:p>
      </dgm:t>
    </dgm:pt>
    <dgm:pt modelId="{8F38C971-69D8-4A54-A9B6-51C2BCDD6DDD}" type="sibTrans" cxnId="{FBA3BD08-CA2C-4D47-B1FF-0F0A21EFCE9E}">
      <dgm:prSet/>
      <dgm:spPr/>
      <dgm:t>
        <a:bodyPr/>
        <a:lstStyle/>
        <a:p>
          <a:endParaRPr lang="es-ES"/>
        </a:p>
      </dgm:t>
    </dgm:pt>
    <dgm:pt modelId="{45060BEF-744B-4F7D-885A-93AED9E15D5E}">
      <dgm:prSet phldrT="[Texto]" phldr="0"/>
      <dgm:spPr/>
      <dgm:t>
        <a:bodyPr/>
        <a:lstStyle/>
        <a:p>
          <a:r>
            <a:rPr lang="es-ES" dirty="0"/>
            <a:t> </a:t>
          </a:r>
        </a:p>
      </dgm:t>
    </dgm:pt>
    <dgm:pt modelId="{0B05CEAC-A643-4311-A29F-837B0DD51C5A}" type="parTrans" cxnId="{C383E61F-8432-4C96-95D5-89680903CC45}">
      <dgm:prSet/>
      <dgm:spPr/>
      <dgm:t>
        <a:bodyPr/>
        <a:lstStyle/>
        <a:p>
          <a:endParaRPr lang="es-ES"/>
        </a:p>
      </dgm:t>
    </dgm:pt>
    <dgm:pt modelId="{E6759FCB-F0CC-47D5-9BC0-44E40FB976BF}" type="sibTrans" cxnId="{C383E61F-8432-4C96-95D5-89680903CC45}">
      <dgm:prSet/>
      <dgm:spPr/>
      <dgm:t>
        <a:bodyPr/>
        <a:lstStyle/>
        <a:p>
          <a:endParaRPr lang="es-ES"/>
        </a:p>
      </dgm:t>
    </dgm:pt>
    <dgm:pt modelId="{61E4B909-37B9-4A4A-8A17-5ECC341E889A}">
      <dgm:prSet phldrT="[Texto]" phldr="0"/>
      <dgm:spPr/>
      <dgm:t>
        <a:bodyPr/>
        <a:lstStyle/>
        <a:p>
          <a:r>
            <a:rPr lang="es-ES" dirty="0"/>
            <a:t> </a:t>
          </a:r>
        </a:p>
      </dgm:t>
    </dgm:pt>
    <dgm:pt modelId="{35871BF0-1823-4318-A55B-9DB6EDC5A5A4}" type="parTrans" cxnId="{626F3AC1-D282-4C27-B441-CC83DCC6EBB5}">
      <dgm:prSet/>
      <dgm:spPr/>
      <dgm:t>
        <a:bodyPr/>
        <a:lstStyle/>
        <a:p>
          <a:endParaRPr lang="es-ES"/>
        </a:p>
      </dgm:t>
    </dgm:pt>
    <dgm:pt modelId="{DA41061C-665D-43FB-9966-168BAE438DB3}" type="sibTrans" cxnId="{626F3AC1-D282-4C27-B441-CC83DCC6EBB5}">
      <dgm:prSet/>
      <dgm:spPr/>
      <dgm:t>
        <a:bodyPr/>
        <a:lstStyle/>
        <a:p>
          <a:endParaRPr lang="es-ES"/>
        </a:p>
      </dgm:t>
    </dgm:pt>
    <dgm:pt modelId="{EFEB3A85-D23E-44AD-8EC9-4E3AD7F3C9EE}">
      <dgm:prSet phldrT="[Texto]" phldr="0"/>
      <dgm:spPr/>
      <dgm:t>
        <a:bodyPr/>
        <a:lstStyle/>
        <a:p>
          <a:r>
            <a:rPr lang="es-ES" dirty="0"/>
            <a:t> </a:t>
          </a:r>
        </a:p>
      </dgm:t>
    </dgm:pt>
    <dgm:pt modelId="{13B6992E-F7E4-4DCD-8907-DABCD58EEC00}" type="parTrans" cxnId="{43CEC48A-7812-4EE1-BD76-E7586F2EB704}">
      <dgm:prSet/>
      <dgm:spPr/>
      <dgm:t>
        <a:bodyPr/>
        <a:lstStyle/>
        <a:p>
          <a:endParaRPr lang="es-ES"/>
        </a:p>
      </dgm:t>
    </dgm:pt>
    <dgm:pt modelId="{3538713E-E272-4E21-8F76-6B3D248F3EBF}" type="sibTrans" cxnId="{43CEC48A-7812-4EE1-BD76-E7586F2EB704}">
      <dgm:prSet/>
      <dgm:spPr/>
      <dgm:t>
        <a:bodyPr/>
        <a:lstStyle/>
        <a:p>
          <a:endParaRPr lang="es-ES"/>
        </a:p>
      </dgm:t>
    </dgm:pt>
    <dgm:pt modelId="{CAC82161-911B-4CAC-A8D1-67AE2EE4D7B0}" type="pres">
      <dgm:prSet presAssocID="{7F696552-94E0-41FB-A10D-55D466B36FF5}" presName="Name0" presStyleCnt="0">
        <dgm:presLayoutVars>
          <dgm:dir/>
          <dgm:resizeHandles val="exact"/>
        </dgm:presLayoutVars>
      </dgm:prSet>
      <dgm:spPr/>
    </dgm:pt>
    <dgm:pt modelId="{D6DB9ACB-C3CF-45B5-9BF9-56F470DEC8C5}" type="pres">
      <dgm:prSet presAssocID="{F449229A-9E16-4396-A4B4-8C4121B416D5}" presName="compNode" presStyleCnt="0"/>
      <dgm:spPr/>
    </dgm:pt>
    <dgm:pt modelId="{15A5E27F-1A08-4B25-85C0-89B977A39737}" type="pres">
      <dgm:prSet presAssocID="{F449229A-9E16-4396-A4B4-8C4121B416D5}" presName="pictRect" presStyleLbl="node1" presStyleIdx="0" presStyleCnt="4" custFlipHor="1" custScaleX="117771"/>
      <dgm:spPr>
        <a:blipFill dpi="0" rotWithShape="1">
          <a:blip xmlns:r="http://schemas.openxmlformats.org/officeDocument/2006/relationships" r:embed="rId1" cstate="hqprint">
            <a:extLst>
              <a:ext uri="{28A0092B-C50C-407E-A947-70E740481C1C}">
                <a14:useLocalDpi xmlns:a14="http://schemas.microsoft.com/office/drawing/2010/main"/>
              </a:ext>
            </a:extLst>
          </a:blip>
          <a:srcRect/>
          <a:stretch>
            <a:fillRect l="-136785" t="-34834" r="-19267" b="-408483"/>
          </a:stretch>
        </a:blipFill>
        <a:ln>
          <a:solidFill>
            <a:srgbClr val="00B0F0"/>
          </a:solidFill>
        </a:ln>
      </dgm:spPr>
    </dgm:pt>
    <dgm:pt modelId="{15C3707B-9E85-4118-ADB3-F65122415179}" type="pres">
      <dgm:prSet presAssocID="{F449229A-9E16-4396-A4B4-8C4121B416D5}" presName="textRect" presStyleLbl="revTx" presStyleIdx="0" presStyleCnt="4">
        <dgm:presLayoutVars>
          <dgm:bulletEnabled val="1"/>
        </dgm:presLayoutVars>
      </dgm:prSet>
      <dgm:spPr/>
    </dgm:pt>
    <dgm:pt modelId="{639114E7-B6A1-445C-AEEE-9A35CC3388BF}" type="pres">
      <dgm:prSet presAssocID="{8F38C971-69D8-4A54-A9B6-51C2BCDD6DDD}" presName="sibTrans" presStyleLbl="sibTrans2D1" presStyleIdx="0" presStyleCnt="0"/>
      <dgm:spPr/>
    </dgm:pt>
    <dgm:pt modelId="{A8F0B1C6-533A-4D53-B036-0225CB9D1E0C}" type="pres">
      <dgm:prSet presAssocID="{45060BEF-744B-4F7D-885A-93AED9E15D5E}" presName="compNode" presStyleCnt="0"/>
      <dgm:spPr/>
    </dgm:pt>
    <dgm:pt modelId="{FABB1DBC-9396-4BEA-9014-DE353D59D6F0}" type="pres">
      <dgm:prSet presAssocID="{45060BEF-744B-4F7D-885A-93AED9E15D5E}" presName="pictRect" presStyleLbl="node1" presStyleIdx="1" presStyleCnt="4" custScaleX="117771"/>
      <dgm:spPr>
        <a:blipFill dpi="0" rotWithShape="1">
          <a:blip xmlns:r="http://schemas.openxmlformats.org/officeDocument/2006/relationships" r:embed="rId2" cstate="hqprint">
            <a:extLst>
              <a:ext uri="{28A0092B-C50C-407E-A947-70E740481C1C}">
                <a14:useLocalDpi xmlns:a14="http://schemas.microsoft.com/office/drawing/2010/main"/>
              </a:ext>
            </a:extLst>
          </a:blip>
          <a:srcRect/>
          <a:stretch>
            <a:fillRect l="-18766" t="-56094" r="-1" b="-95916"/>
          </a:stretch>
        </a:blipFill>
        <a:ln>
          <a:solidFill>
            <a:srgbClr val="92D050"/>
          </a:solidFill>
        </a:ln>
      </dgm:spPr>
    </dgm:pt>
    <dgm:pt modelId="{BB34864C-817C-4F74-B7C7-4F5E8503AC74}" type="pres">
      <dgm:prSet presAssocID="{45060BEF-744B-4F7D-885A-93AED9E15D5E}" presName="textRect" presStyleLbl="revTx" presStyleIdx="1" presStyleCnt="4">
        <dgm:presLayoutVars>
          <dgm:bulletEnabled val="1"/>
        </dgm:presLayoutVars>
      </dgm:prSet>
      <dgm:spPr/>
    </dgm:pt>
    <dgm:pt modelId="{520EFE69-1D16-45C1-AA17-56E0CBAB6EDF}" type="pres">
      <dgm:prSet presAssocID="{E6759FCB-F0CC-47D5-9BC0-44E40FB976BF}" presName="sibTrans" presStyleLbl="sibTrans2D1" presStyleIdx="0" presStyleCnt="0"/>
      <dgm:spPr/>
    </dgm:pt>
    <dgm:pt modelId="{BB346E03-85D7-4B0C-A681-EDC89993F303}" type="pres">
      <dgm:prSet presAssocID="{61E4B909-37B9-4A4A-8A17-5ECC341E889A}" presName="compNode" presStyleCnt="0"/>
      <dgm:spPr/>
    </dgm:pt>
    <dgm:pt modelId="{C15E7034-C7F8-4CCB-8B59-A9FA072C0D19}" type="pres">
      <dgm:prSet presAssocID="{61E4B909-37B9-4A4A-8A17-5ECC341E889A}" presName="pictRect" presStyleLbl="node1" presStyleIdx="2" presStyleCnt="4" custScaleX="117771"/>
      <dgm:spPr>
        <a:blipFill dpi="0" rotWithShape="1">
          <a:blip xmlns:r="http://schemas.openxmlformats.org/officeDocument/2006/relationships" r:embed="rId3" cstate="hqprint">
            <a:extLst>
              <a:ext uri="{28A0092B-C50C-407E-A947-70E740481C1C}">
                <a14:useLocalDpi xmlns:a14="http://schemas.microsoft.com/office/drawing/2010/main"/>
              </a:ext>
            </a:extLst>
          </a:blip>
          <a:srcRect/>
          <a:stretch>
            <a:fillRect l="-63332" t="-105002" r="-30640" b="-237076"/>
          </a:stretch>
        </a:blipFill>
        <a:ln>
          <a:solidFill>
            <a:srgbClr val="FFFF00"/>
          </a:solidFill>
        </a:ln>
      </dgm:spPr>
    </dgm:pt>
    <dgm:pt modelId="{FDF95E76-640C-44F3-8722-4D0DF5BDF9C1}" type="pres">
      <dgm:prSet presAssocID="{61E4B909-37B9-4A4A-8A17-5ECC341E889A}" presName="textRect" presStyleLbl="revTx" presStyleIdx="2" presStyleCnt="4">
        <dgm:presLayoutVars>
          <dgm:bulletEnabled val="1"/>
        </dgm:presLayoutVars>
      </dgm:prSet>
      <dgm:spPr/>
    </dgm:pt>
    <dgm:pt modelId="{1B3F3A97-8EC8-4154-B077-1C4A9890B7E2}" type="pres">
      <dgm:prSet presAssocID="{DA41061C-665D-43FB-9966-168BAE438DB3}" presName="sibTrans" presStyleLbl="sibTrans2D1" presStyleIdx="0" presStyleCnt="0"/>
      <dgm:spPr/>
    </dgm:pt>
    <dgm:pt modelId="{686A8445-7D03-4775-A5B3-28B429F7B78A}" type="pres">
      <dgm:prSet presAssocID="{EFEB3A85-D23E-44AD-8EC9-4E3AD7F3C9EE}" presName="compNode" presStyleCnt="0"/>
      <dgm:spPr/>
    </dgm:pt>
    <dgm:pt modelId="{91CACE5B-F3BA-49B8-982E-A7F1E8F82B84}" type="pres">
      <dgm:prSet presAssocID="{EFEB3A85-D23E-44AD-8EC9-4E3AD7F3C9EE}" presName="pictRect" presStyleLbl="node1" presStyleIdx="3" presStyleCnt="4" custFlipHor="1" custScaleX="117771"/>
      <dgm:spPr>
        <a:blipFill dpi="0" rotWithShape="1">
          <a:blip xmlns:r="http://schemas.openxmlformats.org/officeDocument/2006/relationships" r:embed="rId4" cstate="hqprint">
            <a:extLst>
              <a:ext uri="{28A0092B-C50C-407E-A947-70E740481C1C}">
                <a14:useLocalDpi xmlns:a14="http://schemas.microsoft.com/office/drawing/2010/main"/>
              </a:ext>
            </a:extLst>
          </a:blip>
          <a:srcRect/>
          <a:stretch>
            <a:fillRect l="-29708" t="-127885" r="-89172" b="-236558"/>
          </a:stretch>
        </a:blipFill>
        <a:ln>
          <a:solidFill>
            <a:schemeClr val="accent5">
              <a:lumMod val="60000"/>
              <a:lumOff val="40000"/>
            </a:schemeClr>
          </a:solidFill>
        </a:ln>
      </dgm:spPr>
    </dgm:pt>
    <dgm:pt modelId="{D040F1B4-7B34-45EE-B6F9-42420588F090}" type="pres">
      <dgm:prSet presAssocID="{EFEB3A85-D23E-44AD-8EC9-4E3AD7F3C9EE}" presName="textRect" presStyleLbl="revTx" presStyleIdx="3" presStyleCnt="4">
        <dgm:presLayoutVars>
          <dgm:bulletEnabled val="1"/>
        </dgm:presLayoutVars>
      </dgm:prSet>
      <dgm:spPr/>
    </dgm:pt>
  </dgm:ptLst>
  <dgm:cxnLst>
    <dgm:cxn modelId="{FBA3BD08-CA2C-4D47-B1FF-0F0A21EFCE9E}" srcId="{7F696552-94E0-41FB-A10D-55D466B36FF5}" destId="{F449229A-9E16-4396-A4B4-8C4121B416D5}" srcOrd="0" destOrd="0" parTransId="{C9063AA7-AE16-405F-9F0E-CFC1DA1CB35A}" sibTransId="{8F38C971-69D8-4A54-A9B6-51C2BCDD6DDD}"/>
    <dgm:cxn modelId="{C383E61F-8432-4C96-95D5-89680903CC45}" srcId="{7F696552-94E0-41FB-A10D-55D466B36FF5}" destId="{45060BEF-744B-4F7D-885A-93AED9E15D5E}" srcOrd="1" destOrd="0" parTransId="{0B05CEAC-A643-4311-A29F-837B0DD51C5A}" sibTransId="{E6759FCB-F0CC-47D5-9BC0-44E40FB976BF}"/>
    <dgm:cxn modelId="{B7578C2D-A6E7-49A3-AC5F-4052FC98742C}" type="presOf" srcId="{E6759FCB-F0CC-47D5-9BC0-44E40FB976BF}" destId="{520EFE69-1D16-45C1-AA17-56E0CBAB6EDF}" srcOrd="0" destOrd="0" presId="urn:microsoft.com/office/officeart/2005/8/layout/pList1#1"/>
    <dgm:cxn modelId="{CF4B5439-FBB0-4C1E-817E-72D3A0726AE2}" type="presOf" srcId="{EFEB3A85-D23E-44AD-8EC9-4E3AD7F3C9EE}" destId="{D040F1B4-7B34-45EE-B6F9-42420588F090}" srcOrd="0" destOrd="0" presId="urn:microsoft.com/office/officeart/2005/8/layout/pList1#1"/>
    <dgm:cxn modelId="{DEB48F6C-8BC6-407A-9217-805788091620}" type="presOf" srcId="{45060BEF-744B-4F7D-885A-93AED9E15D5E}" destId="{BB34864C-817C-4F74-B7C7-4F5E8503AC74}" srcOrd="0" destOrd="0" presId="urn:microsoft.com/office/officeart/2005/8/layout/pList1#1"/>
    <dgm:cxn modelId="{E4C21F86-BA6C-4432-9416-E2C75BB88267}" type="presOf" srcId="{DA41061C-665D-43FB-9966-168BAE438DB3}" destId="{1B3F3A97-8EC8-4154-B077-1C4A9890B7E2}" srcOrd="0" destOrd="0" presId="urn:microsoft.com/office/officeart/2005/8/layout/pList1#1"/>
    <dgm:cxn modelId="{43CEC48A-7812-4EE1-BD76-E7586F2EB704}" srcId="{7F696552-94E0-41FB-A10D-55D466B36FF5}" destId="{EFEB3A85-D23E-44AD-8EC9-4E3AD7F3C9EE}" srcOrd="3" destOrd="0" parTransId="{13B6992E-F7E4-4DCD-8907-DABCD58EEC00}" sibTransId="{3538713E-E272-4E21-8F76-6B3D248F3EBF}"/>
    <dgm:cxn modelId="{A2DC27AF-872B-4150-B910-C6AACF10E0D5}" type="presOf" srcId="{61E4B909-37B9-4A4A-8A17-5ECC341E889A}" destId="{FDF95E76-640C-44F3-8722-4D0DF5BDF9C1}" srcOrd="0" destOrd="0" presId="urn:microsoft.com/office/officeart/2005/8/layout/pList1#1"/>
    <dgm:cxn modelId="{626F3AC1-D282-4C27-B441-CC83DCC6EBB5}" srcId="{7F696552-94E0-41FB-A10D-55D466B36FF5}" destId="{61E4B909-37B9-4A4A-8A17-5ECC341E889A}" srcOrd="2" destOrd="0" parTransId="{35871BF0-1823-4318-A55B-9DB6EDC5A5A4}" sibTransId="{DA41061C-665D-43FB-9966-168BAE438DB3}"/>
    <dgm:cxn modelId="{1EB2D4C1-5A18-42A0-A55B-2CCE69B06A5F}" type="presOf" srcId="{F449229A-9E16-4396-A4B4-8C4121B416D5}" destId="{15C3707B-9E85-4118-ADB3-F65122415179}" srcOrd="0" destOrd="0" presId="urn:microsoft.com/office/officeart/2005/8/layout/pList1#1"/>
    <dgm:cxn modelId="{609BEFC8-DC8E-4E28-A67B-33A632AADE62}" type="presOf" srcId="{8F38C971-69D8-4A54-A9B6-51C2BCDD6DDD}" destId="{639114E7-B6A1-445C-AEEE-9A35CC3388BF}" srcOrd="0" destOrd="0" presId="urn:microsoft.com/office/officeart/2005/8/layout/pList1#1"/>
    <dgm:cxn modelId="{98BB79EF-0FEF-463D-9B4A-F63F1ECC8758}" type="presOf" srcId="{7F696552-94E0-41FB-A10D-55D466B36FF5}" destId="{CAC82161-911B-4CAC-A8D1-67AE2EE4D7B0}" srcOrd="0" destOrd="0" presId="urn:microsoft.com/office/officeart/2005/8/layout/pList1#1"/>
    <dgm:cxn modelId="{D0D67B40-3AC9-429D-9838-57CFD778ABA3}" type="presParOf" srcId="{CAC82161-911B-4CAC-A8D1-67AE2EE4D7B0}" destId="{D6DB9ACB-C3CF-45B5-9BF9-56F470DEC8C5}" srcOrd="0" destOrd="0" presId="urn:microsoft.com/office/officeart/2005/8/layout/pList1#1"/>
    <dgm:cxn modelId="{A026C3FA-B698-48FA-A083-4BFBC2DDE2FF}" type="presParOf" srcId="{D6DB9ACB-C3CF-45B5-9BF9-56F470DEC8C5}" destId="{15A5E27F-1A08-4B25-85C0-89B977A39737}" srcOrd="0" destOrd="0" presId="urn:microsoft.com/office/officeart/2005/8/layout/pList1#1"/>
    <dgm:cxn modelId="{223C56B4-0C57-408C-B03D-993D26342DA0}" type="presParOf" srcId="{D6DB9ACB-C3CF-45B5-9BF9-56F470DEC8C5}" destId="{15C3707B-9E85-4118-ADB3-F65122415179}" srcOrd="1" destOrd="0" presId="urn:microsoft.com/office/officeart/2005/8/layout/pList1#1"/>
    <dgm:cxn modelId="{8FE3DAAC-3BBD-4813-BB3D-E9DB5522FF9A}" type="presParOf" srcId="{CAC82161-911B-4CAC-A8D1-67AE2EE4D7B0}" destId="{639114E7-B6A1-445C-AEEE-9A35CC3388BF}" srcOrd="1" destOrd="0" presId="urn:microsoft.com/office/officeart/2005/8/layout/pList1#1"/>
    <dgm:cxn modelId="{F115B41F-C620-4114-9938-3A87CA476E2A}" type="presParOf" srcId="{CAC82161-911B-4CAC-A8D1-67AE2EE4D7B0}" destId="{A8F0B1C6-533A-4D53-B036-0225CB9D1E0C}" srcOrd="2" destOrd="0" presId="urn:microsoft.com/office/officeart/2005/8/layout/pList1#1"/>
    <dgm:cxn modelId="{0EB9C246-AD29-4AF5-BF70-D09FD7AE91EE}" type="presParOf" srcId="{A8F0B1C6-533A-4D53-B036-0225CB9D1E0C}" destId="{FABB1DBC-9396-4BEA-9014-DE353D59D6F0}" srcOrd="0" destOrd="0" presId="urn:microsoft.com/office/officeart/2005/8/layout/pList1#1"/>
    <dgm:cxn modelId="{0665CFDB-B084-4B74-BE93-6BC7D1940C89}" type="presParOf" srcId="{A8F0B1C6-533A-4D53-B036-0225CB9D1E0C}" destId="{BB34864C-817C-4F74-B7C7-4F5E8503AC74}" srcOrd="1" destOrd="0" presId="urn:microsoft.com/office/officeart/2005/8/layout/pList1#1"/>
    <dgm:cxn modelId="{50FD8AF3-1915-403E-97CA-BCB6D4477B08}" type="presParOf" srcId="{CAC82161-911B-4CAC-A8D1-67AE2EE4D7B0}" destId="{520EFE69-1D16-45C1-AA17-56E0CBAB6EDF}" srcOrd="3" destOrd="0" presId="urn:microsoft.com/office/officeart/2005/8/layout/pList1#1"/>
    <dgm:cxn modelId="{653045FD-3645-4C4A-9179-454A1300A082}" type="presParOf" srcId="{CAC82161-911B-4CAC-A8D1-67AE2EE4D7B0}" destId="{BB346E03-85D7-4B0C-A681-EDC89993F303}" srcOrd="4" destOrd="0" presId="urn:microsoft.com/office/officeart/2005/8/layout/pList1#1"/>
    <dgm:cxn modelId="{88E2243C-2D48-49F5-95EB-E3B680361032}" type="presParOf" srcId="{BB346E03-85D7-4B0C-A681-EDC89993F303}" destId="{C15E7034-C7F8-4CCB-8B59-A9FA072C0D19}" srcOrd="0" destOrd="0" presId="urn:microsoft.com/office/officeart/2005/8/layout/pList1#1"/>
    <dgm:cxn modelId="{D4A23CDC-6BA7-411E-9B0C-34936C4E0E3F}" type="presParOf" srcId="{BB346E03-85D7-4B0C-A681-EDC89993F303}" destId="{FDF95E76-640C-44F3-8722-4D0DF5BDF9C1}" srcOrd="1" destOrd="0" presId="urn:microsoft.com/office/officeart/2005/8/layout/pList1#1"/>
    <dgm:cxn modelId="{6AD5075E-3B37-439E-932B-53EF31AA95E7}" type="presParOf" srcId="{CAC82161-911B-4CAC-A8D1-67AE2EE4D7B0}" destId="{1B3F3A97-8EC8-4154-B077-1C4A9890B7E2}" srcOrd="5" destOrd="0" presId="urn:microsoft.com/office/officeart/2005/8/layout/pList1#1"/>
    <dgm:cxn modelId="{CD6E754B-EA92-4BFF-9332-28E7E5B887C0}" type="presParOf" srcId="{CAC82161-911B-4CAC-A8D1-67AE2EE4D7B0}" destId="{686A8445-7D03-4775-A5B3-28B429F7B78A}" srcOrd="6" destOrd="0" presId="urn:microsoft.com/office/officeart/2005/8/layout/pList1#1"/>
    <dgm:cxn modelId="{EA81BC07-45B7-4621-97DF-D916B695A30E}" type="presParOf" srcId="{686A8445-7D03-4775-A5B3-28B429F7B78A}" destId="{91CACE5B-F3BA-49B8-982E-A7F1E8F82B84}" srcOrd="0" destOrd="0" presId="urn:microsoft.com/office/officeart/2005/8/layout/pList1#1"/>
    <dgm:cxn modelId="{0721F49B-AD4C-4A0F-82FC-BA91FF0F5CDA}" type="presParOf" srcId="{686A8445-7D03-4775-A5B3-28B429F7B78A}" destId="{D040F1B4-7B34-45EE-B6F9-42420588F090}" srcOrd="1" destOrd="0" presId="urn:microsoft.com/office/officeart/2005/8/layout/pList1#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7297B3-7A47-48B1-9198-A59AC6377CDE}">
      <dsp:nvSpPr>
        <dsp:cNvPr id="0" name=""/>
        <dsp:cNvSpPr/>
      </dsp:nvSpPr>
      <dsp:spPr>
        <a:xfrm>
          <a:off x="3145" y="0"/>
          <a:ext cx="3025422" cy="1778264"/>
        </a:xfrm>
        <a:prstGeom prst="roundRect">
          <a:avLst>
            <a:gd name="adj" fmla="val 10000"/>
          </a:avLst>
        </a:prstGeom>
        <a:solidFill>
          <a:schemeClr val="accent3">
            <a:lumMod val="50000"/>
          </a:schemeClr>
        </a:soli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bg1"/>
              </a:solidFill>
            </a:rPr>
            <a:t>Siamo…</a:t>
          </a:r>
        </a:p>
      </dsp:txBody>
      <dsp:txXfrm>
        <a:off x="3145" y="0"/>
        <a:ext cx="3025422" cy="533479"/>
      </dsp:txXfrm>
    </dsp:sp>
    <dsp:sp modelId="{C6857168-8733-46E3-8C7A-8C0A36C41D42}">
      <dsp:nvSpPr>
        <dsp:cNvPr id="0" name=""/>
        <dsp:cNvSpPr/>
      </dsp:nvSpPr>
      <dsp:spPr>
        <a:xfrm>
          <a:off x="305687" y="533522"/>
          <a:ext cx="2420338" cy="259055"/>
        </a:xfrm>
        <a:prstGeom prst="roundRect">
          <a:avLst>
            <a:gd name="adj" fmla="val 10000"/>
          </a:avLst>
        </a:prstGeom>
        <a:solidFill>
          <a:schemeClr val="accent4">
            <a:lumMod val="40000"/>
            <a:lumOff val="6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Tribolati</a:t>
          </a:r>
        </a:p>
      </dsp:txBody>
      <dsp:txXfrm>
        <a:off x="313274" y="541109"/>
        <a:ext cx="2405164" cy="243881"/>
      </dsp:txXfrm>
    </dsp:sp>
    <dsp:sp modelId="{76C8D22E-4B2E-4251-9C3E-817A7114C566}">
      <dsp:nvSpPr>
        <dsp:cNvPr id="0" name=""/>
        <dsp:cNvSpPr/>
      </dsp:nvSpPr>
      <dsp:spPr>
        <a:xfrm>
          <a:off x="305687" y="832432"/>
          <a:ext cx="2420338" cy="259055"/>
        </a:xfrm>
        <a:prstGeom prst="roundRect">
          <a:avLst>
            <a:gd name="adj" fmla="val 10000"/>
          </a:avLst>
        </a:prstGeom>
        <a:solidFill>
          <a:schemeClr val="accent5">
            <a:lumMod val="40000"/>
            <a:lumOff val="6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In difficoltà</a:t>
          </a:r>
        </a:p>
      </dsp:txBody>
      <dsp:txXfrm>
        <a:off x="313274" y="840019"/>
        <a:ext cx="2405164" cy="243881"/>
      </dsp:txXfrm>
    </dsp:sp>
    <dsp:sp modelId="{4A46A151-8DAB-484D-87F3-2A3CDE652251}">
      <dsp:nvSpPr>
        <dsp:cNvPr id="0" name=""/>
        <dsp:cNvSpPr/>
      </dsp:nvSpPr>
      <dsp:spPr>
        <a:xfrm>
          <a:off x="305687" y="1131342"/>
          <a:ext cx="2420338" cy="259055"/>
        </a:xfrm>
        <a:prstGeom prst="roundRect">
          <a:avLst>
            <a:gd name="adj" fmla="val 10000"/>
          </a:avLst>
        </a:prstGeom>
        <a:solidFill>
          <a:schemeClr val="accent1">
            <a:lumMod val="40000"/>
            <a:lumOff val="6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Perseguitati</a:t>
          </a:r>
        </a:p>
      </dsp:txBody>
      <dsp:txXfrm>
        <a:off x="313274" y="1138929"/>
        <a:ext cx="2405164" cy="243881"/>
      </dsp:txXfrm>
    </dsp:sp>
    <dsp:sp modelId="{12672D78-DFBA-49D1-83A4-5A8DECC0F1D9}">
      <dsp:nvSpPr>
        <dsp:cNvPr id="0" name=""/>
        <dsp:cNvSpPr/>
      </dsp:nvSpPr>
      <dsp:spPr>
        <a:xfrm>
          <a:off x="305687" y="1430252"/>
          <a:ext cx="2420338" cy="259055"/>
        </a:xfrm>
        <a:prstGeom prst="roundRect">
          <a:avLst>
            <a:gd name="adj" fmla="val 10000"/>
          </a:avLst>
        </a:prstGeom>
        <a:solidFill>
          <a:schemeClr val="accent2">
            <a:lumMod val="60000"/>
            <a:lumOff val="4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Abbattuti</a:t>
          </a:r>
        </a:p>
      </dsp:txBody>
      <dsp:txXfrm>
        <a:off x="313274" y="1437839"/>
        <a:ext cx="2405164" cy="243881"/>
      </dsp:txXfrm>
    </dsp:sp>
    <dsp:sp modelId="{E7AE57C8-7BED-4BFC-AEEA-458ED617BDD9}">
      <dsp:nvSpPr>
        <dsp:cNvPr id="0" name=""/>
        <dsp:cNvSpPr/>
      </dsp:nvSpPr>
      <dsp:spPr>
        <a:xfrm>
          <a:off x="3255474" y="0"/>
          <a:ext cx="3025422" cy="1778264"/>
        </a:xfrm>
        <a:prstGeom prst="roundRect">
          <a:avLst>
            <a:gd name="adj" fmla="val 10000"/>
          </a:avLst>
        </a:prstGeom>
        <a:solidFill>
          <a:schemeClr val="accent6">
            <a:lumMod val="50000"/>
          </a:schemeClr>
        </a:soli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bg1"/>
              </a:solidFill>
            </a:rPr>
            <a:t>Ma…</a:t>
          </a:r>
        </a:p>
      </dsp:txBody>
      <dsp:txXfrm>
        <a:off x="3255474" y="0"/>
        <a:ext cx="3025422" cy="533479"/>
      </dsp:txXfrm>
    </dsp:sp>
    <dsp:sp modelId="{E0457EA9-81B3-4EFD-BD45-F69A92A48A81}">
      <dsp:nvSpPr>
        <dsp:cNvPr id="0" name=""/>
        <dsp:cNvSpPr/>
      </dsp:nvSpPr>
      <dsp:spPr>
        <a:xfrm>
          <a:off x="3558016" y="533522"/>
          <a:ext cx="2420338" cy="259055"/>
        </a:xfrm>
        <a:prstGeom prst="roundRect">
          <a:avLst>
            <a:gd name="adj" fmla="val 10000"/>
          </a:avLst>
        </a:prstGeom>
        <a:solidFill>
          <a:srgbClr val="FFC000">
            <a:lumMod val="40000"/>
            <a:lumOff val="60000"/>
          </a:srgb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prstClr val="black"/>
              </a:solidFill>
              <a:latin typeface="Aptos" panose="02110004020202020204"/>
              <a:ea typeface="+mn-ea"/>
              <a:cs typeface="+mn-cs"/>
            </a:rPr>
            <a:t>Non angosciati</a:t>
          </a:r>
        </a:p>
      </dsp:txBody>
      <dsp:txXfrm>
        <a:off x="3565603" y="541109"/>
        <a:ext cx="2405164" cy="243881"/>
      </dsp:txXfrm>
    </dsp:sp>
    <dsp:sp modelId="{75EA5EF2-FBEB-4C81-A73B-23AF18853AE0}">
      <dsp:nvSpPr>
        <dsp:cNvPr id="0" name=""/>
        <dsp:cNvSpPr/>
      </dsp:nvSpPr>
      <dsp:spPr>
        <a:xfrm>
          <a:off x="3558016" y="832432"/>
          <a:ext cx="2420338" cy="259055"/>
        </a:xfrm>
        <a:prstGeom prst="roundRect">
          <a:avLst>
            <a:gd name="adj" fmla="val 10000"/>
          </a:avLst>
        </a:prstGeom>
        <a:solidFill>
          <a:srgbClr val="990099">
            <a:lumMod val="40000"/>
            <a:lumOff val="60000"/>
          </a:srgb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prstClr val="black"/>
              </a:solidFill>
              <a:latin typeface="Aptos" panose="02110004020202020204"/>
              <a:ea typeface="+mn-ea"/>
              <a:cs typeface="+mn-cs"/>
            </a:rPr>
            <a:t>Non  disperati</a:t>
          </a:r>
        </a:p>
      </dsp:txBody>
      <dsp:txXfrm>
        <a:off x="3565603" y="840019"/>
        <a:ext cx="2405164" cy="243881"/>
      </dsp:txXfrm>
    </dsp:sp>
    <dsp:sp modelId="{C853E4C3-BBD3-4127-9854-F66980A0323F}">
      <dsp:nvSpPr>
        <dsp:cNvPr id="0" name=""/>
        <dsp:cNvSpPr/>
      </dsp:nvSpPr>
      <dsp:spPr>
        <a:xfrm>
          <a:off x="3558016" y="1131342"/>
          <a:ext cx="2420338" cy="259055"/>
        </a:xfrm>
        <a:prstGeom prst="roundRect">
          <a:avLst>
            <a:gd name="adj" fmla="val 10000"/>
          </a:avLst>
        </a:prstGeom>
        <a:solidFill>
          <a:srgbClr val="4472C4">
            <a:lumMod val="40000"/>
            <a:lumOff val="60000"/>
          </a:srgb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prstClr val="black"/>
              </a:solidFill>
              <a:latin typeface="Aptos" panose="02110004020202020204"/>
              <a:ea typeface="+mn-ea"/>
              <a:cs typeface="+mn-cs"/>
            </a:rPr>
            <a:t>Non abbandonati</a:t>
          </a:r>
        </a:p>
      </dsp:txBody>
      <dsp:txXfrm>
        <a:off x="3565603" y="1138929"/>
        <a:ext cx="2405164" cy="243881"/>
      </dsp:txXfrm>
    </dsp:sp>
    <dsp:sp modelId="{AB48885F-7674-40A2-8850-B9CEF1C4612B}">
      <dsp:nvSpPr>
        <dsp:cNvPr id="0" name=""/>
        <dsp:cNvSpPr/>
      </dsp:nvSpPr>
      <dsp:spPr>
        <a:xfrm>
          <a:off x="3558016" y="1430252"/>
          <a:ext cx="2420338" cy="259055"/>
        </a:xfrm>
        <a:prstGeom prst="roundRect">
          <a:avLst>
            <a:gd name="adj" fmla="val 10000"/>
          </a:avLst>
        </a:prstGeom>
        <a:solidFill>
          <a:srgbClr val="ED7D31">
            <a:lumMod val="60000"/>
            <a:lumOff val="40000"/>
          </a:srgb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prstClr val="black"/>
              </a:solidFill>
              <a:latin typeface="Aptos" panose="02110004020202020204"/>
              <a:ea typeface="+mn-ea"/>
              <a:cs typeface="+mn-cs"/>
            </a:rPr>
            <a:t>Non distrutti</a:t>
          </a:r>
        </a:p>
      </dsp:txBody>
      <dsp:txXfrm>
        <a:off x="3565603" y="1437839"/>
        <a:ext cx="2405164" cy="2438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C1213F-29F9-4B41-AE38-5C6B29281A05}">
      <dsp:nvSpPr>
        <dsp:cNvPr id="0" name=""/>
        <dsp:cNvSpPr/>
      </dsp:nvSpPr>
      <dsp:spPr>
        <a:xfrm>
          <a:off x="32713" y="2311"/>
          <a:ext cx="6767992" cy="719017"/>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schemeClr val="tx1"/>
              </a:solidFill>
            </a:rPr>
            <a:t>Cristo ha dato la sua vita per amore. Questo ci spinge a vivere per lui </a:t>
          </a:r>
          <a:r>
            <a:rPr lang="es-ES" sz="1800" b="1" kern="1200" dirty="0">
              <a:solidFill>
                <a:schemeClr val="tx1"/>
              </a:solidFill>
            </a:rPr>
            <a:t>(2 Co 5:14,15)</a:t>
          </a:r>
        </a:p>
      </dsp:txBody>
      <dsp:txXfrm>
        <a:off x="53772" y="23370"/>
        <a:ext cx="6725874" cy="676899"/>
      </dsp:txXfrm>
    </dsp:sp>
    <dsp:sp modelId="{DB3D5ACA-A90D-4EF9-B065-B191C6E7E41F}">
      <dsp:nvSpPr>
        <dsp:cNvPr id="0" name=""/>
        <dsp:cNvSpPr/>
      </dsp:nvSpPr>
      <dsp:spPr>
        <a:xfrm rot="5400000">
          <a:off x="3328618" y="733073"/>
          <a:ext cx="176181" cy="211417"/>
        </a:xfrm>
        <a:prstGeom prst="rightArrow">
          <a:avLst>
            <a:gd name="adj1" fmla="val 60000"/>
            <a:gd name="adj2" fmla="val 5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 sz="2000" b="1" kern="1200"/>
        </a:p>
      </dsp:txBody>
      <dsp:txXfrm rot="-5400000">
        <a:off x="3353283" y="750691"/>
        <a:ext cx="126851" cy="123327"/>
      </dsp:txXfrm>
    </dsp:sp>
    <dsp:sp modelId="{4EFBA462-31F0-41BD-84BE-E6F7F2355A0B}">
      <dsp:nvSpPr>
        <dsp:cNvPr id="0" name=""/>
        <dsp:cNvSpPr/>
      </dsp:nvSpPr>
      <dsp:spPr>
        <a:xfrm>
          <a:off x="32713" y="956236"/>
          <a:ext cx="6767992" cy="719017"/>
        </a:xfrm>
        <a:prstGeom prst="roundRect">
          <a:avLst>
            <a:gd name="adj" fmla="val 10000"/>
          </a:avLst>
        </a:prstGeom>
        <a:gradFill rotWithShape="0">
          <a:gsLst>
            <a:gs pos="0">
              <a:schemeClr val="accent4">
                <a:hueOff val="7644700"/>
                <a:satOff val="0"/>
                <a:lumOff val="-10000"/>
                <a:alphaOff val="0"/>
                <a:satMod val="103000"/>
                <a:lumMod val="102000"/>
                <a:tint val="94000"/>
              </a:schemeClr>
            </a:gs>
            <a:gs pos="50000">
              <a:schemeClr val="accent4">
                <a:hueOff val="7644700"/>
                <a:satOff val="0"/>
                <a:lumOff val="-10000"/>
                <a:alphaOff val="0"/>
                <a:satMod val="110000"/>
                <a:lumMod val="100000"/>
                <a:shade val="100000"/>
              </a:schemeClr>
            </a:gs>
            <a:gs pos="100000">
              <a:schemeClr val="accent4">
                <a:hueOff val="7644700"/>
                <a:satOff val="0"/>
                <a:lumOff val="-1000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solidFill>
                <a:schemeClr val="tx1"/>
              </a:solidFill>
            </a:rPr>
            <a:t>Cristo ci ha resi creature nuove. Questo ci impone di abbandonare la vita di un tempo </a:t>
          </a:r>
          <a:r>
            <a:rPr lang="es-ES" sz="2000" b="1" kern="1200" dirty="0">
              <a:solidFill>
                <a:schemeClr val="tx1"/>
              </a:solidFill>
            </a:rPr>
            <a:t>(2 Co 5:17).</a:t>
          </a:r>
        </a:p>
      </dsp:txBody>
      <dsp:txXfrm>
        <a:off x="53772" y="977295"/>
        <a:ext cx="6725874" cy="676899"/>
      </dsp:txXfrm>
    </dsp:sp>
    <dsp:sp modelId="{5B2041E2-8AF5-482E-AB01-7E0BE170D973}">
      <dsp:nvSpPr>
        <dsp:cNvPr id="0" name=""/>
        <dsp:cNvSpPr/>
      </dsp:nvSpPr>
      <dsp:spPr>
        <a:xfrm rot="5400000">
          <a:off x="3328618" y="1686998"/>
          <a:ext cx="176181" cy="211417"/>
        </a:xfrm>
        <a:prstGeom prst="rightArrow">
          <a:avLst>
            <a:gd name="adj1" fmla="val 60000"/>
            <a:gd name="adj2" fmla="val 50000"/>
          </a:avLst>
        </a:prstGeom>
        <a:gradFill rotWithShape="0">
          <a:gsLst>
            <a:gs pos="0">
              <a:schemeClr val="accent4">
                <a:hueOff val="15289401"/>
                <a:satOff val="0"/>
                <a:lumOff val="-20000"/>
                <a:alphaOff val="0"/>
                <a:satMod val="103000"/>
                <a:lumMod val="102000"/>
                <a:tint val="94000"/>
              </a:schemeClr>
            </a:gs>
            <a:gs pos="50000">
              <a:schemeClr val="accent4">
                <a:hueOff val="15289401"/>
                <a:satOff val="0"/>
                <a:lumOff val="-20000"/>
                <a:alphaOff val="0"/>
                <a:satMod val="110000"/>
                <a:lumMod val="100000"/>
                <a:shade val="100000"/>
              </a:schemeClr>
            </a:gs>
            <a:gs pos="100000">
              <a:schemeClr val="accent4">
                <a:hueOff val="15289401"/>
                <a:satOff val="0"/>
                <a:lumOff val="-2000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 sz="2000" b="1" kern="1200"/>
        </a:p>
      </dsp:txBody>
      <dsp:txXfrm rot="-5400000">
        <a:off x="3353283" y="1704616"/>
        <a:ext cx="126851" cy="123327"/>
      </dsp:txXfrm>
    </dsp:sp>
    <dsp:sp modelId="{93E51E63-7FE4-4C4B-A4D2-1E0A8EF01C51}">
      <dsp:nvSpPr>
        <dsp:cNvPr id="0" name=""/>
        <dsp:cNvSpPr/>
      </dsp:nvSpPr>
      <dsp:spPr>
        <a:xfrm>
          <a:off x="32713" y="1910161"/>
          <a:ext cx="6767992" cy="719017"/>
        </a:xfrm>
        <a:prstGeom prst="roundRect">
          <a:avLst>
            <a:gd name="adj" fmla="val 10000"/>
          </a:avLst>
        </a:prstGeom>
        <a:gradFill rotWithShape="0">
          <a:gsLst>
            <a:gs pos="0">
              <a:schemeClr val="accent4">
                <a:hueOff val="15289401"/>
                <a:satOff val="0"/>
                <a:lumOff val="-20000"/>
                <a:alphaOff val="0"/>
                <a:satMod val="103000"/>
                <a:lumMod val="102000"/>
                <a:tint val="94000"/>
              </a:schemeClr>
            </a:gs>
            <a:gs pos="50000">
              <a:schemeClr val="accent4">
                <a:hueOff val="15289401"/>
                <a:satOff val="0"/>
                <a:lumOff val="-20000"/>
                <a:alphaOff val="0"/>
                <a:satMod val="110000"/>
                <a:lumMod val="100000"/>
                <a:shade val="100000"/>
              </a:schemeClr>
            </a:gs>
            <a:gs pos="100000">
              <a:schemeClr val="accent4">
                <a:hueOff val="15289401"/>
                <a:satOff val="0"/>
                <a:lumOff val="-2000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effectLst>
                <a:outerShdw blurRad="38100" dist="38100" dir="2700000" algn="tl">
                  <a:srgbClr val="000000">
                    <a:alpha val="43137"/>
                  </a:srgbClr>
                </a:outerShdw>
              </a:effectLst>
            </a:rPr>
            <a:t>Cristo ci ha riconciliati con Dio. Questo ci impone di essere ambasciatori della riconciliazione</a:t>
          </a:r>
          <a:r>
            <a:rPr lang="es-ES" sz="2000" b="1" kern="1200" dirty="0">
              <a:effectLst>
                <a:outerShdw blurRad="38100" dist="38100" dir="2700000" algn="tl">
                  <a:srgbClr val="000000">
                    <a:alpha val="43137"/>
                  </a:srgbClr>
                </a:outerShdw>
              </a:effectLst>
            </a:rPr>
            <a:t> (2 Co 5:18-20).</a:t>
          </a:r>
        </a:p>
      </dsp:txBody>
      <dsp:txXfrm>
        <a:off x="53772" y="1931220"/>
        <a:ext cx="6725874" cy="6768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4F208D-8538-4A63-A297-4CC63FDB20B5}">
      <dsp:nvSpPr>
        <dsp:cNvPr id="0" name=""/>
        <dsp:cNvSpPr/>
      </dsp:nvSpPr>
      <dsp:spPr>
        <a:xfrm rot="10800000">
          <a:off x="48588" y="1202"/>
          <a:ext cx="6943765" cy="368865"/>
        </a:xfrm>
        <a:prstGeom prst="homePlate">
          <a:avLst/>
        </a:prstGeom>
        <a:solidFill>
          <a:schemeClr val="accent2">
            <a:lumMod val="60000"/>
            <a:lumOff val="4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2659" tIns="76200" rIns="14224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Sopportare le difficoltà (2 Co 6:4,5)</a:t>
          </a:r>
        </a:p>
      </dsp:txBody>
      <dsp:txXfrm rot="10800000">
        <a:off x="140804" y="1202"/>
        <a:ext cx="6851549" cy="368865"/>
      </dsp:txXfrm>
    </dsp:sp>
    <dsp:sp modelId="{79904BE4-3EA1-467C-8C11-21D6E331142E}">
      <dsp:nvSpPr>
        <dsp:cNvPr id="0" name=""/>
        <dsp:cNvSpPr/>
      </dsp:nvSpPr>
      <dsp:spPr>
        <a:xfrm>
          <a:off x="0" y="1202"/>
          <a:ext cx="368865" cy="368865"/>
        </a:xfrm>
        <a:prstGeom prst="moon">
          <a:avLst/>
        </a:prstGeom>
        <a:solidFill>
          <a:schemeClr val="accent2">
            <a:tint val="50000"/>
            <a:hueOff val="0"/>
            <a:satOff val="0"/>
            <a:lumOff val="0"/>
            <a:alphaOff val="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A204E8FD-B770-4704-81CF-A11101D188A3}">
      <dsp:nvSpPr>
        <dsp:cNvPr id="0" name=""/>
        <dsp:cNvSpPr/>
      </dsp:nvSpPr>
      <dsp:spPr>
        <a:xfrm rot="10800000">
          <a:off x="48588" y="480177"/>
          <a:ext cx="6943765" cy="368865"/>
        </a:xfrm>
        <a:prstGeom prst="homePlate">
          <a:avLst/>
        </a:prstGeom>
        <a:solidFill>
          <a:schemeClr val="accent2">
            <a:hueOff val="3740926"/>
            <a:satOff val="3214"/>
            <a:lumOff val="-1216"/>
            <a:alphaOff val="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2659" tIns="76200" rIns="14224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Avere il frutto dello Spirito (2 Co 6:6)</a:t>
          </a:r>
        </a:p>
      </dsp:txBody>
      <dsp:txXfrm rot="10800000">
        <a:off x="140804" y="480177"/>
        <a:ext cx="6851549" cy="368865"/>
      </dsp:txXfrm>
    </dsp:sp>
    <dsp:sp modelId="{E68F01B2-6202-4E90-87C1-4DB2C6FD563A}">
      <dsp:nvSpPr>
        <dsp:cNvPr id="0" name=""/>
        <dsp:cNvSpPr/>
      </dsp:nvSpPr>
      <dsp:spPr>
        <a:xfrm>
          <a:off x="0" y="480177"/>
          <a:ext cx="368865" cy="368865"/>
        </a:xfrm>
        <a:prstGeom prst="moon">
          <a:avLst/>
        </a:prstGeom>
        <a:solidFill>
          <a:schemeClr val="accent2">
            <a:tint val="50000"/>
            <a:hueOff val="4029146"/>
            <a:satOff val="4766"/>
            <a:lumOff val="244"/>
            <a:alphaOff val="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638A0551-CFFC-4C94-8F2A-68D06F2681BB}">
      <dsp:nvSpPr>
        <dsp:cNvPr id="0" name=""/>
        <dsp:cNvSpPr/>
      </dsp:nvSpPr>
      <dsp:spPr>
        <a:xfrm rot="10800000">
          <a:off x="48588" y="959151"/>
          <a:ext cx="6943765" cy="368865"/>
        </a:xfrm>
        <a:prstGeom prst="homePlate">
          <a:avLst/>
        </a:prstGeom>
        <a:solidFill>
          <a:schemeClr val="accent2">
            <a:hueOff val="7481852"/>
            <a:satOff val="6429"/>
            <a:lumOff val="-2431"/>
            <a:alphaOff val="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2659" tIns="76200" rIns="14224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Essere sinceri e giusti (2 Co 6:7)</a:t>
          </a:r>
        </a:p>
      </dsp:txBody>
      <dsp:txXfrm rot="10800000">
        <a:off x="140804" y="959151"/>
        <a:ext cx="6851549" cy="368865"/>
      </dsp:txXfrm>
    </dsp:sp>
    <dsp:sp modelId="{3FFDF7A2-9E8E-42F2-AB2A-7B0A61FA3D02}">
      <dsp:nvSpPr>
        <dsp:cNvPr id="0" name=""/>
        <dsp:cNvSpPr/>
      </dsp:nvSpPr>
      <dsp:spPr>
        <a:xfrm>
          <a:off x="0" y="959151"/>
          <a:ext cx="368865" cy="368865"/>
        </a:xfrm>
        <a:prstGeom prst="moon">
          <a:avLst/>
        </a:prstGeom>
        <a:solidFill>
          <a:schemeClr val="accent2">
            <a:tint val="50000"/>
            <a:hueOff val="8058292"/>
            <a:satOff val="9532"/>
            <a:lumOff val="488"/>
            <a:alphaOff val="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36CF1CFC-7DC3-4ADC-A326-C1507B1F28E6}">
      <dsp:nvSpPr>
        <dsp:cNvPr id="0" name=""/>
        <dsp:cNvSpPr/>
      </dsp:nvSpPr>
      <dsp:spPr>
        <a:xfrm rot="10800000">
          <a:off x="48588" y="1438126"/>
          <a:ext cx="6943765" cy="578845"/>
        </a:xfrm>
        <a:prstGeom prst="homePlate">
          <a:avLst/>
        </a:prstGeom>
        <a:solidFill>
          <a:srgbClr val="7AB7FA"/>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2659" tIns="76200" rIns="14224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Mantenerci fermi davanti a qualunque circostanza                 (2 Co 6:8-10)</a:t>
          </a:r>
        </a:p>
      </dsp:txBody>
      <dsp:txXfrm rot="10800000">
        <a:off x="193299" y="1438126"/>
        <a:ext cx="6799054" cy="578845"/>
      </dsp:txXfrm>
    </dsp:sp>
    <dsp:sp modelId="{E990696D-941A-4BDF-8259-524C7D2BA339}">
      <dsp:nvSpPr>
        <dsp:cNvPr id="0" name=""/>
        <dsp:cNvSpPr/>
      </dsp:nvSpPr>
      <dsp:spPr>
        <a:xfrm>
          <a:off x="0" y="1455151"/>
          <a:ext cx="442645" cy="544795"/>
        </a:xfrm>
        <a:prstGeom prst="moon">
          <a:avLst/>
        </a:prstGeom>
        <a:solidFill>
          <a:schemeClr val="accent2">
            <a:tint val="50000"/>
            <a:hueOff val="12087439"/>
            <a:satOff val="14298"/>
            <a:lumOff val="733"/>
            <a:alphaOff val="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B595EA99-9133-4850-B11B-004FA3DEF427}">
      <dsp:nvSpPr>
        <dsp:cNvPr id="0" name=""/>
        <dsp:cNvSpPr/>
      </dsp:nvSpPr>
      <dsp:spPr>
        <a:xfrm rot="10800000">
          <a:off x="48588" y="2127081"/>
          <a:ext cx="6943765" cy="368865"/>
        </a:xfrm>
        <a:prstGeom prst="homePlate">
          <a:avLst/>
        </a:prstGeom>
        <a:solidFill>
          <a:srgbClr val="D9A8FE"/>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2659" tIns="76200" rIns="14224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Aprire il nostro cuore agli </a:t>
          </a:r>
          <a:r>
            <a:rPr lang="es-ES" sz="2000" b="1" kern="1200" dirty="0" err="1">
              <a:solidFill>
                <a:schemeClr val="tx1"/>
              </a:solidFill>
            </a:rPr>
            <a:t>altri</a:t>
          </a:r>
          <a:r>
            <a:rPr lang="es-ES" sz="2000" b="1" kern="1200" dirty="0">
              <a:solidFill>
                <a:schemeClr val="tx1"/>
              </a:solidFill>
            </a:rPr>
            <a:t>  (2 Co 6:11-13)</a:t>
          </a:r>
        </a:p>
      </dsp:txBody>
      <dsp:txXfrm rot="10800000">
        <a:off x="140804" y="2127081"/>
        <a:ext cx="6851549" cy="368865"/>
      </dsp:txXfrm>
    </dsp:sp>
    <dsp:sp modelId="{C68AB9F9-BA63-4FCA-B987-B232B3A01648}">
      <dsp:nvSpPr>
        <dsp:cNvPr id="0" name=""/>
        <dsp:cNvSpPr/>
      </dsp:nvSpPr>
      <dsp:spPr>
        <a:xfrm>
          <a:off x="0" y="2127081"/>
          <a:ext cx="368865" cy="368865"/>
        </a:xfrm>
        <a:prstGeom prst="moon">
          <a:avLst/>
        </a:prstGeom>
        <a:solidFill>
          <a:schemeClr val="accent2">
            <a:tint val="50000"/>
            <a:hueOff val="16116584"/>
            <a:satOff val="19064"/>
            <a:lumOff val="977"/>
            <a:alphaOff val="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60D0B91C-0467-49B4-9E97-86F828D65280}">
      <dsp:nvSpPr>
        <dsp:cNvPr id="0" name=""/>
        <dsp:cNvSpPr/>
      </dsp:nvSpPr>
      <dsp:spPr>
        <a:xfrm rot="10800000">
          <a:off x="48588" y="2606055"/>
          <a:ext cx="6943765" cy="578845"/>
        </a:xfrm>
        <a:prstGeom prst="homePlate">
          <a:avLst/>
        </a:prstGeom>
        <a:solidFill>
          <a:srgbClr val="FF9BC3"/>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2659" tIns="76200" rIns="14224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tx1"/>
              </a:solidFill>
            </a:rPr>
            <a:t>Separarci dall’influenza dannosa degli increduli                         (2 Co 6:14,15)</a:t>
          </a:r>
        </a:p>
      </dsp:txBody>
      <dsp:txXfrm rot="10800000">
        <a:off x="193299" y="2606055"/>
        <a:ext cx="6799054" cy="578845"/>
      </dsp:txXfrm>
    </dsp:sp>
    <dsp:sp modelId="{5F452347-F09D-45D8-B426-1599978D50DC}">
      <dsp:nvSpPr>
        <dsp:cNvPr id="0" name=""/>
        <dsp:cNvSpPr/>
      </dsp:nvSpPr>
      <dsp:spPr>
        <a:xfrm>
          <a:off x="0" y="2623080"/>
          <a:ext cx="442645" cy="544795"/>
        </a:xfrm>
        <a:prstGeom prst="moon">
          <a:avLst/>
        </a:prstGeom>
        <a:solidFill>
          <a:schemeClr val="accent2">
            <a:tint val="50000"/>
            <a:hueOff val="20145731"/>
            <a:satOff val="23830"/>
            <a:lumOff val="1221"/>
            <a:alphaOff val="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C5EB24-6716-41F9-9F42-5D67B9A5DE8D}">
      <dsp:nvSpPr>
        <dsp:cNvPr id="0" name=""/>
        <dsp:cNvSpPr/>
      </dsp:nvSpPr>
      <dsp:spPr>
        <a:xfrm>
          <a:off x="0" y="298404"/>
          <a:ext cx="4724399" cy="1496250"/>
        </a:xfrm>
        <a:prstGeom prst="rect">
          <a:avLst/>
        </a:prstGeom>
        <a:solidFill>
          <a:schemeClr val="accent5">
            <a:lumMod val="20000"/>
            <a:lumOff val="80000"/>
            <a:alpha val="90000"/>
          </a:schemeClr>
        </a:solidFill>
        <a:ln w="12700" cap="flat" cmpd="sng" algn="ctr">
          <a:solidFill>
            <a:schemeClr val="accent5">
              <a:hueOff val="0"/>
              <a:satOff val="0"/>
              <a:lumOff val="0"/>
              <a:alphaOff val="0"/>
            </a:schemeClr>
          </a:solidFill>
          <a:prstDash val="solid"/>
          <a:miter lim="800000"/>
        </a:ln>
        <a:effectLst>
          <a:outerShdw blurRad="50800" dist="38100" dir="2700000" algn="tl" rotWithShape="0">
            <a:prstClr val="black">
              <a:alpha val="40000"/>
            </a:prst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66666" tIns="395732" rIns="366666" bIns="142240" numCol="1" spcCol="1270" anchor="t" anchorCtr="0">
          <a:noAutofit/>
        </a:bodyPr>
        <a:lstStyle/>
        <a:p>
          <a:pPr marL="228600" lvl="1" indent="-228600" algn="l" defTabSz="889000">
            <a:lnSpc>
              <a:spcPct val="90000"/>
            </a:lnSpc>
            <a:spcBef>
              <a:spcPct val="0"/>
            </a:spcBef>
            <a:spcAft>
              <a:spcPct val="15000"/>
            </a:spcAft>
            <a:buClr>
              <a:schemeClr val="accent5">
                <a:lumMod val="75000"/>
              </a:schemeClr>
            </a:buClr>
            <a:buChar char="•"/>
          </a:pPr>
          <a:r>
            <a:rPr lang="es-ES" sz="2000" b="1" kern="1200" dirty="0"/>
            <a:t>Uscite dai luoghi di peccato</a:t>
          </a:r>
        </a:p>
        <a:p>
          <a:pPr marL="228600" lvl="1" indent="-228600" algn="l" defTabSz="889000">
            <a:lnSpc>
              <a:spcPct val="90000"/>
            </a:lnSpc>
            <a:spcBef>
              <a:spcPct val="0"/>
            </a:spcBef>
            <a:spcAft>
              <a:spcPct val="15000"/>
            </a:spcAft>
            <a:buClr>
              <a:schemeClr val="accent5">
                <a:lumMod val="75000"/>
              </a:schemeClr>
            </a:buClr>
            <a:buChar char="•"/>
          </a:pPr>
          <a:r>
            <a:rPr lang="es-ES" sz="2000" b="1" kern="1200" dirty="0"/>
            <a:t>Separatevi dai peccatori</a:t>
          </a:r>
        </a:p>
        <a:p>
          <a:pPr marL="228600" lvl="1" indent="-228600" algn="l" defTabSz="889000">
            <a:lnSpc>
              <a:spcPct val="90000"/>
            </a:lnSpc>
            <a:spcBef>
              <a:spcPct val="0"/>
            </a:spcBef>
            <a:spcAft>
              <a:spcPct val="15000"/>
            </a:spcAft>
            <a:buClr>
              <a:schemeClr val="accent5">
                <a:lumMod val="75000"/>
              </a:schemeClr>
            </a:buClr>
            <a:buChar char="•"/>
          </a:pPr>
          <a:r>
            <a:rPr lang="es-ES" sz="2000" b="1" kern="1200" dirty="0"/>
            <a:t>Non toccate nulla d’immondo</a:t>
          </a:r>
        </a:p>
      </dsp:txBody>
      <dsp:txXfrm>
        <a:off x="0" y="298404"/>
        <a:ext cx="4724399" cy="1496250"/>
      </dsp:txXfrm>
    </dsp:sp>
    <dsp:sp modelId="{8CA31D7B-4932-4101-A40D-C4E41FBF3C33}">
      <dsp:nvSpPr>
        <dsp:cNvPr id="0" name=""/>
        <dsp:cNvSpPr/>
      </dsp:nvSpPr>
      <dsp:spPr>
        <a:xfrm>
          <a:off x="236220" y="17964"/>
          <a:ext cx="3307080" cy="56088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5000" tIns="0" rIns="125000" bIns="0" numCol="1" spcCol="1270" anchor="ctr" anchorCtr="0">
          <a:noAutofit/>
        </a:bodyPr>
        <a:lstStyle/>
        <a:p>
          <a:pPr marL="0" lvl="0" indent="0" algn="l" defTabSz="1066800">
            <a:lnSpc>
              <a:spcPct val="90000"/>
            </a:lnSpc>
            <a:spcBef>
              <a:spcPct val="0"/>
            </a:spcBef>
            <a:spcAft>
              <a:spcPct val="35000"/>
            </a:spcAft>
            <a:buNone/>
          </a:pPr>
          <a:r>
            <a:rPr lang="es-ES" sz="2400" b="1" kern="1200" dirty="0"/>
            <a:t>Chiamato</a:t>
          </a:r>
        </a:p>
      </dsp:txBody>
      <dsp:txXfrm>
        <a:off x="263600" y="45344"/>
        <a:ext cx="3252320" cy="506120"/>
      </dsp:txXfrm>
    </dsp:sp>
    <dsp:sp modelId="{0B77B9BE-14BF-4E81-B518-2EB7008C0C27}">
      <dsp:nvSpPr>
        <dsp:cNvPr id="0" name=""/>
        <dsp:cNvSpPr/>
      </dsp:nvSpPr>
      <dsp:spPr>
        <a:xfrm>
          <a:off x="0" y="2177694"/>
          <a:ext cx="4724399" cy="2154600"/>
        </a:xfrm>
        <a:prstGeom prst="rect">
          <a:avLst/>
        </a:prstGeom>
        <a:solidFill>
          <a:schemeClr val="accent6">
            <a:lumMod val="20000"/>
            <a:lumOff val="80000"/>
            <a:alpha val="90000"/>
          </a:schemeClr>
        </a:solidFill>
        <a:ln w="12700" cap="flat" cmpd="sng" algn="ctr">
          <a:solidFill>
            <a:schemeClr val="accent5">
              <a:hueOff val="-12247053"/>
              <a:satOff val="-58196"/>
              <a:lumOff val="17843"/>
              <a:alphaOff val="0"/>
            </a:schemeClr>
          </a:solidFill>
          <a:prstDash val="solid"/>
          <a:miter lim="800000"/>
        </a:ln>
        <a:effectLst>
          <a:outerShdw blurRad="50800" dist="38100" dir="2700000" algn="tl" rotWithShape="0">
            <a:prstClr val="black">
              <a:alpha val="40000"/>
            </a:prst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66666" tIns="395732" rIns="366666" bIns="142240" numCol="1" spcCol="1270" anchor="t" anchorCtr="0">
          <a:noAutofit/>
        </a:bodyPr>
        <a:lstStyle/>
        <a:p>
          <a:pPr marL="228600" lvl="1" indent="-228600" algn="l" defTabSz="889000">
            <a:lnSpc>
              <a:spcPct val="90000"/>
            </a:lnSpc>
            <a:spcBef>
              <a:spcPct val="0"/>
            </a:spcBef>
            <a:spcAft>
              <a:spcPct val="15000"/>
            </a:spcAft>
            <a:buClr>
              <a:schemeClr val="accent6">
                <a:lumMod val="50000"/>
              </a:schemeClr>
            </a:buClr>
            <a:buChar char="•"/>
          </a:pPr>
          <a:r>
            <a:rPr lang="es-ES" sz="2000" b="1" kern="1200" dirty="0"/>
            <a:t>Abiterò con voi</a:t>
          </a:r>
        </a:p>
        <a:p>
          <a:pPr marL="228600" lvl="1" indent="-228600" algn="l" defTabSz="889000">
            <a:lnSpc>
              <a:spcPct val="90000"/>
            </a:lnSpc>
            <a:spcBef>
              <a:spcPct val="0"/>
            </a:spcBef>
            <a:spcAft>
              <a:spcPct val="15000"/>
            </a:spcAft>
            <a:buClr>
              <a:schemeClr val="accent6">
                <a:lumMod val="50000"/>
              </a:schemeClr>
            </a:buClr>
            <a:buChar char="•"/>
          </a:pPr>
          <a:r>
            <a:rPr lang="es-ES" sz="2000" b="1" kern="1200" dirty="0"/>
            <a:t>Sarò il vostro Dio</a:t>
          </a:r>
        </a:p>
        <a:p>
          <a:pPr marL="228600" lvl="1" indent="-228600" algn="l" defTabSz="889000">
            <a:lnSpc>
              <a:spcPct val="90000"/>
            </a:lnSpc>
            <a:spcBef>
              <a:spcPct val="0"/>
            </a:spcBef>
            <a:spcAft>
              <a:spcPct val="15000"/>
            </a:spcAft>
            <a:buClr>
              <a:schemeClr val="accent6">
                <a:lumMod val="50000"/>
              </a:schemeClr>
            </a:buClr>
            <a:buChar char="•"/>
          </a:pPr>
          <a:r>
            <a:rPr lang="es-ES" sz="2000" b="1" kern="1200" dirty="0"/>
            <a:t>Sarete il mio popolo</a:t>
          </a:r>
        </a:p>
        <a:p>
          <a:pPr marL="228600" lvl="1" indent="-228600" algn="l" defTabSz="889000">
            <a:lnSpc>
              <a:spcPct val="90000"/>
            </a:lnSpc>
            <a:spcBef>
              <a:spcPct val="0"/>
            </a:spcBef>
            <a:spcAft>
              <a:spcPct val="15000"/>
            </a:spcAft>
            <a:buClr>
              <a:schemeClr val="accent6">
                <a:lumMod val="50000"/>
              </a:schemeClr>
            </a:buClr>
            <a:buChar char="•"/>
          </a:pPr>
          <a:r>
            <a:rPr lang="es-ES" sz="2000" b="1" kern="1200" dirty="0"/>
            <a:t>Vi riceverò</a:t>
          </a:r>
        </a:p>
        <a:p>
          <a:pPr marL="228600" lvl="1" indent="-228600" algn="l" defTabSz="889000">
            <a:lnSpc>
              <a:spcPct val="90000"/>
            </a:lnSpc>
            <a:spcBef>
              <a:spcPct val="0"/>
            </a:spcBef>
            <a:spcAft>
              <a:spcPct val="15000"/>
            </a:spcAft>
            <a:buClr>
              <a:schemeClr val="accent6">
                <a:lumMod val="50000"/>
              </a:schemeClr>
            </a:buClr>
            <a:buChar char="•"/>
          </a:pPr>
          <a:r>
            <a:rPr lang="es-ES" sz="2000" b="1" kern="1200" dirty="0"/>
            <a:t>Sarò vostro Padre</a:t>
          </a:r>
        </a:p>
      </dsp:txBody>
      <dsp:txXfrm>
        <a:off x="0" y="2177694"/>
        <a:ext cx="4724399" cy="2154600"/>
      </dsp:txXfrm>
    </dsp:sp>
    <dsp:sp modelId="{10D1A03A-6952-4C5D-9531-7BD8145E38A2}">
      <dsp:nvSpPr>
        <dsp:cNvPr id="0" name=""/>
        <dsp:cNvSpPr/>
      </dsp:nvSpPr>
      <dsp:spPr>
        <a:xfrm>
          <a:off x="236220" y="1897254"/>
          <a:ext cx="3307080" cy="560880"/>
        </a:xfrm>
        <a:prstGeom prst="roundRect">
          <a:avLst/>
        </a:prstGeom>
        <a:gradFill rotWithShape="0">
          <a:gsLst>
            <a:gs pos="0">
              <a:schemeClr val="accent5">
                <a:hueOff val="-12247053"/>
                <a:satOff val="-58196"/>
                <a:lumOff val="17843"/>
                <a:alphaOff val="0"/>
                <a:satMod val="103000"/>
                <a:lumMod val="102000"/>
                <a:tint val="94000"/>
              </a:schemeClr>
            </a:gs>
            <a:gs pos="50000">
              <a:schemeClr val="accent5">
                <a:hueOff val="-12247053"/>
                <a:satOff val="-58196"/>
                <a:lumOff val="17843"/>
                <a:alphaOff val="0"/>
                <a:satMod val="110000"/>
                <a:lumMod val="100000"/>
                <a:shade val="100000"/>
              </a:schemeClr>
            </a:gs>
            <a:gs pos="100000">
              <a:schemeClr val="accent5">
                <a:hueOff val="-12247053"/>
                <a:satOff val="-58196"/>
                <a:lumOff val="17843"/>
                <a:alphaOff val="0"/>
                <a:lumMod val="99000"/>
                <a:satMod val="120000"/>
                <a:shade val="78000"/>
              </a:schemeClr>
            </a:gs>
          </a:gsLst>
          <a:lin ang="5400000" scaled="0"/>
        </a:gra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5000" tIns="0" rIns="125000" bIns="0" numCol="1" spcCol="1270" anchor="ctr" anchorCtr="0">
          <a:noAutofit/>
        </a:bodyPr>
        <a:lstStyle/>
        <a:p>
          <a:pPr marL="0" lvl="0" indent="0" algn="l" defTabSz="1066800">
            <a:lnSpc>
              <a:spcPct val="90000"/>
            </a:lnSpc>
            <a:spcBef>
              <a:spcPct val="0"/>
            </a:spcBef>
            <a:spcAft>
              <a:spcPct val="35000"/>
            </a:spcAft>
            <a:buNone/>
          </a:pPr>
          <a:r>
            <a:rPr lang="es-ES" sz="2400" b="1" kern="1200" dirty="0"/>
            <a:t>Conseguenze</a:t>
          </a:r>
        </a:p>
      </dsp:txBody>
      <dsp:txXfrm>
        <a:off x="263600" y="1924634"/>
        <a:ext cx="3252320" cy="5061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A5E27F-1A08-4B25-85C0-89B977A39737}">
      <dsp:nvSpPr>
        <dsp:cNvPr id="0" name=""/>
        <dsp:cNvSpPr/>
      </dsp:nvSpPr>
      <dsp:spPr>
        <a:xfrm flipH="1">
          <a:off x="13571" y="316"/>
          <a:ext cx="900760" cy="526974"/>
        </a:xfrm>
        <a:prstGeom prst="roundRect">
          <a:avLst/>
        </a:prstGeom>
        <a:blipFill dpi="0" rotWithShape="1">
          <a:blip xmlns:r="http://schemas.openxmlformats.org/officeDocument/2006/relationships" r:embed="rId1" cstate="hqprint">
            <a:extLst>
              <a:ext uri="{28A0092B-C50C-407E-A947-70E740481C1C}">
                <a14:useLocalDpi xmlns:a14="http://schemas.microsoft.com/office/drawing/2010/main"/>
              </a:ext>
            </a:extLst>
          </a:blip>
          <a:srcRect/>
          <a:stretch>
            <a:fillRect l="-136785" t="-34834" r="-19267" b="-408483"/>
          </a:stretch>
        </a:blipFill>
        <a:ln w="19050" cap="flat" cmpd="sng" algn="ctr">
          <a:solidFill>
            <a:srgbClr val="00B0F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C3707B-9E85-4118-ADB3-F65122415179}">
      <dsp:nvSpPr>
        <dsp:cNvPr id="0" name=""/>
        <dsp:cNvSpPr/>
      </dsp:nvSpPr>
      <dsp:spPr>
        <a:xfrm>
          <a:off x="81531" y="527291"/>
          <a:ext cx="764840" cy="2837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marL="0" lvl="0" indent="0" algn="ctr" defTabSz="577850">
            <a:lnSpc>
              <a:spcPct val="90000"/>
            </a:lnSpc>
            <a:spcBef>
              <a:spcPct val="0"/>
            </a:spcBef>
            <a:spcAft>
              <a:spcPct val="35000"/>
            </a:spcAft>
            <a:buNone/>
          </a:pPr>
          <a:r>
            <a:rPr lang="es-ES" sz="1300" kern="1200" dirty="0"/>
            <a:t> </a:t>
          </a:r>
        </a:p>
      </dsp:txBody>
      <dsp:txXfrm>
        <a:off x="81531" y="527291"/>
        <a:ext cx="764840" cy="283755"/>
      </dsp:txXfrm>
    </dsp:sp>
    <dsp:sp modelId="{FABB1DBC-9396-4BEA-9014-DE353D59D6F0}">
      <dsp:nvSpPr>
        <dsp:cNvPr id="0" name=""/>
        <dsp:cNvSpPr/>
      </dsp:nvSpPr>
      <dsp:spPr>
        <a:xfrm>
          <a:off x="990847" y="316"/>
          <a:ext cx="900760" cy="526974"/>
        </a:xfrm>
        <a:prstGeom prst="roundRect">
          <a:avLst/>
        </a:prstGeom>
        <a:blipFill dpi="0" rotWithShape="1">
          <a:blip xmlns:r="http://schemas.openxmlformats.org/officeDocument/2006/relationships" r:embed="rId2" cstate="hqprint">
            <a:extLst>
              <a:ext uri="{28A0092B-C50C-407E-A947-70E740481C1C}">
                <a14:useLocalDpi xmlns:a14="http://schemas.microsoft.com/office/drawing/2010/main"/>
              </a:ext>
            </a:extLst>
          </a:blip>
          <a:srcRect/>
          <a:stretch>
            <a:fillRect l="-18766" t="-56094" r="-1" b="-95916"/>
          </a:stretch>
        </a:blipFill>
        <a:ln w="19050" cap="flat" cmpd="sng" algn="ctr">
          <a:solidFill>
            <a:srgbClr val="92D05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34864C-817C-4F74-B7C7-4F5E8503AC74}">
      <dsp:nvSpPr>
        <dsp:cNvPr id="0" name=""/>
        <dsp:cNvSpPr/>
      </dsp:nvSpPr>
      <dsp:spPr>
        <a:xfrm>
          <a:off x="1058807" y="527291"/>
          <a:ext cx="764840" cy="2837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marL="0" lvl="0" indent="0" algn="ctr" defTabSz="577850">
            <a:lnSpc>
              <a:spcPct val="90000"/>
            </a:lnSpc>
            <a:spcBef>
              <a:spcPct val="0"/>
            </a:spcBef>
            <a:spcAft>
              <a:spcPct val="35000"/>
            </a:spcAft>
            <a:buNone/>
          </a:pPr>
          <a:r>
            <a:rPr lang="es-ES" sz="1300" kern="1200" dirty="0"/>
            <a:t> </a:t>
          </a:r>
        </a:p>
      </dsp:txBody>
      <dsp:txXfrm>
        <a:off x="1058807" y="527291"/>
        <a:ext cx="764840" cy="283755"/>
      </dsp:txXfrm>
    </dsp:sp>
    <dsp:sp modelId="{C15E7034-C7F8-4CCB-8B59-A9FA072C0D19}">
      <dsp:nvSpPr>
        <dsp:cNvPr id="0" name=""/>
        <dsp:cNvSpPr/>
      </dsp:nvSpPr>
      <dsp:spPr>
        <a:xfrm>
          <a:off x="1968124" y="316"/>
          <a:ext cx="900760" cy="526974"/>
        </a:xfrm>
        <a:prstGeom prst="roundRect">
          <a:avLst/>
        </a:prstGeom>
        <a:blipFill dpi="0" rotWithShape="1">
          <a:blip xmlns:r="http://schemas.openxmlformats.org/officeDocument/2006/relationships" r:embed="rId3" cstate="hqprint">
            <a:extLst>
              <a:ext uri="{28A0092B-C50C-407E-A947-70E740481C1C}">
                <a14:useLocalDpi xmlns:a14="http://schemas.microsoft.com/office/drawing/2010/main"/>
              </a:ext>
            </a:extLst>
          </a:blip>
          <a:srcRect/>
          <a:stretch>
            <a:fillRect l="-63332" t="-105002" r="-30640" b="-237076"/>
          </a:stretch>
        </a:blipFill>
        <a:ln w="19050" cap="flat" cmpd="sng" algn="ctr">
          <a:solidFill>
            <a:srgbClr val="FFFF00"/>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F95E76-640C-44F3-8722-4D0DF5BDF9C1}">
      <dsp:nvSpPr>
        <dsp:cNvPr id="0" name=""/>
        <dsp:cNvSpPr/>
      </dsp:nvSpPr>
      <dsp:spPr>
        <a:xfrm>
          <a:off x="2036083" y="527291"/>
          <a:ext cx="764840" cy="2837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marL="0" lvl="0" indent="0" algn="ctr" defTabSz="577850">
            <a:lnSpc>
              <a:spcPct val="90000"/>
            </a:lnSpc>
            <a:spcBef>
              <a:spcPct val="0"/>
            </a:spcBef>
            <a:spcAft>
              <a:spcPct val="35000"/>
            </a:spcAft>
            <a:buNone/>
          </a:pPr>
          <a:r>
            <a:rPr lang="es-ES" sz="1300" kern="1200" dirty="0"/>
            <a:t> </a:t>
          </a:r>
        </a:p>
      </dsp:txBody>
      <dsp:txXfrm>
        <a:off x="2036083" y="527291"/>
        <a:ext cx="764840" cy="283755"/>
      </dsp:txXfrm>
    </dsp:sp>
    <dsp:sp modelId="{91CACE5B-F3BA-49B8-982E-A7F1E8F82B84}">
      <dsp:nvSpPr>
        <dsp:cNvPr id="0" name=""/>
        <dsp:cNvSpPr/>
      </dsp:nvSpPr>
      <dsp:spPr>
        <a:xfrm flipH="1">
          <a:off x="2945400" y="316"/>
          <a:ext cx="900760" cy="526974"/>
        </a:xfrm>
        <a:prstGeom prst="roundRect">
          <a:avLst/>
        </a:prstGeom>
        <a:blipFill dpi="0" rotWithShape="1">
          <a:blip xmlns:r="http://schemas.openxmlformats.org/officeDocument/2006/relationships" r:embed="rId4" cstate="hqprint">
            <a:extLst>
              <a:ext uri="{28A0092B-C50C-407E-A947-70E740481C1C}">
                <a14:useLocalDpi xmlns:a14="http://schemas.microsoft.com/office/drawing/2010/main"/>
              </a:ext>
            </a:extLst>
          </a:blip>
          <a:srcRect/>
          <a:stretch>
            <a:fillRect l="-29708" t="-127885" r="-89172" b="-236558"/>
          </a:stretch>
        </a:blipFill>
        <a:ln w="19050" cap="flat" cmpd="sng" algn="ctr">
          <a:solidFill>
            <a:schemeClr val="accent5">
              <a:lumMod val="60000"/>
              <a:lumOff val="4000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040F1B4-7B34-45EE-B6F9-42420588F090}">
      <dsp:nvSpPr>
        <dsp:cNvPr id="0" name=""/>
        <dsp:cNvSpPr/>
      </dsp:nvSpPr>
      <dsp:spPr>
        <a:xfrm>
          <a:off x="3013360" y="527291"/>
          <a:ext cx="764840" cy="2837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0" numCol="1" spcCol="1270" anchor="t" anchorCtr="0">
          <a:noAutofit/>
        </a:bodyPr>
        <a:lstStyle/>
        <a:p>
          <a:pPr marL="0" lvl="0" indent="0" algn="ctr" defTabSz="577850">
            <a:lnSpc>
              <a:spcPct val="90000"/>
            </a:lnSpc>
            <a:spcBef>
              <a:spcPct val="0"/>
            </a:spcBef>
            <a:spcAft>
              <a:spcPct val="35000"/>
            </a:spcAft>
            <a:buNone/>
          </a:pPr>
          <a:r>
            <a:rPr lang="es-ES" sz="1300" kern="1200" dirty="0"/>
            <a:t> </a:t>
          </a:r>
        </a:p>
      </dsp:txBody>
      <dsp:txXfrm>
        <a:off x="3013360" y="527291"/>
        <a:ext cx="764840" cy="283755"/>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List1#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1">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3">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928B5A-BB94-4081-13F5-436C39B2FC30}"/>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C7204B54-89C0-FA30-ED7F-404A9E2C31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C3C477C5-A0BF-7FD3-1215-471DE4611315}"/>
              </a:ext>
            </a:extLst>
          </p:cNvPr>
          <p:cNvSpPr>
            <a:spLocks noGrp="1"/>
          </p:cNvSpPr>
          <p:nvPr>
            <p:ph type="dt" sz="half" idx="10"/>
          </p:nvPr>
        </p:nvSpPr>
        <p:spPr/>
        <p:txBody>
          <a:bodyPr/>
          <a:lstStyle/>
          <a:p>
            <a:fld id="{28D23933-2B5A-404E-976A-E4208DFDD5D0}" type="datetimeFigureOut">
              <a:rPr lang="es-ES" smtClean="0"/>
              <a:pPr/>
              <a:t>30/8/26</a:t>
            </a:fld>
            <a:endParaRPr lang="es-ES"/>
          </a:p>
        </p:txBody>
      </p:sp>
      <p:sp>
        <p:nvSpPr>
          <p:cNvPr id="5" name="Marcador de pie de página 4">
            <a:extLst>
              <a:ext uri="{FF2B5EF4-FFF2-40B4-BE49-F238E27FC236}">
                <a16:creationId xmlns:a16="http://schemas.microsoft.com/office/drawing/2014/main" id="{BB68D245-2411-2932-607C-9228D69C677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6CB46E0-7D23-CD89-4AAC-56F62D3E3772}"/>
              </a:ext>
            </a:extLst>
          </p:cNvPr>
          <p:cNvSpPr>
            <a:spLocks noGrp="1"/>
          </p:cNvSpPr>
          <p:nvPr>
            <p:ph type="sldNum" sz="quarter" idx="12"/>
          </p:nvPr>
        </p:nvSpPr>
        <p:spPr/>
        <p:txBody>
          <a:bodyPr/>
          <a:lstStyle/>
          <a:p>
            <a:fld id="{54E0D86A-7DE6-404F-A6DE-885763C67C97}" type="slidenum">
              <a:rPr lang="es-ES" smtClean="0"/>
              <a:pPr/>
              <a:t>‹N›</a:t>
            </a:fld>
            <a:endParaRPr lang="es-ES"/>
          </a:p>
        </p:txBody>
      </p:sp>
    </p:spTree>
    <p:extLst>
      <p:ext uri="{BB962C8B-B14F-4D97-AF65-F5344CB8AC3E}">
        <p14:creationId xmlns:p14="http://schemas.microsoft.com/office/powerpoint/2010/main" val="240006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ACDC53-C480-AA2B-6B93-25D6DFBB0189}"/>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30E0B7D7-D711-E679-6AE4-9AC7C8EF8C7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7C3AF51-C954-15A3-690A-D9F6593AC504}"/>
              </a:ext>
            </a:extLst>
          </p:cNvPr>
          <p:cNvSpPr>
            <a:spLocks noGrp="1"/>
          </p:cNvSpPr>
          <p:nvPr>
            <p:ph type="dt" sz="half" idx="10"/>
          </p:nvPr>
        </p:nvSpPr>
        <p:spPr/>
        <p:txBody>
          <a:bodyPr/>
          <a:lstStyle/>
          <a:p>
            <a:fld id="{28D23933-2B5A-404E-976A-E4208DFDD5D0}" type="datetimeFigureOut">
              <a:rPr lang="es-ES" smtClean="0"/>
              <a:pPr/>
              <a:t>30/8/26</a:t>
            </a:fld>
            <a:endParaRPr lang="es-ES"/>
          </a:p>
        </p:txBody>
      </p:sp>
      <p:sp>
        <p:nvSpPr>
          <p:cNvPr id="5" name="Marcador de pie de página 4">
            <a:extLst>
              <a:ext uri="{FF2B5EF4-FFF2-40B4-BE49-F238E27FC236}">
                <a16:creationId xmlns:a16="http://schemas.microsoft.com/office/drawing/2014/main" id="{48517C21-5653-470A-1F24-B7673E1D56F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E79C9B83-E4E1-C684-F23B-32FF2CFF0226}"/>
              </a:ext>
            </a:extLst>
          </p:cNvPr>
          <p:cNvSpPr>
            <a:spLocks noGrp="1"/>
          </p:cNvSpPr>
          <p:nvPr>
            <p:ph type="sldNum" sz="quarter" idx="12"/>
          </p:nvPr>
        </p:nvSpPr>
        <p:spPr/>
        <p:txBody>
          <a:bodyPr/>
          <a:lstStyle/>
          <a:p>
            <a:fld id="{54E0D86A-7DE6-404F-A6DE-885763C67C97}" type="slidenum">
              <a:rPr lang="es-ES" smtClean="0"/>
              <a:pPr/>
              <a:t>‹N›</a:t>
            </a:fld>
            <a:endParaRPr lang="es-ES"/>
          </a:p>
        </p:txBody>
      </p:sp>
    </p:spTree>
    <p:extLst>
      <p:ext uri="{BB962C8B-B14F-4D97-AF65-F5344CB8AC3E}">
        <p14:creationId xmlns:p14="http://schemas.microsoft.com/office/powerpoint/2010/main" val="3080768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689C019-3826-11CF-6EB5-787FAF6B894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32141D38-9995-D799-9A85-A78E2D11F7B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5802F17-FAF2-BA90-D0BD-0088B300D7CF}"/>
              </a:ext>
            </a:extLst>
          </p:cNvPr>
          <p:cNvSpPr>
            <a:spLocks noGrp="1"/>
          </p:cNvSpPr>
          <p:nvPr>
            <p:ph type="dt" sz="half" idx="10"/>
          </p:nvPr>
        </p:nvSpPr>
        <p:spPr/>
        <p:txBody>
          <a:bodyPr/>
          <a:lstStyle/>
          <a:p>
            <a:fld id="{28D23933-2B5A-404E-976A-E4208DFDD5D0}" type="datetimeFigureOut">
              <a:rPr lang="es-ES" smtClean="0"/>
              <a:pPr/>
              <a:t>30/8/26</a:t>
            </a:fld>
            <a:endParaRPr lang="es-ES"/>
          </a:p>
        </p:txBody>
      </p:sp>
      <p:sp>
        <p:nvSpPr>
          <p:cNvPr id="5" name="Marcador de pie de página 4">
            <a:extLst>
              <a:ext uri="{FF2B5EF4-FFF2-40B4-BE49-F238E27FC236}">
                <a16:creationId xmlns:a16="http://schemas.microsoft.com/office/drawing/2014/main" id="{82F47394-CB89-0771-1C44-3A694CA4F19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A0C973C4-125B-7F4A-66B1-772E3C1E4A26}"/>
              </a:ext>
            </a:extLst>
          </p:cNvPr>
          <p:cNvSpPr>
            <a:spLocks noGrp="1"/>
          </p:cNvSpPr>
          <p:nvPr>
            <p:ph type="sldNum" sz="quarter" idx="12"/>
          </p:nvPr>
        </p:nvSpPr>
        <p:spPr/>
        <p:txBody>
          <a:bodyPr/>
          <a:lstStyle/>
          <a:p>
            <a:fld id="{54E0D86A-7DE6-404F-A6DE-885763C67C97}" type="slidenum">
              <a:rPr lang="es-ES" smtClean="0"/>
              <a:pPr/>
              <a:t>‹N›</a:t>
            </a:fld>
            <a:endParaRPr lang="es-ES"/>
          </a:p>
        </p:txBody>
      </p:sp>
    </p:spTree>
    <p:extLst>
      <p:ext uri="{BB962C8B-B14F-4D97-AF65-F5344CB8AC3E}">
        <p14:creationId xmlns:p14="http://schemas.microsoft.com/office/powerpoint/2010/main" val="620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B3895B-ECE6-4050-16B9-2D77DA4FF13E}"/>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A652DDB-A94D-673E-4258-719951EF3F3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E8FAE9A-C25E-4DB0-BBDC-5D59AAEB965F}"/>
              </a:ext>
            </a:extLst>
          </p:cNvPr>
          <p:cNvSpPr>
            <a:spLocks noGrp="1"/>
          </p:cNvSpPr>
          <p:nvPr>
            <p:ph type="dt" sz="half" idx="10"/>
          </p:nvPr>
        </p:nvSpPr>
        <p:spPr/>
        <p:txBody>
          <a:bodyPr/>
          <a:lstStyle/>
          <a:p>
            <a:fld id="{28D23933-2B5A-404E-976A-E4208DFDD5D0}" type="datetimeFigureOut">
              <a:rPr lang="es-ES" smtClean="0"/>
              <a:pPr/>
              <a:t>30/8/26</a:t>
            </a:fld>
            <a:endParaRPr lang="es-ES"/>
          </a:p>
        </p:txBody>
      </p:sp>
      <p:sp>
        <p:nvSpPr>
          <p:cNvPr id="5" name="Marcador de pie de página 4">
            <a:extLst>
              <a:ext uri="{FF2B5EF4-FFF2-40B4-BE49-F238E27FC236}">
                <a16:creationId xmlns:a16="http://schemas.microsoft.com/office/drawing/2014/main" id="{C5392957-4ABD-5DB4-1FCC-532A17C03D3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E86E21C7-B7EF-06B9-550C-CD238FD6B952}"/>
              </a:ext>
            </a:extLst>
          </p:cNvPr>
          <p:cNvSpPr>
            <a:spLocks noGrp="1"/>
          </p:cNvSpPr>
          <p:nvPr>
            <p:ph type="sldNum" sz="quarter" idx="12"/>
          </p:nvPr>
        </p:nvSpPr>
        <p:spPr/>
        <p:txBody>
          <a:bodyPr/>
          <a:lstStyle/>
          <a:p>
            <a:fld id="{54E0D86A-7DE6-404F-A6DE-885763C67C97}" type="slidenum">
              <a:rPr lang="es-ES" smtClean="0"/>
              <a:pPr/>
              <a:t>‹N›</a:t>
            </a:fld>
            <a:endParaRPr lang="es-ES"/>
          </a:p>
        </p:txBody>
      </p:sp>
    </p:spTree>
    <p:extLst>
      <p:ext uri="{BB962C8B-B14F-4D97-AF65-F5344CB8AC3E}">
        <p14:creationId xmlns:p14="http://schemas.microsoft.com/office/powerpoint/2010/main" val="4180741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D4F6B8-3AC9-8FC1-680B-B6381218F5B0}"/>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F2B2156B-8A4E-E090-FE79-BC0FEFBFD3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38504E6-7C48-8DA1-A116-EADAB7CB1AF7}"/>
              </a:ext>
            </a:extLst>
          </p:cNvPr>
          <p:cNvSpPr>
            <a:spLocks noGrp="1"/>
          </p:cNvSpPr>
          <p:nvPr>
            <p:ph type="dt" sz="half" idx="10"/>
          </p:nvPr>
        </p:nvSpPr>
        <p:spPr/>
        <p:txBody>
          <a:bodyPr/>
          <a:lstStyle/>
          <a:p>
            <a:fld id="{28D23933-2B5A-404E-976A-E4208DFDD5D0}" type="datetimeFigureOut">
              <a:rPr lang="es-ES" smtClean="0"/>
              <a:pPr/>
              <a:t>30/8/26</a:t>
            </a:fld>
            <a:endParaRPr lang="es-ES"/>
          </a:p>
        </p:txBody>
      </p:sp>
      <p:sp>
        <p:nvSpPr>
          <p:cNvPr id="5" name="Marcador de pie de página 4">
            <a:extLst>
              <a:ext uri="{FF2B5EF4-FFF2-40B4-BE49-F238E27FC236}">
                <a16:creationId xmlns:a16="http://schemas.microsoft.com/office/drawing/2014/main" id="{C6EC8069-97AE-B4B2-A028-F2C7CFA11C7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1DA66EED-148D-498A-BCA5-23C4DB64CDBA}"/>
              </a:ext>
            </a:extLst>
          </p:cNvPr>
          <p:cNvSpPr>
            <a:spLocks noGrp="1"/>
          </p:cNvSpPr>
          <p:nvPr>
            <p:ph type="sldNum" sz="quarter" idx="12"/>
          </p:nvPr>
        </p:nvSpPr>
        <p:spPr/>
        <p:txBody>
          <a:bodyPr/>
          <a:lstStyle/>
          <a:p>
            <a:fld id="{54E0D86A-7DE6-404F-A6DE-885763C67C97}" type="slidenum">
              <a:rPr lang="es-ES" smtClean="0"/>
              <a:pPr/>
              <a:t>‹N›</a:t>
            </a:fld>
            <a:endParaRPr lang="es-ES"/>
          </a:p>
        </p:txBody>
      </p:sp>
    </p:spTree>
    <p:extLst>
      <p:ext uri="{BB962C8B-B14F-4D97-AF65-F5344CB8AC3E}">
        <p14:creationId xmlns:p14="http://schemas.microsoft.com/office/powerpoint/2010/main" val="2976851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354765-55FA-E227-D105-E85403BF6C53}"/>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B90BD70-63E0-486F-952E-7B9DE32045C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C485CC51-2C93-F111-CE90-61B62BCD05E5}"/>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30826A18-EE1A-1C1B-F799-C651FB4808B1}"/>
              </a:ext>
            </a:extLst>
          </p:cNvPr>
          <p:cNvSpPr>
            <a:spLocks noGrp="1"/>
          </p:cNvSpPr>
          <p:nvPr>
            <p:ph type="dt" sz="half" idx="10"/>
          </p:nvPr>
        </p:nvSpPr>
        <p:spPr/>
        <p:txBody>
          <a:bodyPr/>
          <a:lstStyle/>
          <a:p>
            <a:fld id="{28D23933-2B5A-404E-976A-E4208DFDD5D0}" type="datetimeFigureOut">
              <a:rPr lang="es-ES" smtClean="0"/>
              <a:pPr/>
              <a:t>30/8/26</a:t>
            </a:fld>
            <a:endParaRPr lang="es-ES"/>
          </a:p>
        </p:txBody>
      </p:sp>
      <p:sp>
        <p:nvSpPr>
          <p:cNvPr id="6" name="Marcador de pie de página 5">
            <a:extLst>
              <a:ext uri="{FF2B5EF4-FFF2-40B4-BE49-F238E27FC236}">
                <a16:creationId xmlns:a16="http://schemas.microsoft.com/office/drawing/2014/main" id="{0ECE7B72-4C24-7450-0BC9-19624D1BABE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3260350-58E1-B43C-2ED1-7DF46F4E626E}"/>
              </a:ext>
            </a:extLst>
          </p:cNvPr>
          <p:cNvSpPr>
            <a:spLocks noGrp="1"/>
          </p:cNvSpPr>
          <p:nvPr>
            <p:ph type="sldNum" sz="quarter" idx="12"/>
          </p:nvPr>
        </p:nvSpPr>
        <p:spPr/>
        <p:txBody>
          <a:bodyPr/>
          <a:lstStyle/>
          <a:p>
            <a:fld id="{54E0D86A-7DE6-404F-A6DE-885763C67C97}" type="slidenum">
              <a:rPr lang="es-ES" smtClean="0"/>
              <a:pPr/>
              <a:t>‹N›</a:t>
            </a:fld>
            <a:endParaRPr lang="es-ES"/>
          </a:p>
        </p:txBody>
      </p:sp>
    </p:spTree>
    <p:extLst>
      <p:ext uri="{BB962C8B-B14F-4D97-AF65-F5344CB8AC3E}">
        <p14:creationId xmlns:p14="http://schemas.microsoft.com/office/powerpoint/2010/main" val="2099170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3C155A-2676-7E6E-D5D9-B2E16BD04D47}"/>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C50A0B48-8CFE-06BC-E1A7-681BF39066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3D196FC-B36A-5DE5-242F-36F5CA930976}"/>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D788DD1D-0F66-B27F-93E9-F203D12165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F56B416-0F48-23EA-FA52-679DA004836F}"/>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8DECC093-7328-8234-E881-AE5B66F3F0DE}"/>
              </a:ext>
            </a:extLst>
          </p:cNvPr>
          <p:cNvSpPr>
            <a:spLocks noGrp="1"/>
          </p:cNvSpPr>
          <p:nvPr>
            <p:ph type="dt" sz="half" idx="10"/>
          </p:nvPr>
        </p:nvSpPr>
        <p:spPr/>
        <p:txBody>
          <a:bodyPr/>
          <a:lstStyle/>
          <a:p>
            <a:fld id="{28D23933-2B5A-404E-976A-E4208DFDD5D0}" type="datetimeFigureOut">
              <a:rPr lang="es-ES" smtClean="0"/>
              <a:pPr/>
              <a:t>30/8/26</a:t>
            </a:fld>
            <a:endParaRPr lang="es-ES"/>
          </a:p>
        </p:txBody>
      </p:sp>
      <p:sp>
        <p:nvSpPr>
          <p:cNvPr id="8" name="Marcador de pie de página 7">
            <a:extLst>
              <a:ext uri="{FF2B5EF4-FFF2-40B4-BE49-F238E27FC236}">
                <a16:creationId xmlns:a16="http://schemas.microsoft.com/office/drawing/2014/main" id="{59F091C1-49F4-8142-E070-1CD8AB611B91}"/>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54E91412-0E53-C69A-D6B1-68DB8F94B7B5}"/>
              </a:ext>
            </a:extLst>
          </p:cNvPr>
          <p:cNvSpPr>
            <a:spLocks noGrp="1"/>
          </p:cNvSpPr>
          <p:nvPr>
            <p:ph type="sldNum" sz="quarter" idx="12"/>
          </p:nvPr>
        </p:nvSpPr>
        <p:spPr/>
        <p:txBody>
          <a:bodyPr/>
          <a:lstStyle/>
          <a:p>
            <a:fld id="{54E0D86A-7DE6-404F-A6DE-885763C67C97}" type="slidenum">
              <a:rPr lang="es-ES" smtClean="0"/>
              <a:pPr/>
              <a:t>‹N›</a:t>
            </a:fld>
            <a:endParaRPr lang="es-ES"/>
          </a:p>
        </p:txBody>
      </p:sp>
    </p:spTree>
    <p:extLst>
      <p:ext uri="{BB962C8B-B14F-4D97-AF65-F5344CB8AC3E}">
        <p14:creationId xmlns:p14="http://schemas.microsoft.com/office/powerpoint/2010/main" val="1362100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DC209E-264E-2BA5-9466-DE5A5F28086A}"/>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9D8C9235-8613-44DC-470D-2F408AD5AEDE}"/>
              </a:ext>
            </a:extLst>
          </p:cNvPr>
          <p:cNvSpPr>
            <a:spLocks noGrp="1"/>
          </p:cNvSpPr>
          <p:nvPr>
            <p:ph type="dt" sz="half" idx="10"/>
          </p:nvPr>
        </p:nvSpPr>
        <p:spPr/>
        <p:txBody>
          <a:bodyPr/>
          <a:lstStyle/>
          <a:p>
            <a:fld id="{28D23933-2B5A-404E-976A-E4208DFDD5D0}" type="datetimeFigureOut">
              <a:rPr lang="es-ES" smtClean="0"/>
              <a:pPr/>
              <a:t>30/8/26</a:t>
            </a:fld>
            <a:endParaRPr lang="es-ES"/>
          </a:p>
        </p:txBody>
      </p:sp>
      <p:sp>
        <p:nvSpPr>
          <p:cNvPr id="4" name="Marcador de pie de página 3">
            <a:extLst>
              <a:ext uri="{FF2B5EF4-FFF2-40B4-BE49-F238E27FC236}">
                <a16:creationId xmlns:a16="http://schemas.microsoft.com/office/drawing/2014/main" id="{39746007-5721-DE08-283B-D4A2D872A836}"/>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8ADD25F8-9259-C029-F39E-88037D82E024}"/>
              </a:ext>
            </a:extLst>
          </p:cNvPr>
          <p:cNvSpPr>
            <a:spLocks noGrp="1"/>
          </p:cNvSpPr>
          <p:nvPr>
            <p:ph type="sldNum" sz="quarter" idx="12"/>
          </p:nvPr>
        </p:nvSpPr>
        <p:spPr/>
        <p:txBody>
          <a:bodyPr/>
          <a:lstStyle/>
          <a:p>
            <a:fld id="{54E0D86A-7DE6-404F-A6DE-885763C67C97}" type="slidenum">
              <a:rPr lang="es-ES" smtClean="0"/>
              <a:pPr/>
              <a:t>‹N›</a:t>
            </a:fld>
            <a:endParaRPr lang="es-ES"/>
          </a:p>
        </p:txBody>
      </p:sp>
    </p:spTree>
    <p:extLst>
      <p:ext uri="{BB962C8B-B14F-4D97-AF65-F5344CB8AC3E}">
        <p14:creationId xmlns:p14="http://schemas.microsoft.com/office/powerpoint/2010/main" val="1005249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0FF945B-BA9B-A690-C59A-8A37C2A425C4}"/>
              </a:ext>
            </a:extLst>
          </p:cNvPr>
          <p:cNvSpPr>
            <a:spLocks noGrp="1"/>
          </p:cNvSpPr>
          <p:nvPr>
            <p:ph type="dt" sz="half" idx="10"/>
          </p:nvPr>
        </p:nvSpPr>
        <p:spPr/>
        <p:txBody>
          <a:bodyPr/>
          <a:lstStyle/>
          <a:p>
            <a:fld id="{28D23933-2B5A-404E-976A-E4208DFDD5D0}" type="datetimeFigureOut">
              <a:rPr lang="es-ES" smtClean="0"/>
              <a:pPr/>
              <a:t>30/8/26</a:t>
            </a:fld>
            <a:endParaRPr lang="es-ES"/>
          </a:p>
        </p:txBody>
      </p:sp>
      <p:sp>
        <p:nvSpPr>
          <p:cNvPr id="3" name="Marcador de pie de página 2">
            <a:extLst>
              <a:ext uri="{FF2B5EF4-FFF2-40B4-BE49-F238E27FC236}">
                <a16:creationId xmlns:a16="http://schemas.microsoft.com/office/drawing/2014/main" id="{8D45DAD0-2486-269F-4AE5-CC8B4E40195D}"/>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4943F234-5DB0-5AC1-5903-76114614972F}"/>
              </a:ext>
            </a:extLst>
          </p:cNvPr>
          <p:cNvSpPr>
            <a:spLocks noGrp="1"/>
          </p:cNvSpPr>
          <p:nvPr>
            <p:ph type="sldNum" sz="quarter" idx="12"/>
          </p:nvPr>
        </p:nvSpPr>
        <p:spPr/>
        <p:txBody>
          <a:bodyPr/>
          <a:lstStyle/>
          <a:p>
            <a:fld id="{54E0D86A-7DE6-404F-A6DE-885763C67C97}" type="slidenum">
              <a:rPr lang="es-ES" smtClean="0"/>
              <a:pPr/>
              <a:t>‹N›</a:t>
            </a:fld>
            <a:endParaRPr lang="es-ES"/>
          </a:p>
        </p:txBody>
      </p:sp>
    </p:spTree>
    <p:extLst>
      <p:ext uri="{BB962C8B-B14F-4D97-AF65-F5344CB8AC3E}">
        <p14:creationId xmlns:p14="http://schemas.microsoft.com/office/powerpoint/2010/main" val="2434524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69C3A6-A6BF-B73C-F937-DEC88E4881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8F441E53-99DA-6C7B-0967-1A694F1B01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9DE77EDE-3BAB-A50B-E9D7-68F0543274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1575698-9062-BF5F-259A-DE37F1D5D96F}"/>
              </a:ext>
            </a:extLst>
          </p:cNvPr>
          <p:cNvSpPr>
            <a:spLocks noGrp="1"/>
          </p:cNvSpPr>
          <p:nvPr>
            <p:ph type="dt" sz="half" idx="10"/>
          </p:nvPr>
        </p:nvSpPr>
        <p:spPr/>
        <p:txBody>
          <a:bodyPr/>
          <a:lstStyle/>
          <a:p>
            <a:fld id="{28D23933-2B5A-404E-976A-E4208DFDD5D0}" type="datetimeFigureOut">
              <a:rPr lang="es-ES" smtClean="0"/>
              <a:pPr/>
              <a:t>30/8/26</a:t>
            </a:fld>
            <a:endParaRPr lang="es-ES"/>
          </a:p>
        </p:txBody>
      </p:sp>
      <p:sp>
        <p:nvSpPr>
          <p:cNvPr id="6" name="Marcador de pie de página 5">
            <a:extLst>
              <a:ext uri="{FF2B5EF4-FFF2-40B4-BE49-F238E27FC236}">
                <a16:creationId xmlns:a16="http://schemas.microsoft.com/office/drawing/2014/main" id="{5C5B929D-0231-2573-44E4-BBAF0D87075B}"/>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D315AFAF-00F1-C322-00D2-60844CF71366}"/>
              </a:ext>
            </a:extLst>
          </p:cNvPr>
          <p:cNvSpPr>
            <a:spLocks noGrp="1"/>
          </p:cNvSpPr>
          <p:nvPr>
            <p:ph type="sldNum" sz="quarter" idx="12"/>
          </p:nvPr>
        </p:nvSpPr>
        <p:spPr/>
        <p:txBody>
          <a:bodyPr/>
          <a:lstStyle/>
          <a:p>
            <a:fld id="{54E0D86A-7DE6-404F-A6DE-885763C67C97}" type="slidenum">
              <a:rPr lang="es-ES" smtClean="0"/>
              <a:pPr/>
              <a:t>‹N›</a:t>
            </a:fld>
            <a:endParaRPr lang="es-ES"/>
          </a:p>
        </p:txBody>
      </p:sp>
    </p:spTree>
    <p:extLst>
      <p:ext uri="{BB962C8B-B14F-4D97-AF65-F5344CB8AC3E}">
        <p14:creationId xmlns:p14="http://schemas.microsoft.com/office/powerpoint/2010/main" val="1242782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827FBF-D04C-8662-0DCA-CD242D4BAFB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86014805-F0EF-7BAD-92A9-5433AFBDDF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56C41185-5D63-4070-A752-D0B66B62B9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56F56C2-D004-8FC9-A77C-8BC4CE625684}"/>
              </a:ext>
            </a:extLst>
          </p:cNvPr>
          <p:cNvSpPr>
            <a:spLocks noGrp="1"/>
          </p:cNvSpPr>
          <p:nvPr>
            <p:ph type="dt" sz="half" idx="10"/>
          </p:nvPr>
        </p:nvSpPr>
        <p:spPr/>
        <p:txBody>
          <a:bodyPr/>
          <a:lstStyle/>
          <a:p>
            <a:fld id="{28D23933-2B5A-404E-976A-E4208DFDD5D0}" type="datetimeFigureOut">
              <a:rPr lang="es-ES" smtClean="0"/>
              <a:pPr/>
              <a:t>30/8/26</a:t>
            </a:fld>
            <a:endParaRPr lang="es-ES"/>
          </a:p>
        </p:txBody>
      </p:sp>
      <p:sp>
        <p:nvSpPr>
          <p:cNvPr id="6" name="Marcador de pie de página 5">
            <a:extLst>
              <a:ext uri="{FF2B5EF4-FFF2-40B4-BE49-F238E27FC236}">
                <a16:creationId xmlns:a16="http://schemas.microsoft.com/office/drawing/2014/main" id="{8DD30994-01B7-9A79-B5BE-0D72E8D78028}"/>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0C72E28-CEF9-91F2-2F5C-4FF4E0C3C496}"/>
              </a:ext>
            </a:extLst>
          </p:cNvPr>
          <p:cNvSpPr>
            <a:spLocks noGrp="1"/>
          </p:cNvSpPr>
          <p:nvPr>
            <p:ph type="sldNum" sz="quarter" idx="12"/>
          </p:nvPr>
        </p:nvSpPr>
        <p:spPr/>
        <p:txBody>
          <a:bodyPr/>
          <a:lstStyle/>
          <a:p>
            <a:fld id="{54E0D86A-7DE6-404F-A6DE-885763C67C97}" type="slidenum">
              <a:rPr lang="es-ES" smtClean="0"/>
              <a:pPr/>
              <a:t>‹N›</a:t>
            </a:fld>
            <a:endParaRPr lang="es-ES"/>
          </a:p>
        </p:txBody>
      </p:sp>
    </p:spTree>
    <p:extLst>
      <p:ext uri="{BB962C8B-B14F-4D97-AF65-F5344CB8AC3E}">
        <p14:creationId xmlns:p14="http://schemas.microsoft.com/office/powerpoint/2010/main" val="1157509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C695542-0091-C60C-B4DE-DC47140874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F1153473-EA7C-40E1-4B52-6A6029B8A1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EEC759F-3D19-F2AE-0851-9EDF7F0327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8D23933-2B5A-404E-976A-E4208DFDD5D0}" type="datetimeFigureOut">
              <a:rPr lang="es-ES" smtClean="0"/>
              <a:pPr/>
              <a:t>30/8/26</a:t>
            </a:fld>
            <a:endParaRPr lang="es-ES"/>
          </a:p>
        </p:txBody>
      </p:sp>
      <p:sp>
        <p:nvSpPr>
          <p:cNvPr id="5" name="Marcador de pie de página 4">
            <a:extLst>
              <a:ext uri="{FF2B5EF4-FFF2-40B4-BE49-F238E27FC236}">
                <a16:creationId xmlns:a16="http://schemas.microsoft.com/office/drawing/2014/main" id="{C35E35F1-8EA3-5AAF-D39F-C2278A7113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71924116-A4EE-3A0A-AE2B-1D9AAEA761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4E0D86A-7DE6-404F-A6DE-885763C67C97}" type="slidenum">
              <a:rPr lang="es-ES" smtClean="0"/>
              <a:pPr/>
              <a:t>‹N›</a:t>
            </a:fld>
            <a:endParaRPr lang="es-ES"/>
          </a:p>
        </p:txBody>
      </p:sp>
    </p:spTree>
    <p:extLst>
      <p:ext uri="{BB962C8B-B14F-4D97-AF65-F5344CB8AC3E}">
        <p14:creationId xmlns:p14="http://schemas.microsoft.com/office/powerpoint/2010/main" val="17342120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37.jpeg"/><Relationship Id="rId7" Type="http://schemas.openxmlformats.org/officeDocument/2006/relationships/diagramQuickStyle" Target="../diagrams/quickStyle5.xml"/><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38.jpeg"/><Relationship Id="rId9" Type="http://schemas.microsoft.com/office/2007/relationships/diagramDrawing" Target="../diagrams/drawing5.xml"/></Relationships>
</file>

<file path=ppt/slides/_rels/slide1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24.jpeg"/></Relationships>
</file>

<file path=ppt/slides/_rels/slide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jpe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image" Target="../media/image30.jpeg"/><Relationship Id="rId5" Type="http://schemas.openxmlformats.org/officeDocument/2006/relationships/diagramQuickStyle" Target="../diagrams/quickStyle2.xml"/><Relationship Id="rId10" Type="http://schemas.openxmlformats.org/officeDocument/2006/relationships/image" Target="../media/image29.jpeg"/><Relationship Id="rId4" Type="http://schemas.openxmlformats.org/officeDocument/2006/relationships/diagramLayout" Target="../diagrams/layout2.xml"/><Relationship Id="rId9" Type="http://schemas.openxmlformats.org/officeDocument/2006/relationships/image" Target="../media/image28.jpeg"/></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34.jpe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ATOS PC CLAUDIO\IGLESIA\Escuela Sabatica - ppt lecciones\2026\1 TRIMESTRE\leccion 2\176688033683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74" y="11564"/>
            <a:ext cx="12200074" cy="6846435"/>
          </a:xfrm>
          <a:prstGeom prst="rect">
            <a:avLst/>
          </a:prstGeom>
          <a:noFill/>
        </p:spPr>
      </p:pic>
      <p:sp>
        <p:nvSpPr>
          <p:cNvPr id="3" name="Rettangolo arrotondato 2"/>
          <p:cNvSpPr/>
          <p:nvPr/>
        </p:nvSpPr>
        <p:spPr>
          <a:xfrm>
            <a:off x="304801" y="132641"/>
            <a:ext cx="11549742" cy="1151873"/>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4" name="CasellaDiTesto 3"/>
          <p:cNvSpPr txBox="1"/>
          <p:nvPr/>
        </p:nvSpPr>
        <p:spPr>
          <a:xfrm>
            <a:off x="10118271" y="1316157"/>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3 TRIMESTRE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365761" y="355348"/>
            <a:ext cx="11443062" cy="707880"/>
          </a:xfrm>
          <a:prstGeom prst="rect">
            <a:avLst/>
          </a:prstGeom>
          <a:noFill/>
          <a:ln w="9525">
            <a:noFill/>
            <a:miter lim="800000"/>
            <a:headEnd/>
            <a:tailEnd/>
          </a:ln>
          <a:effectLst/>
        </p:spPr>
        <p:txBody>
          <a:bodyPr wrap="square" lIns="121914" tIns="60957" rIns="121914" bIns="60957">
            <a:spAutoFit/>
          </a:bodyPr>
          <a:lstStyle/>
          <a:p>
            <a:pPr algn="ctr">
              <a:spcBef>
                <a:spcPct val="50000"/>
              </a:spcBef>
              <a:defRPr/>
            </a:pPr>
            <a:r>
              <a:rPr lang="it-IT" sz="3800" b="1" dirty="0">
                <a:solidFill>
                  <a:srgbClr val="002060"/>
                </a:solidFill>
                <a:effectLst>
                  <a:outerShdw blurRad="38100" dist="38100" dir="2700000" algn="tl">
                    <a:srgbClr val="C0C0C0"/>
                  </a:outerShdw>
                </a:effectLst>
                <a:latin typeface="Verdana" pitchFamily="34" charset="0"/>
                <a:ea typeface="Verdana" pitchFamily="34" charset="0"/>
                <a:cs typeface="Arial" charset="0"/>
              </a:rPr>
              <a:t>LEZIONE 10 DELLA SCUOLA DEL SABATO</a:t>
            </a:r>
          </a:p>
        </p:txBody>
      </p:sp>
      <p:sp>
        <p:nvSpPr>
          <p:cNvPr id="6" name="Rettangolo arrotondato 5"/>
          <p:cNvSpPr/>
          <p:nvPr/>
        </p:nvSpPr>
        <p:spPr>
          <a:xfrm>
            <a:off x="457200" y="5693229"/>
            <a:ext cx="11549743" cy="1077815"/>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9" name="CuadroTexto 4">
            <a:extLst>
              <a:ext uri="{FF2B5EF4-FFF2-40B4-BE49-F238E27FC236}">
                <a16:creationId xmlns:a16="http://schemas.microsoft.com/office/drawing/2014/main" id="{4CB3EE98-247C-4F61-BF86-8B6275695A74}"/>
              </a:ext>
            </a:extLst>
          </p:cNvPr>
          <p:cNvSpPr txBox="1"/>
          <p:nvPr/>
        </p:nvSpPr>
        <p:spPr>
          <a:xfrm>
            <a:off x="491518" y="5794229"/>
            <a:ext cx="11353800" cy="830991"/>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r>
              <a:rPr lang="es-ES" sz="4600" dirty="0">
                <a:ln w="10160">
                  <a:solidFill>
                    <a:schemeClr val="accent5"/>
                  </a:solidFill>
                  <a:prstDash val="solid"/>
                </a:ln>
                <a:solidFill>
                  <a:srgbClr val="002060"/>
                </a:solidFill>
                <a:effectLst>
                  <a:outerShdw blurRad="38100" dist="22860" dir="5400000" algn="tl" rotWithShape="0">
                    <a:srgbClr val="000000">
                      <a:alpha val="98000"/>
                    </a:srgbClr>
                  </a:outerShdw>
                </a:effectLst>
                <a:latin typeface="Calibri" pitchFamily="34" charset="0"/>
                <a:cs typeface="Calibri" pitchFamily="34" charset="0"/>
              </a:rPr>
              <a:t> IL MINISTERO CRISTIANO AUTENTICO</a:t>
            </a:r>
          </a:p>
        </p:txBody>
      </p:sp>
      <p:pic>
        <p:nvPicPr>
          <p:cNvPr id="10" name="Picture 2"/>
          <p:cNvPicPr>
            <a:picLocks noChangeAspect="1" noChangeArrowheads="1"/>
          </p:cNvPicPr>
          <p:nvPr/>
        </p:nvPicPr>
        <p:blipFill>
          <a:blip r:embed="rId3" cstate="email"/>
          <a:stretch>
            <a:fillRect/>
          </a:stretch>
        </p:blipFill>
        <p:spPr bwMode="auto">
          <a:xfrm>
            <a:off x="305805" y="1179140"/>
            <a:ext cx="8124989" cy="4573857"/>
          </a:xfrm>
          <a:prstGeom prst="rect">
            <a:avLst/>
          </a:prstGeom>
          <a:ln>
            <a:noFill/>
          </a:ln>
          <a:effectLst>
            <a:softEdge rad="112500"/>
          </a:effectLst>
        </p:spPr>
      </p:pic>
      <p:sp>
        <p:nvSpPr>
          <p:cNvPr id="11" name="CasellaDiTesto 10"/>
          <p:cNvSpPr txBox="1"/>
          <p:nvPr/>
        </p:nvSpPr>
        <p:spPr>
          <a:xfrm>
            <a:off x="10166168" y="5113093"/>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  5 SETTEMBRE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7C36D6E6-5DD4-CA58-3AB4-F248C6B2F9B2}"/>
              </a:ext>
            </a:extLst>
          </p:cNvPr>
          <p:cNvSpPr txBox="1"/>
          <p:nvPr/>
        </p:nvSpPr>
        <p:spPr>
          <a:xfrm>
            <a:off x="744793" y="2753032"/>
            <a:ext cx="10702413" cy="2143432"/>
          </a:xfrm>
          <a:prstGeom prst="rect">
            <a:avLst/>
          </a:prstGeom>
          <a:noFill/>
        </p:spPr>
        <p:txBody>
          <a:bodyPr wrap="square">
            <a:prstTxWarp prst="textTriangleInverted">
              <a:avLst/>
            </a:prstTxWarp>
            <a:spAutoFit/>
          </a:bodyPr>
          <a:lstStyle/>
          <a:p>
            <a:pPr algn="ctr"/>
            <a:r>
              <a:rPr lang="es-ES" sz="6000" b="1" dirty="0">
                <a:ln w="9525">
                  <a:solidFill>
                    <a:schemeClr val="bg1"/>
                  </a:solidFill>
                  <a:prstDash val="solid"/>
                </a:ln>
                <a:solidFill>
                  <a:srgbClr val="1C6A1C"/>
                </a:solidFill>
                <a:effectLst>
                  <a:outerShdw blurRad="12700" dist="38100" dir="2700000" algn="tl" rotWithShape="0">
                    <a:schemeClr val="accent1">
                      <a:lumMod val="60000"/>
                      <a:lumOff val="40000"/>
                    </a:schemeClr>
                  </a:outerShdw>
                </a:effectLst>
              </a:rPr>
              <a:t>IL RISULTATO DEL LAVORO CONGIUNTO</a:t>
            </a:r>
          </a:p>
        </p:txBody>
      </p:sp>
    </p:spTree>
    <p:extLst>
      <p:ext uri="{BB962C8B-B14F-4D97-AF65-F5344CB8AC3E}">
        <p14:creationId xmlns:p14="http://schemas.microsoft.com/office/powerpoint/2010/main" val="366450578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8000"/>
            <a:duotone>
              <a:schemeClr val="accent2">
                <a:shade val="45000"/>
                <a:satMod val="135000"/>
              </a:schemeClr>
              <a:prstClr val="white"/>
            </a:duotone>
            <a:lum/>
          </a:blip>
          <a:srcRect/>
          <a:stretch>
            <a:fillRect t="-4000"/>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7BDF3A3-A3A2-E3FF-3475-51F0796396A0}"/>
              </a:ext>
            </a:extLst>
          </p:cNvPr>
          <p:cNvSpPr txBox="1"/>
          <p:nvPr/>
        </p:nvSpPr>
        <p:spPr>
          <a:xfrm>
            <a:off x="0" y="0"/>
            <a:ext cx="12192000" cy="769441"/>
          </a:xfrm>
          <a:prstGeom prst="rect">
            <a:avLst/>
          </a:prstGeom>
          <a:noFill/>
        </p:spPr>
        <p:txBody>
          <a:bodyPr wrap="square">
            <a:spAutoFit/>
          </a:bodyPr>
          <a:lstStyle/>
          <a:p>
            <a:pPr algn="ctr"/>
            <a:r>
              <a:rPr lang="es-ES" sz="4400" b="1" spc="600" dirty="0">
                <a:ln w="13462">
                  <a:solidFill>
                    <a:schemeClr val="bg1"/>
                  </a:solidFill>
                  <a:prstDash val="solid"/>
                </a:ln>
                <a:solidFill>
                  <a:schemeClr val="accent3">
                    <a:lumMod val="50000"/>
                  </a:schemeClr>
                </a:solidFill>
                <a:effectLst>
                  <a:outerShdw dist="38100" dir="2700000" algn="bl" rotWithShape="0">
                    <a:srgbClr val="00B050"/>
                  </a:outerShdw>
                </a:effectLst>
              </a:rPr>
              <a:t>CONSOLAZIONE E GIOIA</a:t>
            </a:r>
          </a:p>
        </p:txBody>
      </p:sp>
      <p:sp>
        <p:nvSpPr>
          <p:cNvPr id="4" name="CuadroTexto 3">
            <a:extLst>
              <a:ext uri="{FF2B5EF4-FFF2-40B4-BE49-F238E27FC236}">
                <a16:creationId xmlns:a16="http://schemas.microsoft.com/office/drawing/2014/main" id="{D290E314-D0A0-4456-06B4-2B353F8586E8}"/>
              </a:ext>
            </a:extLst>
          </p:cNvPr>
          <p:cNvSpPr txBox="1"/>
          <p:nvPr/>
        </p:nvSpPr>
        <p:spPr>
          <a:xfrm>
            <a:off x="576262" y="673791"/>
            <a:ext cx="11039475" cy="646331"/>
          </a:xfrm>
          <a:prstGeom prst="rect">
            <a:avLst/>
          </a:prstGeom>
          <a:noFill/>
        </p:spPr>
        <p:txBody>
          <a:bodyPr wrap="square">
            <a:spAutoFit/>
            <a:scene3d>
              <a:camera prst="orthographicFront"/>
              <a:lightRig rig="threePt" dir="t"/>
            </a:scene3d>
            <a:sp3d extrusionH="57150">
              <a:bevelT w="38100" h="38100"/>
            </a:sp3d>
          </a:bodyPr>
          <a:lstStyle/>
          <a:p>
            <a:pPr algn="ctr"/>
            <a:r>
              <a:rPr lang="es-ES" b="1" dirty="0">
                <a:solidFill>
                  <a:schemeClr val="accent2">
                    <a:lumMod val="50000"/>
                  </a:schemeClr>
                </a:solidFill>
                <a:latin typeface="Comic Sans MS" panose="030F0702030302020204" pitchFamily="66" charset="0"/>
              </a:rPr>
              <a:t>“</a:t>
            </a:r>
            <a:r>
              <a:rPr lang="it-IT" b="1" dirty="0">
                <a:solidFill>
                  <a:schemeClr val="accent2">
                    <a:lumMod val="50000"/>
                  </a:schemeClr>
                </a:solidFill>
                <a:latin typeface="Comic Sans MS" panose="030F0702030302020204" pitchFamily="66" charset="0"/>
              </a:rPr>
              <a:t>Io uso una grande franchezza con voi e ho molto di che gloriarmi di voi; sono ripieno di consolazione e sovrabbondo di gioia in mezzo a tutta la nostra afflizione</a:t>
            </a:r>
            <a:r>
              <a:rPr lang="es-ES" b="1" dirty="0">
                <a:solidFill>
                  <a:schemeClr val="accent2">
                    <a:lumMod val="50000"/>
                  </a:schemeClr>
                </a:solidFill>
                <a:latin typeface="Comic Sans MS" panose="030F0702030302020204" pitchFamily="66" charset="0"/>
              </a:rPr>
              <a:t>” </a:t>
            </a:r>
            <a:r>
              <a:rPr lang="es-ES" sz="1400" b="1" dirty="0">
                <a:solidFill>
                  <a:schemeClr val="accent2">
                    <a:lumMod val="50000"/>
                  </a:schemeClr>
                </a:solidFill>
                <a:latin typeface="Comic Sans MS" panose="030F0702030302020204" pitchFamily="66" charset="0"/>
              </a:rPr>
              <a:t>(2 Corinzi 7:4)</a:t>
            </a:r>
          </a:p>
        </p:txBody>
      </p:sp>
      <p:sp>
        <p:nvSpPr>
          <p:cNvPr id="5" name="CuadroTexto 4">
            <a:extLst>
              <a:ext uri="{FF2B5EF4-FFF2-40B4-BE49-F238E27FC236}">
                <a16:creationId xmlns:a16="http://schemas.microsoft.com/office/drawing/2014/main" id="{FBFE9F0E-BA51-B4A0-851D-1D80357DA428}"/>
              </a:ext>
            </a:extLst>
          </p:cNvPr>
          <p:cNvSpPr txBox="1"/>
          <p:nvPr/>
        </p:nvSpPr>
        <p:spPr>
          <a:xfrm>
            <a:off x="183181" y="1481153"/>
            <a:ext cx="6431375" cy="923330"/>
          </a:xfrm>
          <a:prstGeom prst="rect">
            <a:avLst/>
          </a:prstGeom>
          <a:noFill/>
        </p:spPr>
        <p:txBody>
          <a:bodyPr wrap="square" rtlCol="0">
            <a:spAutoFit/>
          </a:bodyPr>
          <a:lstStyle/>
          <a:p>
            <a:pPr>
              <a:spcBef>
                <a:spcPts val="600"/>
              </a:spcBef>
            </a:pPr>
            <a:r>
              <a:rPr lang="it-IT" b="1" dirty="0"/>
              <a:t>Nonostante le difficoltà che doveva affrontare, Paolo era colmo di gioia (2 Co 7:4). Da cosa derivava questo stato d’animo?</a:t>
            </a:r>
            <a:endParaRPr lang="es-ES" b="1" dirty="0"/>
          </a:p>
        </p:txBody>
      </p:sp>
      <p:pic>
        <p:nvPicPr>
          <p:cNvPr id="6" name="Imagen 5">
            <a:extLst>
              <a:ext uri="{FF2B5EF4-FFF2-40B4-BE49-F238E27FC236}">
                <a16:creationId xmlns:a16="http://schemas.microsoft.com/office/drawing/2014/main" id="{4D0BE96B-B208-72F9-A92B-DD77D4AB04E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53225" y="1481732"/>
            <a:ext cx="5252185" cy="2954354"/>
          </a:xfrm>
          <a:prstGeom prst="rect">
            <a:avLst/>
          </a:prstGeom>
          <a:solidFill>
            <a:srgbClr val="FFFFFF">
              <a:shade val="85000"/>
            </a:srgbClr>
          </a:solidFill>
          <a:ln w="88900" cap="sq">
            <a:solidFill>
              <a:srgbClr val="00B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Imagen 7">
            <a:extLst>
              <a:ext uri="{FF2B5EF4-FFF2-40B4-BE49-F238E27FC236}">
                <a16:creationId xmlns:a16="http://schemas.microsoft.com/office/drawing/2014/main" id="{F80768EE-CFD2-D7D3-2D4F-2666558017B9}"/>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83181" y="4305184"/>
            <a:ext cx="2438533" cy="2451752"/>
          </a:xfrm>
          <a:prstGeom prst="roundRect">
            <a:avLst>
              <a:gd name="adj" fmla="val 0"/>
            </a:avLst>
          </a:prstGeom>
          <a:solidFill>
            <a:srgbClr val="FFFFFF"/>
          </a:solidFill>
          <a:ln w="76200" cap="sq">
            <a:solidFill>
              <a:schemeClr val="accent2">
                <a:lumMod val="75000"/>
              </a:schemeClr>
            </a:solidFill>
            <a:miter lim="800000"/>
          </a:ln>
          <a:effectLst/>
          <a:scene3d>
            <a:camera prst="orthographicFront"/>
            <a:lightRig rig="threePt" dir="t">
              <a:rot lat="0" lon="0" rev="2700000"/>
            </a:lightRig>
          </a:scene3d>
          <a:sp3d>
            <a:bevelT h="38100"/>
            <a:contourClr>
              <a:srgbClr val="C0C0C0"/>
            </a:contourClr>
          </a:sp3d>
        </p:spPr>
      </p:pic>
      <p:graphicFrame>
        <p:nvGraphicFramePr>
          <p:cNvPr id="11" name="Diagrama 10">
            <a:extLst>
              <a:ext uri="{FF2B5EF4-FFF2-40B4-BE49-F238E27FC236}">
                <a16:creationId xmlns:a16="http://schemas.microsoft.com/office/drawing/2014/main" id="{35705C95-970C-1E30-45F6-E638D645A40D}"/>
              </a:ext>
            </a:extLst>
          </p:cNvPr>
          <p:cNvGraphicFramePr/>
          <p:nvPr>
            <p:extLst>
              <p:ext uri="{D42A27DB-BD31-4B8C-83A1-F6EECF244321}">
                <p14:modId xmlns:p14="http://schemas.microsoft.com/office/powerpoint/2010/main" val="3769031725"/>
              </p:ext>
            </p:extLst>
          </p:nvPr>
        </p:nvGraphicFramePr>
        <p:xfrm>
          <a:off x="2781700" y="3982018"/>
          <a:ext cx="3859732" cy="8113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0" name="CuadroTexto 9">
            <a:extLst>
              <a:ext uri="{FF2B5EF4-FFF2-40B4-BE49-F238E27FC236}">
                <a16:creationId xmlns:a16="http://schemas.microsoft.com/office/drawing/2014/main" id="{8DB182B6-0177-2FD6-0634-D7A12FEED2E2}"/>
              </a:ext>
            </a:extLst>
          </p:cNvPr>
          <p:cNvSpPr txBox="1"/>
          <p:nvPr/>
        </p:nvSpPr>
        <p:spPr>
          <a:xfrm>
            <a:off x="2891177" y="4735165"/>
            <a:ext cx="9143198" cy="923330"/>
          </a:xfrm>
          <a:prstGeom prst="rect">
            <a:avLst/>
          </a:prstGeom>
          <a:noFill/>
        </p:spPr>
        <p:txBody>
          <a:bodyPr wrap="square">
            <a:spAutoFit/>
          </a:bodyPr>
          <a:lstStyle/>
          <a:p>
            <a:pPr algn="ctr">
              <a:spcBef>
                <a:spcPts val="600"/>
              </a:spcBef>
            </a:pPr>
            <a:r>
              <a:rPr lang="it-IT" b="1" dirty="0"/>
              <a:t>In questo modo, tutti trovarono conforto. Tito, il compagno di Paolo, fu consolato (2 Co 7:7). Paolo fu consolato dall’arrivo di Tito (2 Co 7:6). I Corinzi erano stati consolati, e questo si trasformò in conforto anche per Paolo </a:t>
            </a:r>
            <a:r>
              <a:rPr lang="es-ES" b="1" dirty="0"/>
              <a:t>(2 Co 7:13).</a:t>
            </a:r>
          </a:p>
        </p:txBody>
      </p:sp>
      <p:sp>
        <p:nvSpPr>
          <p:cNvPr id="7" name="CuadroTexto 6">
            <a:extLst>
              <a:ext uri="{FF2B5EF4-FFF2-40B4-BE49-F238E27FC236}">
                <a16:creationId xmlns:a16="http://schemas.microsoft.com/office/drawing/2014/main" id="{4E67EA85-3089-1AED-DA79-5BCC324A7F46}"/>
              </a:ext>
            </a:extLst>
          </p:cNvPr>
          <p:cNvSpPr txBox="1"/>
          <p:nvPr/>
        </p:nvSpPr>
        <p:spPr>
          <a:xfrm>
            <a:off x="183181" y="2482159"/>
            <a:ext cx="6570042" cy="1477328"/>
          </a:xfrm>
          <a:prstGeom prst="rect">
            <a:avLst/>
          </a:prstGeom>
          <a:noFill/>
        </p:spPr>
        <p:txBody>
          <a:bodyPr wrap="square">
            <a:spAutoFit/>
          </a:bodyPr>
          <a:lstStyle/>
          <a:p>
            <a:pPr lvl="0">
              <a:spcBef>
                <a:spcPts val="600"/>
              </a:spcBef>
              <a:defRPr/>
            </a:pPr>
            <a:r>
              <a:rPr lang="it-IT" b="1" dirty="0">
                <a:solidFill>
                  <a:prstClr val="black"/>
                </a:solidFill>
              </a:rPr>
              <a:t>Ricordiamoci che Paolo aveva scritto ai Corinzi una lettera severa, che li aveva rattristati (2 Co 7:8). Ma quella tristezza li aveva portati al pentimento (2 Co 7:9,10). Ciò aveva determinato in loro un cambiamento radicale nel loro rapporto con Paolo e tra loro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 (2 Co 7:11,12).</a:t>
            </a:r>
          </a:p>
        </p:txBody>
      </p:sp>
      <p:sp>
        <p:nvSpPr>
          <p:cNvPr id="12" name="CuadroTexto 11">
            <a:extLst>
              <a:ext uri="{FF2B5EF4-FFF2-40B4-BE49-F238E27FC236}">
                <a16:creationId xmlns:a16="http://schemas.microsoft.com/office/drawing/2014/main" id="{D41B48CB-3419-612C-BD2F-A7AD6A3CF674}"/>
              </a:ext>
            </a:extLst>
          </p:cNvPr>
          <p:cNvSpPr txBox="1"/>
          <p:nvPr/>
        </p:nvSpPr>
        <p:spPr>
          <a:xfrm>
            <a:off x="2903052" y="5837280"/>
            <a:ext cx="9143198" cy="646331"/>
          </a:xfrm>
          <a:prstGeom prst="rect">
            <a:avLst/>
          </a:prstGeom>
          <a:noFill/>
        </p:spPr>
        <p:txBody>
          <a:bodyPr wrap="square">
            <a:spAutoFit/>
          </a:bodyPr>
          <a:lstStyle/>
          <a:p>
            <a:pPr lvl="0">
              <a:spcBef>
                <a:spcPts val="600"/>
              </a:spcBef>
              <a:defRPr/>
            </a:pPr>
            <a:r>
              <a:rPr lang="it-IT" b="1" dirty="0">
                <a:solidFill>
                  <a:prstClr val="black"/>
                </a:solidFill>
              </a:rPr>
              <a:t>Ma Paolo non si attribuì alcun merito. Se i pastori e i fedeli possono provare gioia e conforto, è perché Dio «conforta gli umili»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(2 Co 7:6a).</a:t>
            </a:r>
          </a:p>
        </p:txBody>
      </p:sp>
    </p:spTree>
    <p:extLst>
      <p:ext uri="{BB962C8B-B14F-4D97-AF65-F5344CB8AC3E}">
        <p14:creationId xmlns:p14="http://schemas.microsoft.com/office/powerpoint/2010/main" val="3743532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145">
                                          <p:stCondLst>
                                            <p:cond delay="0"/>
                                          </p:stCondLst>
                                        </p:cTn>
                                        <p:tgtEl>
                                          <p:spTgt spid="4"/>
                                        </p:tgtEl>
                                      </p:cBhvr>
                                    </p:animEffect>
                                    <p:anim calcmode="lin" valueType="num">
                                      <p:cBhvr>
                                        <p:cTn id="17" dur="456"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4"/>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4"/>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4"/>
                                        </p:tgtEl>
                                        <p:attrNameLst>
                                          <p:attrName>ppt_y</p:attrName>
                                        </p:attrNameLst>
                                      </p:cBhvr>
                                      <p:tavLst>
                                        <p:tav tm="0" fmla="#ppt_y-sin(pi*$)/81">
                                          <p:val>
                                            <p:fltVal val="0"/>
                                          </p:val>
                                        </p:tav>
                                        <p:tav tm="100000">
                                          <p:val>
                                            <p:fltVal val="1"/>
                                          </p:val>
                                        </p:tav>
                                      </p:tavLst>
                                    </p:anim>
                                    <p:animScale>
                                      <p:cBhvr>
                                        <p:cTn id="22" dur="7">
                                          <p:stCondLst>
                                            <p:cond delay="162"/>
                                          </p:stCondLst>
                                        </p:cTn>
                                        <p:tgtEl>
                                          <p:spTgt spid="4"/>
                                        </p:tgtEl>
                                      </p:cBhvr>
                                      <p:to x="100000" y="60000"/>
                                    </p:animScale>
                                    <p:animScale>
                                      <p:cBhvr>
                                        <p:cTn id="23" dur="41" decel="50000">
                                          <p:stCondLst>
                                            <p:cond delay="169"/>
                                          </p:stCondLst>
                                        </p:cTn>
                                        <p:tgtEl>
                                          <p:spTgt spid="4"/>
                                        </p:tgtEl>
                                      </p:cBhvr>
                                      <p:to x="100000" y="100000"/>
                                    </p:animScale>
                                    <p:animScale>
                                      <p:cBhvr>
                                        <p:cTn id="24" dur="7">
                                          <p:stCondLst>
                                            <p:cond delay="328"/>
                                          </p:stCondLst>
                                        </p:cTn>
                                        <p:tgtEl>
                                          <p:spTgt spid="4"/>
                                        </p:tgtEl>
                                      </p:cBhvr>
                                      <p:to x="100000" y="80000"/>
                                    </p:animScale>
                                    <p:animScale>
                                      <p:cBhvr>
                                        <p:cTn id="25" dur="41" decel="50000">
                                          <p:stCondLst>
                                            <p:cond delay="335"/>
                                          </p:stCondLst>
                                        </p:cTn>
                                        <p:tgtEl>
                                          <p:spTgt spid="4"/>
                                        </p:tgtEl>
                                      </p:cBhvr>
                                      <p:to x="100000" y="100000"/>
                                    </p:animScale>
                                    <p:animScale>
                                      <p:cBhvr>
                                        <p:cTn id="26" dur="7">
                                          <p:stCondLst>
                                            <p:cond delay="410"/>
                                          </p:stCondLst>
                                        </p:cTn>
                                        <p:tgtEl>
                                          <p:spTgt spid="4"/>
                                        </p:tgtEl>
                                      </p:cBhvr>
                                      <p:to x="100000" y="90000"/>
                                    </p:animScale>
                                    <p:animScale>
                                      <p:cBhvr>
                                        <p:cTn id="27" dur="41" decel="50000">
                                          <p:stCondLst>
                                            <p:cond delay="417"/>
                                          </p:stCondLst>
                                        </p:cTn>
                                        <p:tgtEl>
                                          <p:spTgt spid="4"/>
                                        </p:tgtEl>
                                      </p:cBhvr>
                                      <p:to x="100000" y="100000"/>
                                    </p:animScale>
                                    <p:animScale>
                                      <p:cBhvr>
                                        <p:cTn id="28" dur="7">
                                          <p:stCondLst>
                                            <p:cond delay="452"/>
                                          </p:stCondLst>
                                        </p:cTn>
                                        <p:tgtEl>
                                          <p:spTgt spid="4"/>
                                        </p:tgtEl>
                                      </p:cBhvr>
                                      <p:to x="100000" y="95000"/>
                                    </p:animScale>
                                    <p:animScale>
                                      <p:cBhvr>
                                        <p:cTn id="29" dur="41" decel="50000">
                                          <p:stCondLst>
                                            <p:cond delay="459"/>
                                          </p:stCondLst>
                                        </p:cTn>
                                        <p:tgtEl>
                                          <p:spTgt spid="4"/>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fltVal val="0"/>
                                          </p:val>
                                        </p:tav>
                                        <p:tav tm="100000">
                                          <p:val>
                                            <p:strVal val="#ppt_w"/>
                                          </p:val>
                                        </p:tav>
                                      </p:tavLst>
                                    </p:anim>
                                    <p:anim calcmode="lin" valueType="num">
                                      <p:cBhvr>
                                        <p:cTn id="40" dur="1000" fill="hold"/>
                                        <p:tgtEl>
                                          <p:spTgt spid="6"/>
                                        </p:tgtEl>
                                        <p:attrNameLst>
                                          <p:attrName>ppt_h</p:attrName>
                                        </p:attrNameLst>
                                      </p:cBhvr>
                                      <p:tavLst>
                                        <p:tav tm="0">
                                          <p:val>
                                            <p:fltVal val="0"/>
                                          </p:val>
                                        </p:tav>
                                        <p:tav tm="100000">
                                          <p:val>
                                            <p:strVal val="#ppt_h"/>
                                          </p:val>
                                        </p:tav>
                                      </p:tavLst>
                                    </p:anim>
                                    <p:anim calcmode="lin" valueType="num">
                                      <p:cBhvr>
                                        <p:cTn id="41" dur="1000" fill="hold"/>
                                        <p:tgtEl>
                                          <p:spTgt spid="6"/>
                                        </p:tgtEl>
                                        <p:attrNameLst>
                                          <p:attrName>style.rotation</p:attrName>
                                        </p:attrNameLst>
                                      </p:cBhvr>
                                      <p:tavLst>
                                        <p:tav tm="0">
                                          <p:val>
                                            <p:fltVal val="90"/>
                                          </p:val>
                                        </p:tav>
                                        <p:tav tm="100000">
                                          <p:val>
                                            <p:fltVal val="0"/>
                                          </p:val>
                                        </p:tav>
                                      </p:tavLst>
                                    </p:anim>
                                    <p:animEffect transition="in" filter="fade">
                                      <p:cBhvr>
                                        <p:cTn id="42" dur="1000"/>
                                        <p:tgtEl>
                                          <p:spTgt spid="6"/>
                                        </p:tgtEl>
                                      </p:cBhvr>
                                    </p:animEffect>
                                  </p:childTnLst>
                                </p:cTn>
                              </p:par>
                            </p:childTnLst>
                          </p:cTn>
                        </p:par>
                        <p:par>
                          <p:cTn id="43" fill="hold">
                            <p:stCondLst>
                              <p:cond delay="1000"/>
                            </p:stCondLst>
                            <p:childTnLst>
                              <p:par>
                                <p:cTn id="44" presetID="2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1">
                                            <p:graphicEl>
                                              <a:dgm id="{15A5E27F-1A08-4B25-85C0-89B977A39737}"/>
                                            </p:graphicEl>
                                          </p:spTgt>
                                        </p:tgtEl>
                                        <p:attrNameLst>
                                          <p:attrName>style.visibility</p:attrName>
                                        </p:attrNameLst>
                                      </p:cBhvr>
                                      <p:to>
                                        <p:strVal val="visible"/>
                                      </p:to>
                                    </p:set>
                                    <p:anim calcmode="lin" valueType="num">
                                      <p:cBhvr additive="base">
                                        <p:cTn id="51" dur="500" fill="hold"/>
                                        <p:tgtEl>
                                          <p:spTgt spid="11">
                                            <p:graphicEl>
                                              <a:dgm id="{15A5E27F-1A08-4B25-85C0-89B977A39737}"/>
                                            </p:graphic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11">
                                            <p:graphicEl>
                                              <a:dgm id="{15A5E27F-1A08-4B25-85C0-89B977A39737}"/>
                                            </p:graphicEl>
                                          </p:spTgt>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1">
                                            <p:graphicEl>
                                              <a:dgm id="{15C3707B-9E85-4118-ADB3-F65122415179}"/>
                                            </p:graphicEl>
                                          </p:spTgt>
                                        </p:tgtEl>
                                        <p:attrNameLst>
                                          <p:attrName>style.visibility</p:attrName>
                                        </p:attrNameLst>
                                      </p:cBhvr>
                                      <p:to>
                                        <p:strVal val="visible"/>
                                      </p:to>
                                    </p:set>
                                    <p:anim calcmode="lin" valueType="num">
                                      <p:cBhvr additive="base">
                                        <p:cTn id="55" dur="500" fill="hold"/>
                                        <p:tgtEl>
                                          <p:spTgt spid="11">
                                            <p:graphicEl>
                                              <a:dgm id="{15C3707B-9E85-4118-ADB3-F65122415179}"/>
                                            </p:graphic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1">
                                            <p:graphicEl>
                                              <a:dgm id="{15C3707B-9E85-4118-ADB3-F65122415179}"/>
                                            </p:graphicEl>
                                          </p:spTgt>
                                        </p:tgtEl>
                                        <p:attrNameLst>
                                          <p:attrName>ppt_y</p:attrName>
                                        </p:attrNameLst>
                                      </p:cBhvr>
                                      <p:tavLst>
                                        <p:tav tm="0">
                                          <p:val>
                                            <p:strVal val="#ppt_y"/>
                                          </p:val>
                                        </p:tav>
                                        <p:tav tm="100000">
                                          <p:val>
                                            <p:strVal val="#ppt_y"/>
                                          </p:val>
                                        </p:tav>
                                      </p:tavLst>
                                    </p:anim>
                                  </p:childTnLst>
                                </p:cTn>
                              </p:par>
                            </p:childTnLst>
                          </p:cTn>
                        </p:par>
                        <p:par>
                          <p:cTn id="57" fill="hold">
                            <p:stCondLst>
                              <p:cond delay="500"/>
                            </p:stCondLst>
                            <p:childTnLst>
                              <p:par>
                                <p:cTn id="58" presetID="2" presetClass="entr" presetSubtype="8" fill="hold" grpId="0" nodeType="afterEffect">
                                  <p:stCondLst>
                                    <p:cond delay="0"/>
                                  </p:stCondLst>
                                  <p:childTnLst>
                                    <p:set>
                                      <p:cBhvr>
                                        <p:cTn id="59" dur="1" fill="hold">
                                          <p:stCondLst>
                                            <p:cond delay="0"/>
                                          </p:stCondLst>
                                        </p:cTn>
                                        <p:tgtEl>
                                          <p:spTgt spid="11">
                                            <p:graphicEl>
                                              <a:dgm id="{FABB1DBC-9396-4BEA-9014-DE353D59D6F0}"/>
                                            </p:graphicEl>
                                          </p:spTgt>
                                        </p:tgtEl>
                                        <p:attrNameLst>
                                          <p:attrName>style.visibility</p:attrName>
                                        </p:attrNameLst>
                                      </p:cBhvr>
                                      <p:to>
                                        <p:strVal val="visible"/>
                                      </p:to>
                                    </p:set>
                                    <p:anim calcmode="lin" valueType="num">
                                      <p:cBhvr additive="base">
                                        <p:cTn id="60" dur="500" fill="hold"/>
                                        <p:tgtEl>
                                          <p:spTgt spid="11">
                                            <p:graphicEl>
                                              <a:dgm id="{FABB1DBC-9396-4BEA-9014-DE353D59D6F0}"/>
                                            </p:graphicEl>
                                          </p:spTgt>
                                        </p:tgtEl>
                                        <p:attrNameLst>
                                          <p:attrName>ppt_x</p:attrName>
                                        </p:attrNameLst>
                                      </p:cBhvr>
                                      <p:tavLst>
                                        <p:tav tm="0">
                                          <p:val>
                                            <p:strVal val="0-#ppt_w/2"/>
                                          </p:val>
                                        </p:tav>
                                        <p:tav tm="100000">
                                          <p:val>
                                            <p:strVal val="#ppt_x"/>
                                          </p:val>
                                        </p:tav>
                                      </p:tavLst>
                                    </p:anim>
                                    <p:anim calcmode="lin" valueType="num">
                                      <p:cBhvr additive="base">
                                        <p:cTn id="61" dur="500" fill="hold"/>
                                        <p:tgtEl>
                                          <p:spTgt spid="11">
                                            <p:graphicEl>
                                              <a:dgm id="{FABB1DBC-9396-4BEA-9014-DE353D59D6F0}"/>
                                            </p:graphicEl>
                                          </p:spTgt>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1">
                                            <p:graphicEl>
                                              <a:dgm id="{BB34864C-817C-4F74-B7C7-4F5E8503AC74}"/>
                                            </p:graphicEl>
                                          </p:spTgt>
                                        </p:tgtEl>
                                        <p:attrNameLst>
                                          <p:attrName>style.visibility</p:attrName>
                                        </p:attrNameLst>
                                      </p:cBhvr>
                                      <p:to>
                                        <p:strVal val="visible"/>
                                      </p:to>
                                    </p:set>
                                    <p:anim calcmode="lin" valueType="num">
                                      <p:cBhvr additive="base">
                                        <p:cTn id="64" dur="500" fill="hold"/>
                                        <p:tgtEl>
                                          <p:spTgt spid="11">
                                            <p:graphicEl>
                                              <a:dgm id="{BB34864C-817C-4F74-B7C7-4F5E8503AC74}"/>
                                            </p:graphicEl>
                                          </p:spTgt>
                                        </p:tgtEl>
                                        <p:attrNameLst>
                                          <p:attrName>ppt_x</p:attrName>
                                        </p:attrNameLst>
                                      </p:cBhvr>
                                      <p:tavLst>
                                        <p:tav tm="0">
                                          <p:val>
                                            <p:strVal val="0-#ppt_w/2"/>
                                          </p:val>
                                        </p:tav>
                                        <p:tav tm="100000">
                                          <p:val>
                                            <p:strVal val="#ppt_x"/>
                                          </p:val>
                                        </p:tav>
                                      </p:tavLst>
                                    </p:anim>
                                    <p:anim calcmode="lin" valueType="num">
                                      <p:cBhvr additive="base">
                                        <p:cTn id="65" dur="500" fill="hold"/>
                                        <p:tgtEl>
                                          <p:spTgt spid="11">
                                            <p:graphicEl>
                                              <a:dgm id="{BB34864C-817C-4F74-B7C7-4F5E8503AC74}"/>
                                            </p:graphicEl>
                                          </p:spTgt>
                                        </p:tgtEl>
                                        <p:attrNameLst>
                                          <p:attrName>ppt_y</p:attrName>
                                        </p:attrNameLst>
                                      </p:cBhvr>
                                      <p:tavLst>
                                        <p:tav tm="0">
                                          <p:val>
                                            <p:strVal val="#ppt_y"/>
                                          </p:val>
                                        </p:tav>
                                        <p:tav tm="100000">
                                          <p:val>
                                            <p:strVal val="#ppt_y"/>
                                          </p:val>
                                        </p:tav>
                                      </p:tavLst>
                                    </p:anim>
                                  </p:childTnLst>
                                </p:cTn>
                              </p:par>
                            </p:childTnLst>
                          </p:cTn>
                        </p:par>
                        <p:par>
                          <p:cTn id="66" fill="hold">
                            <p:stCondLst>
                              <p:cond delay="1000"/>
                            </p:stCondLst>
                            <p:childTnLst>
                              <p:par>
                                <p:cTn id="67" presetID="2" presetClass="entr" presetSubtype="8" fill="hold" grpId="0" nodeType="afterEffect">
                                  <p:stCondLst>
                                    <p:cond delay="0"/>
                                  </p:stCondLst>
                                  <p:childTnLst>
                                    <p:set>
                                      <p:cBhvr>
                                        <p:cTn id="68" dur="1" fill="hold">
                                          <p:stCondLst>
                                            <p:cond delay="0"/>
                                          </p:stCondLst>
                                        </p:cTn>
                                        <p:tgtEl>
                                          <p:spTgt spid="11">
                                            <p:graphicEl>
                                              <a:dgm id="{C15E7034-C7F8-4CCB-8B59-A9FA072C0D19}"/>
                                            </p:graphicEl>
                                          </p:spTgt>
                                        </p:tgtEl>
                                        <p:attrNameLst>
                                          <p:attrName>style.visibility</p:attrName>
                                        </p:attrNameLst>
                                      </p:cBhvr>
                                      <p:to>
                                        <p:strVal val="visible"/>
                                      </p:to>
                                    </p:set>
                                    <p:anim calcmode="lin" valueType="num">
                                      <p:cBhvr additive="base">
                                        <p:cTn id="69" dur="500" fill="hold"/>
                                        <p:tgtEl>
                                          <p:spTgt spid="11">
                                            <p:graphicEl>
                                              <a:dgm id="{C15E7034-C7F8-4CCB-8B59-A9FA072C0D19}"/>
                                            </p:graphic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11">
                                            <p:graphicEl>
                                              <a:dgm id="{C15E7034-C7F8-4CCB-8B59-A9FA072C0D19}"/>
                                            </p:graphicEl>
                                          </p:spTgt>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11">
                                            <p:graphicEl>
                                              <a:dgm id="{FDF95E76-640C-44F3-8722-4D0DF5BDF9C1}"/>
                                            </p:graphicEl>
                                          </p:spTgt>
                                        </p:tgtEl>
                                        <p:attrNameLst>
                                          <p:attrName>style.visibility</p:attrName>
                                        </p:attrNameLst>
                                      </p:cBhvr>
                                      <p:to>
                                        <p:strVal val="visible"/>
                                      </p:to>
                                    </p:set>
                                    <p:anim calcmode="lin" valueType="num">
                                      <p:cBhvr additive="base">
                                        <p:cTn id="73" dur="500" fill="hold"/>
                                        <p:tgtEl>
                                          <p:spTgt spid="11">
                                            <p:graphicEl>
                                              <a:dgm id="{FDF95E76-640C-44F3-8722-4D0DF5BDF9C1}"/>
                                            </p:graphic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11">
                                            <p:graphicEl>
                                              <a:dgm id="{FDF95E76-640C-44F3-8722-4D0DF5BDF9C1}"/>
                                            </p:graphicEl>
                                          </p:spTgt>
                                        </p:tgtEl>
                                        <p:attrNameLst>
                                          <p:attrName>ppt_y</p:attrName>
                                        </p:attrNameLst>
                                      </p:cBhvr>
                                      <p:tavLst>
                                        <p:tav tm="0">
                                          <p:val>
                                            <p:strVal val="#ppt_y"/>
                                          </p:val>
                                        </p:tav>
                                        <p:tav tm="100000">
                                          <p:val>
                                            <p:strVal val="#ppt_y"/>
                                          </p:val>
                                        </p:tav>
                                      </p:tavLst>
                                    </p:anim>
                                  </p:childTnLst>
                                </p:cTn>
                              </p:par>
                            </p:childTnLst>
                          </p:cTn>
                        </p:par>
                        <p:par>
                          <p:cTn id="75" fill="hold">
                            <p:stCondLst>
                              <p:cond delay="1500"/>
                            </p:stCondLst>
                            <p:childTnLst>
                              <p:par>
                                <p:cTn id="76" presetID="2" presetClass="entr" presetSubtype="8" fill="hold" grpId="0" nodeType="afterEffect">
                                  <p:stCondLst>
                                    <p:cond delay="0"/>
                                  </p:stCondLst>
                                  <p:childTnLst>
                                    <p:set>
                                      <p:cBhvr>
                                        <p:cTn id="77" dur="1" fill="hold">
                                          <p:stCondLst>
                                            <p:cond delay="0"/>
                                          </p:stCondLst>
                                        </p:cTn>
                                        <p:tgtEl>
                                          <p:spTgt spid="11">
                                            <p:graphicEl>
                                              <a:dgm id="{91CACE5B-F3BA-49B8-982E-A7F1E8F82B84}"/>
                                            </p:graphicEl>
                                          </p:spTgt>
                                        </p:tgtEl>
                                        <p:attrNameLst>
                                          <p:attrName>style.visibility</p:attrName>
                                        </p:attrNameLst>
                                      </p:cBhvr>
                                      <p:to>
                                        <p:strVal val="visible"/>
                                      </p:to>
                                    </p:set>
                                    <p:anim calcmode="lin" valueType="num">
                                      <p:cBhvr additive="base">
                                        <p:cTn id="78" dur="500" fill="hold"/>
                                        <p:tgtEl>
                                          <p:spTgt spid="11">
                                            <p:graphicEl>
                                              <a:dgm id="{91CACE5B-F3BA-49B8-982E-A7F1E8F82B84}"/>
                                            </p:graphicEl>
                                          </p:spTgt>
                                        </p:tgtEl>
                                        <p:attrNameLst>
                                          <p:attrName>ppt_x</p:attrName>
                                        </p:attrNameLst>
                                      </p:cBhvr>
                                      <p:tavLst>
                                        <p:tav tm="0">
                                          <p:val>
                                            <p:strVal val="0-#ppt_w/2"/>
                                          </p:val>
                                        </p:tav>
                                        <p:tav tm="100000">
                                          <p:val>
                                            <p:strVal val="#ppt_x"/>
                                          </p:val>
                                        </p:tav>
                                      </p:tavLst>
                                    </p:anim>
                                    <p:anim calcmode="lin" valueType="num">
                                      <p:cBhvr additive="base">
                                        <p:cTn id="79" dur="500" fill="hold"/>
                                        <p:tgtEl>
                                          <p:spTgt spid="11">
                                            <p:graphicEl>
                                              <a:dgm id="{91CACE5B-F3BA-49B8-982E-A7F1E8F82B84}"/>
                                            </p:graphicEl>
                                          </p:spTgt>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11">
                                            <p:graphicEl>
                                              <a:dgm id="{D040F1B4-7B34-45EE-B6F9-42420588F090}"/>
                                            </p:graphicEl>
                                          </p:spTgt>
                                        </p:tgtEl>
                                        <p:attrNameLst>
                                          <p:attrName>style.visibility</p:attrName>
                                        </p:attrNameLst>
                                      </p:cBhvr>
                                      <p:to>
                                        <p:strVal val="visible"/>
                                      </p:to>
                                    </p:set>
                                    <p:anim calcmode="lin" valueType="num">
                                      <p:cBhvr additive="base">
                                        <p:cTn id="82" dur="500" fill="hold"/>
                                        <p:tgtEl>
                                          <p:spTgt spid="11">
                                            <p:graphicEl>
                                              <a:dgm id="{D040F1B4-7B34-45EE-B6F9-42420588F090}"/>
                                            </p:graphicEl>
                                          </p:spTgt>
                                        </p:tgtEl>
                                        <p:attrNameLst>
                                          <p:attrName>ppt_x</p:attrName>
                                        </p:attrNameLst>
                                      </p:cBhvr>
                                      <p:tavLst>
                                        <p:tav tm="0">
                                          <p:val>
                                            <p:strVal val="0-#ppt_w/2"/>
                                          </p:val>
                                        </p:tav>
                                        <p:tav tm="100000">
                                          <p:val>
                                            <p:strVal val="#ppt_x"/>
                                          </p:val>
                                        </p:tav>
                                      </p:tavLst>
                                    </p:anim>
                                    <p:anim calcmode="lin" valueType="num">
                                      <p:cBhvr additive="base">
                                        <p:cTn id="83" dur="500" fill="hold"/>
                                        <p:tgtEl>
                                          <p:spTgt spid="11">
                                            <p:graphicEl>
                                              <a:dgm id="{D040F1B4-7B34-45EE-B6F9-42420588F090}"/>
                                            </p:graphicEl>
                                          </p:spTgt>
                                        </p:tgtEl>
                                        <p:attrNameLst>
                                          <p:attrName>ppt_y</p:attrName>
                                        </p:attrNameLst>
                                      </p:cBhvr>
                                      <p:tavLst>
                                        <p:tav tm="0">
                                          <p:val>
                                            <p:strVal val="#ppt_y"/>
                                          </p:val>
                                        </p:tav>
                                        <p:tav tm="100000">
                                          <p:val>
                                            <p:strVal val="#ppt_y"/>
                                          </p:val>
                                        </p:tav>
                                      </p:tavLst>
                                    </p:anim>
                                  </p:childTnLst>
                                </p:cTn>
                              </p:par>
                            </p:childTnLst>
                          </p:cTn>
                        </p:par>
                        <p:par>
                          <p:cTn id="84" fill="hold">
                            <p:stCondLst>
                              <p:cond delay="2000"/>
                            </p:stCondLst>
                            <p:childTnLst>
                              <p:par>
                                <p:cTn id="85" presetID="22" presetClass="entr" presetSubtype="8"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wipe(left)">
                                      <p:cBhvr>
                                        <p:cTn id="87" dur="500"/>
                                        <p:tgtEl>
                                          <p:spTgt spid="10"/>
                                        </p:tgtEl>
                                      </p:cBhvr>
                                    </p:animEffect>
                                  </p:childTnLst>
                                </p:cTn>
                              </p:par>
                            </p:childTnLst>
                          </p:cTn>
                        </p:par>
                      </p:childTnLst>
                    </p:cTn>
                  </p:par>
                  <p:par>
                    <p:cTn id="88" fill="hold">
                      <p:stCondLst>
                        <p:cond delay="indefinite"/>
                      </p:stCondLst>
                      <p:childTnLst>
                        <p:par>
                          <p:cTn id="89" fill="hold">
                            <p:stCondLst>
                              <p:cond delay="0"/>
                            </p:stCondLst>
                            <p:childTnLst>
                              <p:par>
                                <p:cTn id="90" presetID="21" presetClass="entr" presetSubtype="1" fill="hold" nodeType="click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heel(1)">
                                      <p:cBhvr>
                                        <p:cTn id="92" dur="750"/>
                                        <p:tgtEl>
                                          <p:spTgt spid="8"/>
                                        </p:tgtEl>
                                      </p:cBhvr>
                                    </p:animEffect>
                                  </p:childTnLst>
                                </p:cTn>
                              </p:par>
                            </p:childTnLst>
                          </p:cTn>
                        </p:par>
                        <p:par>
                          <p:cTn id="93" fill="hold">
                            <p:stCondLst>
                              <p:cond delay="750"/>
                            </p:stCondLst>
                            <p:childTnLst>
                              <p:par>
                                <p:cTn id="94" presetID="22" presetClass="entr" presetSubtype="8" fill="hold" grpId="0" nodeType="afterEffect">
                                  <p:stCondLst>
                                    <p:cond delay="0"/>
                                  </p:stCondLst>
                                  <p:childTnLst>
                                    <p:set>
                                      <p:cBhvr>
                                        <p:cTn id="95" dur="1" fill="hold">
                                          <p:stCondLst>
                                            <p:cond delay="0"/>
                                          </p:stCondLst>
                                        </p:cTn>
                                        <p:tgtEl>
                                          <p:spTgt spid="12"/>
                                        </p:tgtEl>
                                        <p:attrNameLst>
                                          <p:attrName>style.visibility</p:attrName>
                                        </p:attrNameLst>
                                      </p:cBhvr>
                                      <p:to>
                                        <p:strVal val="visible"/>
                                      </p:to>
                                    </p:set>
                                    <p:animEffect transition="in" filter="wipe(left)">
                                      <p:cBhvr>
                                        <p:cTn id="9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Graphic spid="11" grpId="0" uiExpand="1">
        <p:bldSub>
          <a:bldDgm bld="one"/>
        </p:bldSub>
      </p:bldGraphic>
      <p:bldP spid="10" grpId="0"/>
      <p:bldP spid="7"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5E17C4B-5AC3-0BD4-E3FB-AFF2592A1C84}"/>
              </a:ext>
            </a:extLst>
          </p:cNvPr>
          <p:cNvSpPr txBox="1"/>
          <p:nvPr/>
        </p:nvSpPr>
        <p:spPr>
          <a:xfrm>
            <a:off x="2600697" y="534390"/>
            <a:ext cx="9555677" cy="4832092"/>
          </a:xfrm>
          <a:prstGeom prst="rect">
            <a:avLst/>
          </a:prstGeom>
          <a:noFill/>
        </p:spPr>
        <p:txBody>
          <a:bodyPr wrap="square">
            <a:spAutoFit/>
          </a:bodyPr>
          <a:lstStyle/>
          <a:p>
            <a:pPr algn="ctr">
              <a:spcBef>
                <a:spcPts val="600"/>
              </a:spcBef>
            </a:pPr>
            <a:r>
              <a:rPr lang="es-ES" sz="2800" b="1" dirty="0">
                <a:latin typeface="Comic Sans MS" pitchFamily="66" charset="0"/>
              </a:rPr>
              <a:t>“</a:t>
            </a:r>
            <a:r>
              <a:rPr lang="it-IT" sz="2800" b="1" dirty="0">
                <a:latin typeface="Comic Sans MS" pitchFamily="66" charset="0"/>
              </a:rPr>
              <a:t>Ministero significa servizio, e a questo ministero siamo chiamati. È un disonore per Dio che qualcuno scelga una vita all’insegna della propria soddisfazione. Fratelli e sorelle mie, vi rendete conto che ogni anno migliaia di anime stanno perendo, morendo nei propri peccati perché la luce della verità non ha illuminato il loro cammino?... C’è una grande opera da compiere nel nostro mondo. Uomini e donne devono essere convertiti, non per il dono delle lingue né per l’opera dei miracoli, ma per la predicazione di Cristo crocifisso. Perché ritardare lo sforzo di migliorare il mondo?</a:t>
            </a:r>
            <a:r>
              <a:rPr lang="es-ES" sz="2800" b="1" dirty="0">
                <a:latin typeface="Comic Sans MS" pitchFamily="66" charset="0"/>
              </a:rPr>
              <a:t>”</a:t>
            </a:r>
          </a:p>
        </p:txBody>
      </p:sp>
      <p:sp>
        <p:nvSpPr>
          <p:cNvPr id="4" name="CuadroTexto 3">
            <a:extLst>
              <a:ext uri="{FF2B5EF4-FFF2-40B4-BE49-F238E27FC236}">
                <a16:creationId xmlns:a16="http://schemas.microsoft.com/office/drawing/2014/main" id="{3C320876-1BB5-6A86-E625-23CB62B38562}"/>
              </a:ext>
            </a:extLst>
          </p:cNvPr>
          <p:cNvSpPr txBox="1"/>
          <p:nvPr/>
        </p:nvSpPr>
        <p:spPr>
          <a:xfrm>
            <a:off x="4126098" y="6019800"/>
            <a:ext cx="8030276" cy="338554"/>
          </a:xfrm>
          <a:prstGeom prst="rect">
            <a:avLst/>
          </a:prstGeom>
          <a:noFill/>
        </p:spPr>
        <p:txBody>
          <a:bodyPr wrap="square" rtlCol="0">
            <a:spAutoFit/>
          </a:bodyPr>
          <a:lstStyle/>
          <a:p>
            <a:r>
              <a:rPr lang="es-ES" sz="1600" b="1" dirty="0"/>
              <a:t>(E.G. White, </a:t>
            </a:r>
            <a:r>
              <a:rPr lang="es-ES" sz="1600" b="1" i="1" dirty="0" err="1"/>
              <a:t>Riflettiamo</a:t>
            </a:r>
            <a:r>
              <a:rPr lang="es-ES" sz="1600" b="1" i="1" dirty="0"/>
              <a:t> l’immagine di Gesù</a:t>
            </a:r>
            <a:r>
              <a:rPr lang="es-ES" sz="1600" b="1" dirty="0"/>
              <a:t>, 30 agosto, libera </a:t>
            </a:r>
            <a:r>
              <a:rPr lang="es-ES" sz="1600" b="1" dirty="0" err="1"/>
              <a:t>traduzione</a:t>
            </a:r>
            <a:r>
              <a:rPr lang="es-ES" sz="1600" b="1" dirty="0"/>
              <a:t>)</a:t>
            </a:r>
          </a:p>
        </p:txBody>
      </p:sp>
    </p:spTree>
    <p:extLst>
      <p:ext uri="{BB962C8B-B14F-4D97-AF65-F5344CB8AC3E}">
        <p14:creationId xmlns:p14="http://schemas.microsoft.com/office/powerpoint/2010/main" val="176122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117E224-E838-2D01-4AAA-13635A87757E}"/>
              </a:ext>
            </a:extLst>
          </p:cNvPr>
          <p:cNvSpPr txBox="1"/>
          <p:nvPr/>
        </p:nvSpPr>
        <p:spPr>
          <a:xfrm>
            <a:off x="2609850" y="0"/>
            <a:ext cx="7239000" cy="1477328"/>
          </a:xfrm>
          <a:prstGeom prst="rect">
            <a:avLst/>
          </a:prstGeom>
          <a:noFill/>
        </p:spPr>
        <p:txBody>
          <a:bodyPr wrap="square">
            <a:spAutoFit/>
          </a:bodyPr>
          <a:lstStyle/>
          <a:p>
            <a:pPr lvl="0" algn="ctr">
              <a:defRPr/>
            </a:pPr>
            <a:r>
              <a:rPr kumimoji="0" lang="es-ES" sz="1800" b="1" i="0" u="none" strike="noStrike" kern="1200" cap="none" spc="0" normalizeH="0" baseline="0" noProof="0" dirty="0">
                <a:ln>
                  <a:noFill/>
                </a:ln>
                <a:solidFill>
                  <a:prstClr val="black"/>
                </a:solidFill>
                <a:effectLst>
                  <a:glow rad="101600">
                    <a:srgbClr val="EEF1F5"/>
                  </a:glow>
                </a:effectLst>
                <a:uLnTx/>
                <a:uFillTx/>
                <a:latin typeface="Comic Sans MS" panose="030F0702030302020204" pitchFamily="66" charset="0"/>
                <a:ea typeface="+mn-ea"/>
                <a:cs typeface="+mn-cs"/>
              </a:rPr>
              <a:t>«</a:t>
            </a:r>
            <a:r>
              <a:rPr lang="it-IT" b="1" dirty="0">
                <a:solidFill>
                  <a:prstClr val="black"/>
                </a:solidFill>
                <a:effectLst>
                  <a:glow rad="101600">
                    <a:srgbClr val="EEF1F5"/>
                  </a:glow>
                </a:effectLst>
                <a:latin typeface="Comic Sans MS" panose="030F0702030302020204" pitchFamily="66" charset="0"/>
              </a:rPr>
              <a:t>Noi siamo afflitti in ogni maniera, ma non ridotti agli estremi; perplessi, ma non disperati; perseguitati, ma non abbandonati; abbattuti, ma non distrutti, portando del continuo nel nostro corpo il morire del Signore Gesù, affinché anche la vita di Gesù si manifesti nel nostro corpo</a:t>
            </a:r>
            <a:r>
              <a:rPr kumimoji="0" lang="es-ES" sz="1800" b="1" i="0" u="none" strike="noStrike" kern="1200" cap="none" spc="0" normalizeH="0" baseline="0" noProof="0" dirty="0">
                <a:ln>
                  <a:noFill/>
                </a:ln>
                <a:solidFill>
                  <a:prstClr val="black"/>
                </a:solidFill>
                <a:effectLst>
                  <a:glow rad="101600">
                    <a:srgbClr val="EEF1F5"/>
                  </a:glow>
                </a:effectLst>
                <a:uLnTx/>
                <a:uFillTx/>
                <a:latin typeface="Comic Sans MS" panose="030F0702030302020204" pitchFamily="66" charset="0"/>
                <a:ea typeface="+mn-ea"/>
                <a:cs typeface="+mn-cs"/>
              </a:rPr>
              <a:t>» </a:t>
            </a:r>
            <a:r>
              <a:rPr kumimoji="0" lang="es-ES" sz="1400" b="1" i="0" u="none" strike="noStrike" kern="1200" cap="none" spc="0" normalizeH="0" baseline="0" noProof="0" dirty="0">
                <a:ln>
                  <a:noFill/>
                </a:ln>
                <a:solidFill>
                  <a:prstClr val="black"/>
                </a:solidFill>
                <a:effectLst>
                  <a:glow rad="101600">
                    <a:srgbClr val="EEF1F5"/>
                  </a:glow>
                </a:effectLst>
                <a:uLnTx/>
                <a:uFillTx/>
                <a:latin typeface="Comic Sans MS" panose="030F0702030302020204" pitchFamily="66" charset="0"/>
                <a:ea typeface="+mn-ea"/>
                <a:cs typeface="+mn-cs"/>
              </a:rPr>
              <a:t>(2 Corinzi 4:8–10)</a:t>
            </a:r>
          </a:p>
        </p:txBody>
      </p:sp>
    </p:spTree>
    <p:extLst>
      <p:ext uri="{BB962C8B-B14F-4D97-AF65-F5344CB8AC3E}">
        <p14:creationId xmlns:p14="http://schemas.microsoft.com/office/powerpoint/2010/main" val="609340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r="-4000" b="-23000"/>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B7437F1-EC79-4E4B-C70E-8D5C9951DBDB}"/>
              </a:ext>
            </a:extLst>
          </p:cNvPr>
          <p:cNvSpPr txBox="1"/>
          <p:nvPr/>
        </p:nvSpPr>
        <p:spPr>
          <a:xfrm>
            <a:off x="7488911" y="3554647"/>
            <a:ext cx="4650049" cy="3437209"/>
          </a:xfrm>
          <a:prstGeom prst="rect">
            <a:avLst/>
          </a:prstGeom>
          <a:noFill/>
        </p:spPr>
        <p:txBody>
          <a:bodyPr wrap="square" rtlCol="0">
            <a:spAutoFit/>
            <a:scene3d>
              <a:camera prst="orthographicFront"/>
              <a:lightRig rig="threePt" dir="t"/>
            </a:scene3d>
            <a:sp3d extrusionH="57150">
              <a:bevelT w="38100" h="38100"/>
            </a:sp3d>
          </a:bodyPr>
          <a:lstStyle/>
          <a:p>
            <a:pPr>
              <a:spcBef>
                <a:spcPts val="600"/>
              </a:spcBef>
            </a:pPr>
            <a:r>
              <a:rPr lang="es-ES" b="1" dirty="0">
                <a:solidFill>
                  <a:srgbClr val="35559D"/>
                </a:solidFill>
              </a:rPr>
              <a:t>IL COMPITO DEL PASTORE</a:t>
            </a:r>
          </a:p>
          <a:p>
            <a:pPr lvl="1">
              <a:spcBef>
                <a:spcPts val="600"/>
              </a:spcBef>
            </a:pPr>
            <a:r>
              <a:rPr lang="es-ES" b="1" dirty="0"/>
              <a:t>Ministri competenti.</a:t>
            </a:r>
          </a:p>
          <a:p>
            <a:pPr lvl="1">
              <a:spcBef>
                <a:spcPts val="600"/>
              </a:spcBef>
            </a:pPr>
            <a:r>
              <a:rPr lang="es-ES" b="1" dirty="0"/>
              <a:t>I rischi del ministero.</a:t>
            </a:r>
          </a:p>
          <a:p>
            <a:pPr>
              <a:spcBef>
                <a:spcPts val="600"/>
              </a:spcBef>
            </a:pPr>
            <a:r>
              <a:rPr lang="es-ES" b="1" dirty="0">
                <a:solidFill>
                  <a:srgbClr val="BA4242"/>
                </a:solidFill>
              </a:rPr>
              <a:t>I DOVERI DEI MEMBRI</a:t>
            </a:r>
          </a:p>
          <a:p>
            <a:pPr lvl="1">
              <a:spcBef>
                <a:spcPts val="600"/>
              </a:spcBef>
            </a:pPr>
            <a:r>
              <a:rPr lang="es-ES" b="1" dirty="0"/>
              <a:t>Ambasciatori della riconciliazione.</a:t>
            </a:r>
          </a:p>
          <a:p>
            <a:pPr lvl="1">
              <a:spcBef>
                <a:spcPts val="600"/>
              </a:spcBef>
            </a:pPr>
            <a:r>
              <a:rPr lang="es-ES" b="1" dirty="0"/>
              <a:t>Chiamati alla santità.</a:t>
            </a:r>
          </a:p>
          <a:p>
            <a:pPr>
              <a:spcBef>
                <a:spcPts val="600"/>
              </a:spcBef>
            </a:pPr>
            <a:r>
              <a:rPr lang="es-ES" b="1" dirty="0">
                <a:solidFill>
                  <a:srgbClr val="6B9B32"/>
                </a:solidFill>
              </a:rPr>
              <a:t>IL RISULTATO DEL LAVORO CONGIUNTO</a:t>
            </a:r>
          </a:p>
          <a:p>
            <a:pPr lvl="1">
              <a:spcBef>
                <a:spcPts val="600"/>
              </a:spcBef>
            </a:pPr>
            <a:r>
              <a:rPr lang="es-ES" b="1" dirty="0"/>
              <a:t>Conforto e gioia.</a:t>
            </a:r>
          </a:p>
        </p:txBody>
      </p:sp>
      <p:sp>
        <p:nvSpPr>
          <p:cNvPr id="3" name="CuadroTexto 2">
            <a:extLst>
              <a:ext uri="{FF2B5EF4-FFF2-40B4-BE49-F238E27FC236}">
                <a16:creationId xmlns:a16="http://schemas.microsoft.com/office/drawing/2014/main" id="{0A0CA853-54E6-6894-DECD-7589251EAB3B}"/>
              </a:ext>
            </a:extLst>
          </p:cNvPr>
          <p:cNvSpPr txBox="1"/>
          <p:nvPr/>
        </p:nvSpPr>
        <p:spPr>
          <a:xfrm>
            <a:off x="80195" y="225676"/>
            <a:ext cx="8159240" cy="646331"/>
          </a:xfrm>
          <a:prstGeom prst="rect">
            <a:avLst/>
          </a:prstGeom>
          <a:noFill/>
        </p:spPr>
        <p:txBody>
          <a:bodyPr wrap="square" rtlCol="0">
            <a:spAutoFit/>
          </a:bodyPr>
          <a:lstStyle/>
          <a:p>
            <a:pPr algn="ctr">
              <a:spcBef>
                <a:spcPts val="600"/>
              </a:spcBef>
            </a:pPr>
            <a:r>
              <a:rPr lang="it-IT" b="1" dirty="0"/>
              <a:t>Chi ha detto che la vita del pastore sia facile? I ministri del Vangelo si assumono una grande responsabilità e il loro impegno non è esente da pericoli</a:t>
            </a:r>
            <a:r>
              <a:rPr lang="es-ES" b="1" dirty="0"/>
              <a:t>.</a:t>
            </a:r>
          </a:p>
        </p:txBody>
      </p:sp>
      <p:pic>
        <p:nvPicPr>
          <p:cNvPr id="5" name="Imagen 4">
            <a:extLst>
              <a:ext uri="{FF2B5EF4-FFF2-40B4-BE49-F238E27FC236}">
                <a16:creationId xmlns:a16="http://schemas.microsoft.com/office/drawing/2014/main" id="{E07518B2-D89B-820E-3E09-6E580AA26AE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158851" y="3554647"/>
            <a:ext cx="6591300" cy="2675317"/>
          </a:xfrm>
          <a:prstGeom prst="roundRect">
            <a:avLst>
              <a:gd name="adj" fmla="val 8594"/>
            </a:avLst>
          </a:prstGeom>
          <a:solidFill>
            <a:srgbClr val="FFFFFF">
              <a:shade val="85000"/>
            </a:srgbClr>
          </a:solidFill>
          <a:ln>
            <a:noFill/>
          </a:ln>
          <a:effectLst>
            <a:innerShdw blurRad="114300">
              <a:prstClr val="black"/>
            </a:innerShdw>
            <a:reflection blurRad="12700" stA="38000" endPos="28000" dist="5000" dir="5400000" sy="-100000" algn="bl" rotWithShape="0"/>
          </a:effectLst>
        </p:spPr>
      </p:pic>
      <p:pic>
        <p:nvPicPr>
          <p:cNvPr id="11" name="Imagen 10">
            <a:extLst>
              <a:ext uri="{FF2B5EF4-FFF2-40B4-BE49-F238E27FC236}">
                <a16:creationId xmlns:a16="http://schemas.microsoft.com/office/drawing/2014/main" id="{9EBEE401-7238-D409-69D8-CEE6BE42333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08210" y="3525151"/>
            <a:ext cx="398437" cy="369047"/>
          </a:xfrm>
          <a:prstGeom prst="rect">
            <a:avLst/>
          </a:prstGeom>
          <a:effectLst>
            <a:outerShdw blurRad="50800" dist="38100" dir="8100000" algn="tr" rotWithShape="0">
              <a:prstClr val="black">
                <a:alpha val="40000"/>
              </a:prstClr>
            </a:outerShdw>
          </a:effectLst>
        </p:spPr>
      </p:pic>
      <p:pic>
        <p:nvPicPr>
          <p:cNvPr id="15" name="Imagen 14">
            <a:extLst>
              <a:ext uri="{FF2B5EF4-FFF2-40B4-BE49-F238E27FC236}">
                <a16:creationId xmlns:a16="http://schemas.microsoft.com/office/drawing/2014/main" id="{8EB55112-17E3-37B9-63E8-E5A247146AB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05480" y="5805331"/>
            <a:ext cx="398437" cy="369047"/>
          </a:xfrm>
          <a:prstGeom prst="rect">
            <a:avLst/>
          </a:prstGeom>
          <a:effectLst>
            <a:outerShdw blurRad="50800" dist="38100" dir="8100000" algn="tr" rotWithShape="0">
              <a:prstClr val="black">
                <a:alpha val="40000"/>
              </a:prstClr>
            </a:outerShdw>
          </a:effectLst>
        </p:spPr>
      </p:pic>
      <p:pic>
        <p:nvPicPr>
          <p:cNvPr id="21" name="Imagen 20">
            <a:extLst>
              <a:ext uri="{FF2B5EF4-FFF2-40B4-BE49-F238E27FC236}">
                <a16:creationId xmlns:a16="http://schemas.microsoft.com/office/drawing/2014/main" id="{9FDA8CD0-1290-C810-252B-6C9A54A8D7D2}"/>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015827" y="4666990"/>
            <a:ext cx="398242" cy="369047"/>
          </a:xfrm>
          <a:prstGeom prst="rect">
            <a:avLst/>
          </a:prstGeom>
          <a:effectLst>
            <a:outerShdw blurRad="50800" dist="38100" dir="8100000" algn="tr" rotWithShape="0">
              <a:prstClr val="black">
                <a:alpha val="40000"/>
              </a:prstClr>
            </a:outerShdw>
          </a:effectLst>
        </p:spPr>
      </p:pic>
      <p:pic>
        <p:nvPicPr>
          <p:cNvPr id="25" name="Imagen 24">
            <a:extLst>
              <a:ext uri="{FF2B5EF4-FFF2-40B4-BE49-F238E27FC236}">
                <a16:creationId xmlns:a16="http://schemas.microsoft.com/office/drawing/2014/main" id="{309A8784-D5FB-15FF-74B7-1FCC23BE464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478760" y="4993986"/>
            <a:ext cx="433386" cy="280132"/>
          </a:xfrm>
          <a:prstGeom prst="rect">
            <a:avLst/>
          </a:prstGeom>
          <a:effectLst>
            <a:outerShdw blurRad="50800" dist="38100" dir="8100000" algn="tr" rotWithShape="0">
              <a:prstClr val="black">
                <a:alpha val="40000"/>
              </a:prstClr>
            </a:outerShdw>
          </a:effectLst>
        </p:spPr>
      </p:pic>
      <p:pic>
        <p:nvPicPr>
          <p:cNvPr id="27" name="Imagen 26">
            <a:extLst>
              <a:ext uri="{FF2B5EF4-FFF2-40B4-BE49-F238E27FC236}">
                <a16:creationId xmlns:a16="http://schemas.microsoft.com/office/drawing/2014/main" id="{70AEB983-F17C-B462-25D1-E7BC718B0A5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478760" y="4307909"/>
            <a:ext cx="433386" cy="280132"/>
          </a:xfrm>
          <a:prstGeom prst="rect">
            <a:avLst/>
          </a:prstGeom>
          <a:effectLst>
            <a:outerShdw blurRad="50800" dist="38100" dir="8100000" algn="tr" rotWithShape="0">
              <a:prstClr val="black">
                <a:alpha val="40000"/>
              </a:prstClr>
            </a:outerShdw>
          </a:effectLst>
        </p:spPr>
      </p:pic>
      <p:pic>
        <p:nvPicPr>
          <p:cNvPr id="29" name="Imagen 28">
            <a:extLst>
              <a:ext uri="{FF2B5EF4-FFF2-40B4-BE49-F238E27FC236}">
                <a16:creationId xmlns:a16="http://schemas.microsoft.com/office/drawing/2014/main" id="{791016B8-8C7E-3DF4-3639-D7EEEE7F200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478760" y="3953629"/>
            <a:ext cx="433386" cy="280132"/>
          </a:xfrm>
          <a:prstGeom prst="rect">
            <a:avLst/>
          </a:prstGeom>
          <a:effectLst>
            <a:outerShdw blurRad="50800" dist="38100" dir="8100000" algn="tr" rotWithShape="0">
              <a:prstClr val="black">
                <a:alpha val="40000"/>
              </a:prstClr>
            </a:outerShdw>
          </a:effectLst>
        </p:spPr>
      </p:pic>
      <p:pic>
        <p:nvPicPr>
          <p:cNvPr id="31" name="Imagen 30">
            <a:extLst>
              <a:ext uri="{FF2B5EF4-FFF2-40B4-BE49-F238E27FC236}">
                <a16:creationId xmlns:a16="http://schemas.microsoft.com/office/drawing/2014/main" id="{1504D184-6652-B6CC-2C7C-324C95B2C1DF}"/>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478760" y="5345151"/>
            <a:ext cx="433141" cy="280132"/>
          </a:xfrm>
          <a:prstGeom prst="rect">
            <a:avLst/>
          </a:prstGeom>
          <a:effectLst>
            <a:outerShdw blurRad="50800" dist="38100" dir="8100000" algn="tr" rotWithShape="0">
              <a:prstClr val="black">
                <a:alpha val="40000"/>
              </a:prstClr>
            </a:outerShdw>
          </a:effectLst>
        </p:spPr>
      </p:pic>
      <p:pic>
        <p:nvPicPr>
          <p:cNvPr id="33" name="Imagen 32">
            <a:extLst>
              <a:ext uri="{FF2B5EF4-FFF2-40B4-BE49-F238E27FC236}">
                <a16:creationId xmlns:a16="http://schemas.microsoft.com/office/drawing/2014/main" id="{EBD1B2A1-72D7-9CBC-58E8-20F3539D8A8F}"/>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7414069" y="6085283"/>
            <a:ext cx="433141" cy="280132"/>
          </a:xfrm>
          <a:prstGeom prst="rect">
            <a:avLst/>
          </a:prstGeom>
          <a:effectLst>
            <a:outerShdw blurRad="50800" dist="38100" dir="8100000" algn="tr" rotWithShape="0">
              <a:prstClr val="black">
                <a:alpha val="40000"/>
              </a:prstClr>
            </a:outerShdw>
          </a:effectLst>
        </p:spPr>
      </p:pic>
      <p:pic>
        <p:nvPicPr>
          <p:cNvPr id="45" name="Imagen 44">
            <a:extLst>
              <a:ext uri="{FF2B5EF4-FFF2-40B4-BE49-F238E27FC236}">
                <a16:creationId xmlns:a16="http://schemas.microsoft.com/office/drawing/2014/main" id="{0175D91F-889C-2737-32CD-C16ACF46F638}"/>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8672051" y="121618"/>
            <a:ext cx="3271684" cy="3271684"/>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p:spPr>
      </p:pic>
      <p:sp>
        <p:nvSpPr>
          <p:cNvPr id="6" name="CuadroTexto 5">
            <a:extLst>
              <a:ext uri="{FF2B5EF4-FFF2-40B4-BE49-F238E27FC236}">
                <a16:creationId xmlns:a16="http://schemas.microsoft.com/office/drawing/2014/main" id="{A3F12F2F-84F6-D2FC-1D3D-675200848C2B}"/>
              </a:ext>
            </a:extLst>
          </p:cNvPr>
          <p:cNvSpPr txBox="1"/>
          <p:nvPr/>
        </p:nvSpPr>
        <p:spPr>
          <a:xfrm>
            <a:off x="80195" y="2383139"/>
            <a:ext cx="8159240" cy="923330"/>
          </a:xfrm>
          <a:prstGeom prst="rect">
            <a:avLst/>
          </a:prstGeom>
          <a:noFill/>
        </p:spPr>
        <p:txBody>
          <a:bodyPr wrap="square">
            <a:spAutoFit/>
          </a:bodyPr>
          <a:lstStyle/>
          <a:p>
            <a:pPr lvl="0" algn="ctr">
              <a:spcBef>
                <a:spcPts val="600"/>
              </a:spcBef>
              <a:defRPr/>
            </a:pPr>
            <a:r>
              <a:rPr lang="it-IT" b="1" dirty="0">
                <a:solidFill>
                  <a:prstClr val="black"/>
                </a:solidFill>
              </a:rPr>
              <a:t>Quando la Chiesa collabora con i propri ministri e apporta cambiamenti decisi al proprio stile di vita, diventa un elemento di riconciliazione che infonde a tutti conforto e gioia</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8" name="CuadroTexto 7">
            <a:extLst>
              <a:ext uri="{FF2B5EF4-FFF2-40B4-BE49-F238E27FC236}">
                <a16:creationId xmlns:a16="http://schemas.microsoft.com/office/drawing/2014/main" id="{BB758DF3-C8AE-775B-014B-46FDE9475840}"/>
              </a:ext>
            </a:extLst>
          </p:cNvPr>
          <p:cNvSpPr txBox="1"/>
          <p:nvPr/>
        </p:nvSpPr>
        <p:spPr>
          <a:xfrm>
            <a:off x="80194" y="1193839"/>
            <a:ext cx="8159239" cy="923330"/>
          </a:xfrm>
          <a:prstGeom prst="rect">
            <a:avLst/>
          </a:prstGeom>
          <a:noFill/>
        </p:spPr>
        <p:txBody>
          <a:bodyPr wrap="square">
            <a:spAutoFit/>
          </a:bodyPr>
          <a:lstStyle/>
          <a:p>
            <a:pPr lvl="0" algn="ctr">
              <a:spcBef>
                <a:spcPts val="600"/>
              </a:spcBef>
              <a:defRPr/>
            </a:pPr>
            <a:r>
              <a:rPr lang="it-IT" b="1" dirty="0">
                <a:solidFill>
                  <a:prstClr val="black"/>
                </a:solidFill>
              </a:rPr>
              <a:t>L'amore per le anime che vanno perdute e la tenera cura che devono prodigare per sostenere ed edificare coloro che hanno già accolto il Vangelo sono ciò che distingue i veri ministri dai lupi rapaci</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2208371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 calcmode="lin" valueType="num">
                                      <p:cBhvr>
                                        <p:cTn id="14" dur="500" fill="hold"/>
                                        <p:tgtEl>
                                          <p:spTgt spid="45"/>
                                        </p:tgtEl>
                                        <p:attrNameLst>
                                          <p:attrName>style.rotation</p:attrName>
                                        </p:attrNameLst>
                                      </p:cBhvr>
                                      <p:tavLst>
                                        <p:tav tm="0">
                                          <p:val>
                                            <p:fltVal val="360"/>
                                          </p:val>
                                        </p:tav>
                                        <p:tav tm="100000">
                                          <p:val>
                                            <p:fltVal val="0"/>
                                          </p:val>
                                        </p:tav>
                                      </p:tavLst>
                                    </p:anim>
                                    <p:animEffect transition="in" filter="fade">
                                      <p:cBhvr>
                                        <p:cTn id="15" dur="500"/>
                                        <p:tgtEl>
                                          <p:spTgt spid="4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900" decel="100000" fill="hold"/>
                                        <p:tgtEl>
                                          <p:spTgt spid="5"/>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900" decel="100000" fill="hold"/>
                                        <p:tgtEl>
                                          <p:spTgt spid="6"/>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 calcmode="lin" valueType="num">
                                      <p:cBhvr>
                                        <p:cTn id="40" dur="500" fill="hold"/>
                                        <p:tgtEl>
                                          <p:spTgt spid="11"/>
                                        </p:tgtEl>
                                        <p:attrNameLst>
                                          <p:attrName>style.rotation</p:attrName>
                                        </p:attrNameLst>
                                      </p:cBhvr>
                                      <p:tavLst>
                                        <p:tav tm="0">
                                          <p:val>
                                            <p:fltVal val="90"/>
                                          </p:val>
                                        </p:tav>
                                        <p:tav tm="100000">
                                          <p:val>
                                            <p:fltVal val="0"/>
                                          </p:val>
                                        </p:tav>
                                      </p:tavLst>
                                    </p:anim>
                                    <p:animEffect transition="in" filter="fade">
                                      <p:cBhvr>
                                        <p:cTn id="41" dur="500"/>
                                        <p:tgtEl>
                                          <p:spTgt spid="11"/>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2">
                                            <p:txEl>
                                              <p:pRg st="0" end="0"/>
                                            </p:txEl>
                                          </p:spTgt>
                                        </p:tgtEl>
                                        <p:attrNameLst>
                                          <p:attrName>style.visibility</p:attrName>
                                        </p:attrNameLst>
                                      </p:cBhvr>
                                      <p:to>
                                        <p:strVal val="visible"/>
                                      </p:to>
                                    </p:set>
                                    <p:animEffect transition="in" filter="wipe(left)">
                                      <p:cBhvr>
                                        <p:cTn id="45" dur="500"/>
                                        <p:tgtEl>
                                          <p:spTgt spid="2">
                                            <p:txEl>
                                              <p:pRg st="0" end="0"/>
                                            </p:txEl>
                                          </p:spTgt>
                                        </p:tgtEl>
                                      </p:cBhvr>
                                    </p:animEffect>
                                  </p:childTnLst>
                                </p:cTn>
                              </p:par>
                            </p:childTnLst>
                          </p:cTn>
                        </p:par>
                        <p:par>
                          <p:cTn id="46" fill="hold">
                            <p:stCondLst>
                              <p:cond delay="1000"/>
                            </p:stCondLst>
                            <p:childTnLst>
                              <p:par>
                                <p:cTn id="47" presetID="17"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ppt_x</p:attrName>
                                        </p:attrNameLst>
                                      </p:cBhvr>
                                      <p:tavLst>
                                        <p:tav tm="0">
                                          <p:val>
                                            <p:strVal val="#ppt_x-#ppt_w/2"/>
                                          </p:val>
                                        </p:tav>
                                        <p:tav tm="100000">
                                          <p:val>
                                            <p:strVal val="#ppt_x"/>
                                          </p:val>
                                        </p:tav>
                                      </p:tavLst>
                                    </p:anim>
                                    <p:anim calcmode="lin" valueType="num">
                                      <p:cBhvr>
                                        <p:cTn id="50" dur="500" fill="hold"/>
                                        <p:tgtEl>
                                          <p:spTgt spid="29"/>
                                        </p:tgtEl>
                                        <p:attrNameLst>
                                          <p:attrName>ppt_y</p:attrName>
                                        </p:attrNameLst>
                                      </p:cBhvr>
                                      <p:tavLst>
                                        <p:tav tm="0">
                                          <p:val>
                                            <p:strVal val="#ppt_y"/>
                                          </p:val>
                                        </p:tav>
                                        <p:tav tm="100000">
                                          <p:val>
                                            <p:strVal val="#ppt_y"/>
                                          </p:val>
                                        </p:tav>
                                      </p:tavLst>
                                    </p:anim>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strVal val="#ppt_h"/>
                                          </p:val>
                                        </p:tav>
                                        <p:tav tm="100000">
                                          <p:val>
                                            <p:strVal val="#ppt_h"/>
                                          </p:val>
                                        </p:tav>
                                      </p:tavLst>
                                    </p:anim>
                                  </p:childTnLst>
                                </p:cTn>
                              </p:par>
                            </p:childTnLst>
                          </p:cTn>
                        </p:par>
                        <p:par>
                          <p:cTn id="53" fill="hold">
                            <p:stCondLst>
                              <p:cond delay="1500"/>
                            </p:stCondLst>
                            <p:childTnLst>
                              <p:par>
                                <p:cTn id="54" presetID="22" presetClass="entr" presetSubtype="8" fill="hold" grpId="0" nodeType="afterEffect">
                                  <p:stCondLst>
                                    <p:cond delay="0"/>
                                  </p:stCondLst>
                                  <p:childTnLst>
                                    <p:set>
                                      <p:cBhvr>
                                        <p:cTn id="55" dur="1" fill="hold">
                                          <p:stCondLst>
                                            <p:cond delay="0"/>
                                          </p:stCondLst>
                                        </p:cTn>
                                        <p:tgtEl>
                                          <p:spTgt spid="2">
                                            <p:txEl>
                                              <p:pRg st="1" end="1"/>
                                            </p:txEl>
                                          </p:spTgt>
                                        </p:tgtEl>
                                        <p:attrNameLst>
                                          <p:attrName>style.visibility</p:attrName>
                                        </p:attrNameLst>
                                      </p:cBhvr>
                                      <p:to>
                                        <p:strVal val="visible"/>
                                      </p:to>
                                    </p:set>
                                    <p:animEffect transition="in" filter="wipe(left)">
                                      <p:cBhvr>
                                        <p:cTn id="56" dur="500"/>
                                        <p:tgtEl>
                                          <p:spTgt spid="2">
                                            <p:txEl>
                                              <p:pRg st="1" end="1"/>
                                            </p:txEl>
                                          </p:spTgt>
                                        </p:tgtEl>
                                      </p:cBhvr>
                                    </p:animEffect>
                                  </p:childTnLst>
                                </p:cTn>
                              </p:par>
                            </p:childTnLst>
                          </p:cTn>
                        </p:par>
                        <p:par>
                          <p:cTn id="57" fill="hold">
                            <p:stCondLst>
                              <p:cond delay="2000"/>
                            </p:stCondLst>
                            <p:childTnLst>
                              <p:par>
                                <p:cTn id="58" presetID="17" presetClass="entr" presetSubtype="8"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ppt_x</p:attrName>
                                        </p:attrNameLst>
                                      </p:cBhvr>
                                      <p:tavLst>
                                        <p:tav tm="0">
                                          <p:val>
                                            <p:strVal val="#ppt_x-#ppt_w/2"/>
                                          </p:val>
                                        </p:tav>
                                        <p:tav tm="100000">
                                          <p:val>
                                            <p:strVal val="#ppt_x"/>
                                          </p:val>
                                        </p:tav>
                                      </p:tavLst>
                                    </p:anim>
                                    <p:anim calcmode="lin" valueType="num">
                                      <p:cBhvr>
                                        <p:cTn id="61" dur="500" fill="hold"/>
                                        <p:tgtEl>
                                          <p:spTgt spid="27"/>
                                        </p:tgtEl>
                                        <p:attrNameLst>
                                          <p:attrName>ppt_y</p:attrName>
                                        </p:attrNameLst>
                                      </p:cBhvr>
                                      <p:tavLst>
                                        <p:tav tm="0">
                                          <p:val>
                                            <p:strVal val="#ppt_y"/>
                                          </p:val>
                                        </p:tav>
                                        <p:tav tm="100000">
                                          <p:val>
                                            <p:strVal val="#ppt_y"/>
                                          </p:val>
                                        </p:tav>
                                      </p:tavLst>
                                    </p:anim>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childTnLst>
                                </p:cTn>
                              </p:par>
                            </p:childTnLst>
                          </p:cTn>
                        </p:par>
                        <p:par>
                          <p:cTn id="64" fill="hold">
                            <p:stCondLst>
                              <p:cond delay="2500"/>
                            </p:stCondLst>
                            <p:childTnLst>
                              <p:par>
                                <p:cTn id="65" presetID="22" presetClass="entr" presetSubtype="8" fill="hold" grpId="0" nodeType="afterEffect">
                                  <p:stCondLst>
                                    <p:cond delay="0"/>
                                  </p:stCondLst>
                                  <p:childTnLst>
                                    <p:set>
                                      <p:cBhvr>
                                        <p:cTn id="66" dur="1" fill="hold">
                                          <p:stCondLst>
                                            <p:cond delay="0"/>
                                          </p:stCondLst>
                                        </p:cTn>
                                        <p:tgtEl>
                                          <p:spTgt spid="2">
                                            <p:txEl>
                                              <p:pRg st="2" end="2"/>
                                            </p:txEl>
                                          </p:spTgt>
                                        </p:tgtEl>
                                        <p:attrNameLst>
                                          <p:attrName>style.visibility</p:attrName>
                                        </p:attrNameLst>
                                      </p:cBhvr>
                                      <p:to>
                                        <p:strVal val="visible"/>
                                      </p:to>
                                    </p:set>
                                    <p:animEffect transition="in" filter="wipe(left)">
                                      <p:cBhvr>
                                        <p:cTn id="67" dur="500"/>
                                        <p:tgtEl>
                                          <p:spTgt spid="2">
                                            <p:txEl>
                                              <p:pRg st="2" end="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1" presetClass="entr" presetSubtype="0"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 calcmode="lin" valueType="num">
                                      <p:cBhvr>
                                        <p:cTn id="74" dur="500" fill="hold"/>
                                        <p:tgtEl>
                                          <p:spTgt spid="21"/>
                                        </p:tgtEl>
                                        <p:attrNameLst>
                                          <p:attrName>style.rotation</p:attrName>
                                        </p:attrNameLst>
                                      </p:cBhvr>
                                      <p:tavLst>
                                        <p:tav tm="0">
                                          <p:val>
                                            <p:fltVal val="90"/>
                                          </p:val>
                                        </p:tav>
                                        <p:tav tm="100000">
                                          <p:val>
                                            <p:fltVal val="0"/>
                                          </p:val>
                                        </p:tav>
                                      </p:tavLst>
                                    </p:anim>
                                    <p:animEffect transition="in" filter="fade">
                                      <p:cBhvr>
                                        <p:cTn id="75" dur="500"/>
                                        <p:tgtEl>
                                          <p:spTgt spid="21"/>
                                        </p:tgtEl>
                                      </p:cBhvr>
                                    </p:animEffect>
                                  </p:childTnLst>
                                </p:cTn>
                              </p:par>
                            </p:childTnLst>
                          </p:cTn>
                        </p:par>
                        <p:par>
                          <p:cTn id="76" fill="hold">
                            <p:stCondLst>
                              <p:cond delay="500"/>
                            </p:stCondLst>
                            <p:childTnLst>
                              <p:par>
                                <p:cTn id="77" presetID="22" presetClass="entr" presetSubtype="8" fill="hold" grpId="0" nodeType="afterEffect">
                                  <p:stCondLst>
                                    <p:cond delay="0"/>
                                  </p:stCondLst>
                                  <p:childTnLst>
                                    <p:set>
                                      <p:cBhvr>
                                        <p:cTn id="78" dur="1" fill="hold">
                                          <p:stCondLst>
                                            <p:cond delay="0"/>
                                          </p:stCondLst>
                                        </p:cTn>
                                        <p:tgtEl>
                                          <p:spTgt spid="2">
                                            <p:txEl>
                                              <p:pRg st="3" end="3"/>
                                            </p:txEl>
                                          </p:spTgt>
                                        </p:tgtEl>
                                        <p:attrNameLst>
                                          <p:attrName>style.visibility</p:attrName>
                                        </p:attrNameLst>
                                      </p:cBhvr>
                                      <p:to>
                                        <p:strVal val="visible"/>
                                      </p:to>
                                    </p:set>
                                    <p:animEffect transition="in" filter="wipe(left)">
                                      <p:cBhvr>
                                        <p:cTn id="79" dur="500"/>
                                        <p:tgtEl>
                                          <p:spTgt spid="2">
                                            <p:txEl>
                                              <p:pRg st="3" end="3"/>
                                            </p:txEl>
                                          </p:spTgt>
                                        </p:tgtEl>
                                      </p:cBhvr>
                                    </p:animEffect>
                                  </p:childTnLst>
                                </p:cTn>
                              </p:par>
                            </p:childTnLst>
                          </p:cTn>
                        </p:par>
                        <p:par>
                          <p:cTn id="80" fill="hold">
                            <p:stCondLst>
                              <p:cond delay="1000"/>
                            </p:stCondLst>
                            <p:childTnLst>
                              <p:par>
                                <p:cTn id="81" presetID="17" presetClass="entr" presetSubtype="8" fill="hold" nodeType="after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p:cTn id="83" dur="500" fill="hold"/>
                                        <p:tgtEl>
                                          <p:spTgt spid="25"/>
                                        </p:tgtEl>
                                        <p:attrNameLst>
                                          <p:attrName>ppt_x</p:attrName>
                                        </p:attrNameLst>
                                      </p:cBhvr>
                                      <p:tavLst>
                                        <p:tav tm="0">
                                          <p:val>
                                            <p:strVal val="#ppt_x-#ppt_w/2"/>
                                          </p:val>
                                        </p:tav>
                                        <p:tav tm="100000">
                                          <p:val>
                                            <p:strVal val="#ppt_x"/>
                                          </p:val>
                                        </p:tav>
                                      </p:tavLst>
                                    </p:anim>
                                    <p:anim calcmode="lin" valueType="num">
                                      <p:cBhvr>
                                        <p:cTn id="84" dur="500" fill="hold"/>
                                        <p:tgtEl>
                                          <p:spTgt spid="25"/>
                                        </p:tgtEl>
                                        <p:attrNameLst>
                                          <p:attrName>ppt_y</p:attrName>
                                        </p:attrNameLst>
                                      </p:cBhvr>
                                      <p:tavLst>
                                        <p:tav tm="0">
                                          <p:val>
                                            <p:strVal val="#ppt_y"/>
                                          </p:val>
                                        </p:tav>
                                        <p:tav tm="100000">
                                          <p:val>
                                            <p:strVal val="#ppt_y"/>
                                          </p:val>
                                        </p:tav>
                                      </p:tavLst>
                                    </p:anim>
                                    <p:anim calcmode="lin" valueType="num">
                                      <p:cBhvr>
                                        <p:cTn id="85" dur="500" fill="hold"/>
                                        <p:tgtEl>
                                          <p:spTgt spid="25"/>
                                        </p:tgtEl>
                                        <p:attrNameLst>
                                          <p:attrName>ppt_w</p:attrName>
                                        </p:attrNameLst>
                                      </p:cBhvr>
                                      <p:tavLst>
                                        <p:tav tm="0">
                                          <p:val>
                                            <p:fltVal val="0"/>
                                          </p:val>
                                        </p:tav>
                                        <p:tav tm="100000">
                                          <p:val>
                                            <p:strVal val="#ppt_w"/>
                                          </p:val>
                                        </p:tav>
                                      </p:tavLst>
                                    </p:anim>
                                    <p:anim calcmode="lin" valueType="num">
                                      <p:cBhvr>
                                        <p:cTn id="86" dur="500" fill="hold"/>
                                        <p:tgtEl>
                                          <p:spTgt spid="25"/>
                                        </p:tgtEl>
                                        <p:attrNameLst>
                                          <p:attrName>ppt_h</p:attrName>
                                        </p:attrNameLst>
                                      </p:cBhvr>
                                      <p:tavLst>
                                        <p:tav tm="0">
                                          <p:val>
                                            <p:strVal val="#ppt_h"/>
                                          </p:val>
                                        </p:tav>
                                        <p:tav tm="100000">
                                          <p:val>
                                            <p:strVal val="#ppt_h"/>
                                          </p:val>
                                        </p:tav>
                                      </p:tavLst>
                                    </p:anim>
                                  </p:childTnLst>
                                </p:cTn>
                              </p:par>
                            </p:childTnLst>
                          </p:cTn>
                        </p:par>
                        <p:par>
                          <p:cTn id="87" fill="hold">
                            <p:stCondLst>
                              <p:cond delay="1500"/>
                            </p:stCondLst>
                            <p:childTnLst>
                              <p:par>
                                <p:cTn id="88" presetID="22" presetClass="entr" presetSubtype="8" fill="hold" grpId="0" nodeType="afterEffect">
                                  <p:stCondLst>
                                    <p:cond delay="0"/>
                                  </p:stCondLst>
                                  <p:childTnLst>
                                    <p:set>
                                      <p:cBhvr>
                                        <p:cTn id="89" dur="1" fill="hold">
                                          <p:stCondLst>
                                            <p:cond delay="0"/>
                                          </p:stCondLst>
                                        </p:cTn>
                                        <p:tgtEl>
                                          <p:spTgt spid="2">
                                            <p:txEl>
                                              <p:pRg st="4" end="4"/>
                                            </p:txEl>
                                          </p:spTgt>
                                        </p:tgtEl>
                                        <p:attrNameLst>
                                          <p:attrName>style.visibility</p:attrName>
                                        </p:attrNameLst>
                                      </p:cBhvr>
                                      <p:to>
                                        <p:strVal val="visible"/>
                                      </p:to>
                                    </p:set>
                                    <p:animEffect transition="in" filter="wipe(left)">
                                      <p:cBhvr>
                                        <p:cTn id="90" dur="500"/>
                                        <p:tgtEl>
                                          <p:spTgt spid="2">
                                            <p:txEl>
                                              <p:pRg st="4" end="4"/>
                                            </p:txEl>
                                          </p:spTgt>
                                        </p:tgtEl>
                                      </p:cBhvr>
                                    </p:animEffect>
                                  </p:childTnLst>
                                </p:cTn>
                              </p:par>
                            </p:childTnLst>
                          </p:cTn>
                        </p:par>
                        <p:par>
                          <p:cTn id="91" fill="hold">
                            <p:stCondLst>
                              <p:cond delay="2000"/>
                            </p:stCondLst>
                            <p:childTnLst>
                              <p:par>
                                <p:cTn id="92" presetID="17" presetClass="entr" presetSubtype="8" fill="hold" nodeType="after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ppt_x</p:attrName>
                                        </p:attrNameLst>
                                      </p:cBhvr>
                                      <p:tavLst>
                                        <p:tav tm="0">
                                          <p:val>
                                            <p:strVal val="#ppt_x-#ppt_w/2"/>
                                          </p:val>
                                        </p:tav>
                                        <p:tav tm="100000">
                                          <p:val>
                                            <p:strVal val="#ppt_x"/>
                                          </p:val>
                                        </p:tav>
                                      </p:tavLst>
                                    </p:anim>
                                    <p:anim calcmode="lin" valueType="num">
                                      <p:cBhvr>
                                        <p:cTn id="95" dur="500" fill="hold"/>
                                        <p:tgtEl>
                                          <p:spTgt spid="31"/>
                                        </p:tgtEl>
                                        <p:attrNameLst>
                                          <p:attrName>ppt_y</p:attrName>
                                        </p:attrNameLst>
                                      </p:cBhvr>
                                      <p:tavLst>
                                        <p:tav tm="0">
                                          <p:val>
                                            <p:strVal val="#ppt_y"/>
                                          </p:val>
                                        </p:tav>
                                        <p:tav tm="100000">
                                          <p:val>
                                            <p:strVal val="#ppt_y"/>
                                          </p:val>
                                        </p:tav>
                                      </p:tavLst>
                                    </p:anim>
                                    <p:anim calcmode="lin" valueType="num">
                                      <p:cBhvr>
                                        <p:cTn id="96" dur="500" fill="hold"/>
                                        <p:tgtEl>
                                          <p:spTgt spid="31"/>
                                        </p:tgtEl>
                                        <p:attrNameLst>
                                          <p:attrName>ppt_w</p:attrName>
                                        </p:attrNameLst>
                                      </p:cBhvr>
                                      <p:tavLst>
                                        <p:tav tm="0">
                                          <p:val>
                                            <p:fltVal val="0"/>
                                          </p:val>
                                        </p:tav>
                                        <p:tav tm="100000">
                                          <p:val>
                                            <p:strVal val="#ppt_w"/>
                                          </p:val>
                                        </p:tav>
                                      </p:tavLst>
                                    </p:anim>
                                    <p:anim calcmode="lin" valueType="num">
                                      <p:cBhvr>
                                        <p:cTn id="97" dur="500" fill="hold"/>
                                        <p:tgtEl>
                                          <p:spTgt spid="31"/>
                                        </p:tgtEl>
                                        <p:attrNameLst>
                                          <p:attrName>ppt_h</p:attrName>
                                        </p:attrNameLst>
                                      </p:cBhvr>
                                      <p:tavLst>
                                        <p:tav tm="0">
                                          <p:val>
                                            <p:strVal val="#ppt_h"/>
                                          </p:val>
                                        </p:tav>
                                        <p:tav tm="100000">
                                          <p:val>
                                            <p:strVal val="#ppt_h"/>
                                          </p:val>
                                        </p:tav>
                                      </p:tavLst>
                                    </p:anim>
                                  </p:childTnLst>
                                </p:cTn>
                              </p:par>
                            </p:childTnLst>
                          </p:cTn>
                        </p:par>
                        <p:par>
                          <p:cTn id="98" fill="hold">
                            <p:stCondLst>
                              <p:cond delay="2500"/>
                            </p:stCondLst>
                            <p:childTnLst>
                              <p:par>
                                <p:cTn id="99" presetID="22" presetClass="entr" presetSubtype="8" fill="hold" grpId="0" nodeType="afterEffect">
                                  <p:stCondLst>
                                    <p:cond delay="0"/>
                                  </p:stCondLst>
                                  <p:childTnLst>
                                    <p:set>
                                      <p:cBhvr>
                                        <p:cTn id="100" dur="1" fill="hold">
                                          <p:stCondLst>
                                            <p:cond delay="0"/>
                                          </p:stCondLst>
                                        </p:cTn>
                                        <p:tgtEl>
                                          <p:spTgt spid="2">
                                            <p:txEl>
                                              <p:pRg st="5" end="5"/>
                                            </p:txEl>
                                          </p:spTgt>
                                        </p:tgtEl>
                                        <p:attrNameLst>
                                          <p:attrName>style.visibility</p:attrName>
                                        </p:attrNameLst>
                                      </p:cBhvr>
                                      <p:to>
                                        <p:strVal val="visible"/>
                                      </p:to>
                                    </p:set>
                                    <p:animEffect transition="in" filter="wipe(left)">
                                      <p:cBhvr>
                                        <p:cTn id="101" dur="500"/>
                                        <p:tgtEl>
                                          <p:spTgt spid="2">
                                            <p:txEl>
                                              <p:pRg st="5" end="5"/>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31" presetClass="entr" presetSubtype="0" fill="hold" nodeType="clickEffect">
                                  <p:stCondLst>
                                    <p:cond delay="0"/>
                                  </p:stCondLst>
                                  <p:childTnLst>
                                    <p:set>
                                      <p:cBhvr>
                                        <p:cTn id="105" dur="1" fill="hold">
                                          <p:stCondLst>
                                            <p:cond delay="0"/>
                                          </p:stCondLst>
                                        </p:cTn>
                                        <p:tgtEl>
                                          <p:spTgt spid="15"/>
                                        </p:tgtEl>
                                        <p:attrNameLst>
                                          <p:attrName>style.visibility</p:attrName>
                                        </p:attrNameLst>
                                      </p:cBhvr>
                                      <p:to>
                                        <p:strVal val="visible"/>
                                      </p:to>
                                    </p:set>
                                    <p:anim calcmode="lin" valueType="num">
                                      <p:cBhvr>
                                        <p:cTn id="106" dur="500" fill="hold"/>
                                        <p:tgtEl>
                                          <p:spTgt spid="15"/>
                                        </p:tgtEl>
                                        <p:attrNameLst>
                                          <p:attrName>ppt_w</p:attrName>
                                        </p:attrNameLst>
                                      </p:cBhvr>
                                      <p:tavLst>
                                        <p:tav tm="0">
                                          <p:val>
                                            <p:fltVal val="0"/>
                                          </p:val>
                                        </p:tav>
                                        <p:tav tm="100000">
                                          <p:val>
                                            <p:strVal val="#ppt_w"/>
                                          </p:val>
                                        </p:tav>
                                      </p:tavLst>
                                    </p:anim>
                                    <p:anim calcmode="lin" valueType="num">
                                      <p:cBhvr>
                                        <p:cTn id="107" dur="500" fill="hold"/>
                                        <p:tgtEl>
                                          <p:spTgt spid="15"/>
                                        </p:tgtEl>
                                        <p:attrNameLst>
                                          <p:attrName>ppt_h</p:attrName>
                                        </p:attrNameLst>
                                      </p:cBhvr>
                                      <p:tavLst>
                                        <p:tav tm="0">
                                          <p:val>
                                            <p:fltVal val="0"/>
                                          </p:val>
                                        </p:tav>
                                        <p:tav tm="100000">
                                          <p:val>
                                            <p:strVal val="#ppt_h"/>
                                          </p:val>
                                        </p:tav>
                                      </p:tavLst>
                                    </p:anim>
                                    <p:anim calcmode="lin" valueType="num">
                                      <p:cBhvr>
                                        <p:cTn id="108" dur="500" fill="hold"/>
                                        <p:tgtEl>
                                          <p:spTgt spid="15"/>
                                        </p:tgtEl>
                                        <p:attrNameLst>
                                          <p:attrName>style.rotation</p:attrName>
                                        </p:attrNameLst>
                                      </p:cBhvr>
                                      <p:tavLst>
                                        <p:tav tm="0">
                                          <p:val>
                                            <p:fltVal val="90"/>
                                          </p:val>
                                        </p:tav>
                                        <p:tav tm="100000">
                                          <p:val>
                                            <p:fltVal val="0"/>
                                          </p:val>
                                        </p:tav>
                                      </p:tavLst>
                                    </p:anim>
                                    <p:animEffect transition="in" filter="fade">
                                      <p:cBhvr>
                                        <p:cTn id="109" dur="500"/>
                                        <p:tgtEl>
                                          <p:spTgt spid="15"/>
                                        </p:tgtEl>
                                      </p:cBhvr>
                                    </p:animEffect>
                                  </p:childTnLst>
                                </p:cTn>
                              </p:par>
                            </p:childTnLst>
                          </p:cTn>
                        </p:par>
                        <p:par>
                          <p:cTn id="110" fill="hold">
                            <p:stCondLst>
                              <p:cond delay="500"/>
                            </p:stCondLst>
                            <p:childTnLst>
                              <p:par>
                                <p:cTn id="111" presetID="22" presetClass="entr" presetSubtype="8" fill="hold" grpId="0" nodeType="afterEffect">
                                  <p:stCondLst>
                                    <p:cond delay="0"/>
                                  </p:stCondLst>
                                  <p:childTnLst>
                                    <p:set>
                                      <p:cBhvr>
                                        <p:cTn id="112" dur="1" fill="hold">
                                          <p:stCondLst>
                                            <p:cond delay="0"/>
                                          </p:stCondLst>
                                        </p:cTn>
                                        <p:tgtEl>
                                          <p:spTgt spid="2">
                                            <p:txEl>
                                              <p:pRg st="6" end="6"/>
                                            </p:txEl>
                                          </p:spTgt>
                                        </p:tgtEl>
                                        <p:attrNameLst>
                                          <p:attrName>style.visibility</p:attrName>
                                        </p:attrNameLst>
                                      </p:cBhvr>
                                      <p:to>
                                        <p:strVal val="visible"/>
                                      </p:to>
                                    </p:set>
                                    <p:animEffect transition="in" filter="wipe(left)">
                                      <p:cBhvr>
                                        <p:cTn id="113" dur="500"/>
                                        <p:tgtEl>
                                          <p:spTgt spid="2">
                                            <p:txEl>
                                              <p:pRg st="6" end="6"/>
                                            </p:txEl>
                                          </p:spTgt>
                                        </p:tgtEl>
                                      </p:cBhvr>
                                    </p:animEffect>
                                  </p:childTnLst>
                                </p:cTn>
                              </p:par>
                            </p:childTnLst>
                          </p:cTn>
                        </p:par>
                        <p:par>
                          <p:cTn id="114" fill="hold">
                            <p:stCondLst>
                              <p:cond delay="1000"/>
                            </p:stCondLst>
                            <p:childTnLst>
                              <p:par>
                                <p:cTn id="115" presetID="17" presetClass="entr" presetSubtype="8" fill="hold" nodeType="afterEffect">
                                  <p:stCondLst>
                                    <p:cond delay="0"/>
                                  </p:stCondLst>
                                  <p:childTnLst>
                                    <p:set>
                                      <p:cBhvr>
                                        <p:cTn id="116" dur="1" fill="hold">
                                          <p:stCondLst>
                                            <p:cond delay="0"/>
                                          </p:stCondLst>
                                        </p:cTn>
                                        <p:tgtEl>
                                          <p:spTgt spid="33"/>
                                        </p:tgtEl>
                                        <p:attrNameLst>
                                          <p:attrName>style.visibility</p:attrName>
                                        </p:attrNameLst>
                                      </p:cBhvr>
                                      <p:to>
                                        <p:strVal val="visible"/>
                                      </p:to>
                                    </p:set>
                                    <p:anim calcmode="lin" valueType="num">
                                      <p:cBhvr>
                                        <p:cTn id="117" dur="500" fill="hold"/>
                                        <p:tgtEl>
                                          <p:spTgt spid="33"/>
                                        </p:tgtEl>
                                        <p:attrNameLst>
                                          <p:attrName>ppt_x</p:attrName>
                                        </p:attrNameLst>
                                      </p:cBhvr>
                                      <p:tavLst>
                                        <p:tav tm="0">
                                          <p:val>
                                            <p:strVal val="#ppt_x-#ppt_w/2"/>
                                          </p:val>
                                        </p:tav>
                                        <p:tav tm="100000">
                                          <p:val>
                                            <p:strVal val="#ppt_x"/>
                                          </p:val>
                                        </p:tav>
                                      </p:tavLst>
                                    </p:anim>
                                    <p:anim calcmode="lin" valueType="num">
                                      <p:cBhvr>
                                        <p:cTn id="118" dur="500" fill="hold"/>
                                        <p:tgtEl>
                                          <p:spTgt spid="33"/>
                                        </p:tgtEl>
                                        <p:attrNameLst>
                                          <p:attrName>ppt_y</p:attrName>
                                        </p:attrNameLst>
                                      </p:cBhvr>
                                      <p:tavLst>
                                        <p:tav tm="0">
                                          <p:val>
                                            <p:strVal val="#ppt_y"/>
                                          </p:val>
                                        </p:tav>
                                        <p:tav tm="100000">
                                          <p:val>
                                            <p:strVal val="#ppt_y"/>
                                          </p:val>
                                        </p:tav>
                                      </p:tavLst>
                                    </p:anim>
                                    <p:anim calcmode="lin" valueType="num">
                                      <p:cBhvr>
                                        <p:cTn id="119" dur="500" fill="hold"/>
                                        <p:tgtEl>
                                          <p:spTgt spid="33"/>
                                        </p:tgtEl>
                                        <p:attrNameLst>
                                          <p:attrName>ppt_w</p:attrName>
                                        </p:attrNameLst>
                                      </p:cBhvr>
                                      <p:tavLst>
                                        <p:tav tm="0">
                                          <p:val>
                                            <p:fltVal val="0"/>
                                          </p:val>
                                        </p:tav>
                                        <p:tav tm="100000">
                                          <p:val>
                                            <p:strVal val="#ppt_w"/>
                                          </p:val>
                                        </p:tav>
                                      </p:tavLst>
                                    </p:anim>
                                    <p:anim calcmode="lin" valueType="num">
                                      <p:cBhvr>
                                        <p:cTn id="120" dur="500" fill="hold"/>
                                        <p:tgtEl>
                                          <p:spTgt spid="33"/>
                                        </p:tgtEl>
                                        <p:attrNameLst>
                                          <p:attrName>ppt_h</p:attrName>
                                        </p:attrNameLst>
                                      </p:cBhvr>
                                      <p:tavLst>
                                        <p:tav tm="0">
                                          <p:val>
                                            <p:strVal val="#ppt_h"/>
                                          </p:val>
                                        </p:tav>
                                        <p:tav tm="100000">
                                          <p:val>
                                            <p:strVal val="#ppt_h"/>
                                          </p:val>
                                        </p:tav>
                                      </p:tavLst>
                                    </p:anim>
                                  </p:childTnLst>
                                </p:cTn>
                              </p:par>
                            </p:childTnLst>
                          </p:cTn>
                        </p:par>
                        <p:par>
                          <p:cTn id="121" fill="hold">
                            <p:stCondLst>
                              <p:cond delay="1500"/>
                            </p:stCondLst>
                            <p:childTnLst>
                              <p:par>
                                <p:cTn id="122" presetID="22" presetClass="entr" presetSubtype="8" fill="hold" grpId="0" nodeType="afterEffect">
                                  <p:stCondLst>
                                    <p:cond delay="0"/>
                                  </p:stCondLst>
                                  <p:childTnLst>
                                    <p:set>
                                      <p:cBhvr>
                                        <p:cTn id="123" dur="1" fill="hold">
                                          <p:stCondLst>
                                            <p:cond delay="0"/>
                                          </p:stCondLst>
                                        </p:cTn>
                                        <p:tgtEl>
                                          <p:spTgt spid="2">
                                            <p:txEl>
                                              <p:pRg st="7" end="7"/>
                                            </p:txEl>
                                          </p:spTgt>
                                        </p:tgtEl>
                                        <p:attrNameLst>
                                          <p:attrName>style.visibility</p:attrName>
                                        </p:attrNameLst>
                                      </p:cBhvr>
                                      <p:to>
                                        <p:strVal val="visible"/>
                                      </p:to>
                                    </p:set>
                                    <p:animEffect transition="in" filter="wipe(left)">
                                      <p:cBhvr>
                                        <p:cTn id="124"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p:bldP spid="6"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EB68725-9A47-1FC5-91A9-12B075F33E9D}"/>
              </a:ext>
            </a:extLst>
          </p:cNvPr>
          <p:cNvSpPr txBox="1"/>
          <p:nvPr/>
        </p:nvSpPr>
        <p:spPr>
          <a:xfrm>
            <a:off x="744793" y="2921168"/>
            <a:ext cx="10702413" cy="1015663"/>
          </a:xfrm>
          <a:prstGeom prst="rect">
            <a:avLst/>
          </a:prstGeom>
          <a:noFill/>
        </p:spPr>
        <p:txBody>
          <a:bodyPr wrap="square">
            <a:prstTxWarp prst="textTriangleInverted">
              <a:avLst/>
            </a:prstTxWarp>
            <a:spAutoFit/>
          </a:bodyPr>
          <a:lstStyle/>
          <a:p>
            <a:pPr algn="ctr"/>
            <a:r>
              <a:rPr lang="es-ES"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IL COMPITO DEL PASTORE</a:t>
            </a:r>
          </a:p>
        </p:txBody>
      </p:sp>
    </p:spTree>
    <p:extLst>
      <p:ext uri="{BB962C8B-B14F-4D97-AF65-F5344CB8AC3E}">
        <p14:creationId xmlns:p14="http://schemas.microsoft.com/office/powerpoint/2010/main" val="58910666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ATOS PC CLAUDIO\IGLESIA\imagenes\fondos varios\pastel373.jpg"/>
          <p:cNvPicPr>
            <a:picLocks noChangeAspect="1" noChangeArrowheads="1"/>
          </p:cNvPicPr>
          <p:nvPr/>
        </p:nvPicPr>
        <p:blipFill>
          <a:blip r:embed="rId2" cstate="email"/>
          <a:srcRect/>
          <a:stretch>
            <a:fillRect/>
          </a:stretch>
        </p:blipFill>
        <p:spPr bwMode="auto">
          <a:xfrm>
            <a:off x="-1" y="0"/>
            <a:ext cx="12194381" cy="6858000"/>
          </a:xfrm>
          <a:prstGeom prst="rect">
            <a:avLst/>
          </a:prstGeom>
          <a:noFill/>
        </p:spPr>
      </p:pic>
      <p:sp>
        <p:nvSpPr>
          <p:cNvPr id="3" name="CuadroTexto 2">
            <a:extLst>
              <a:ext uri="{FF2B5EF4-FFF2-40B4-BE49-F238E27FC236}">
                <a16:creationId xmlns:a16="http://schemas.microsoft.com/office/drawing/2014/main" id="{F0DE3B67-4E72-F047-0F03-23A782BDE917}"/>
              </a:ext>
            </a:extLst>
          </p:cNvPr>
          <p:cNvSpPr txBox="1"/>
          <p:nvPr/>
        </p:nvSpPr>
        <p:spPr>
          <a:xfrm>
            <a:off x="2517058" y="0"/>
            <a:ext cx="9674942" cy="769441"/>
          </a:xfrm>
          <a:prstGeom prst="rect">
            <a:avLst/>
          </a:prstGeom>
          <a:solidFill>
            <a:schemeClr val="accent6">
              <a:lumMod val="50000"/>
            </a:schemeClr>
          </a:solidFill>
          <a:effectLst>
            <a:softEdge rad="127000"/>
          </a:effectLst>
        </p:spPr>
        <p:txBody>
          <a:bodyPr wrap="square">
            <a:spAutoFit/>
            <a:scene3d>
              <a:camera prst="orthographicFront"/>
              <a:lightRig rig="threePt" dir="t"/>
            </a:scene3d>
            <a:sp3d extrusionH="57150" contourW="25400">
              <a:bevelT w="69850" h="69850" prst="divot"/>
              <a:contourClr>
                <a:schemeClr val="bg1"/>
              </a:contourClr>
            </a:sp3d>
          </a:bodyPr>
          <a:lstStyle/>
          <a:p>
            <a:pPr algn="ctr"/>
            <a:r>
              <a:rPr lang="es-ES" sz="4400" b="1" spc="600" dirty="0">
                <a:ln w="13462">
                  <a:noFill/>
                  <a:prstDash val="solid"/>
                </a:ln>
                <a:solidFill>
                  <a:schemeClr val="accent2">
                    <a:lumMod val="75000"/>
                  </a:schemeClr>
                </a:solidFill>
                <a:effectLst>
                  <a:outerShdw dist="25400" dir="2700000" algn="bl" rotWithShape="0">
                    <a:srgbClr val="FFFF00"/>
                  </a:outerShdw>
                </a:effectLst>
              </a:rPr>
              <a:t>MINISTRI COMPETENTI</a:t>
            </a:r>
          </a:p>
        </p:txBody>
      </p:sp>
      <p:sp>
        <p:nvSpPr>
          <p:cNvPr id="2" name="CuadroTexto 1">
            <a:extLst>
              <a:ext uri="{FF2B5EF4-FFF2-40B4-BE49-F238E27FC236}">
                <a16:creationId xmlns:a16="http://schemas.microsoft.com/office/drawing/2014/main" id="{B873E681-F03B-7824-72B9-86B727BA8621}"/>
              </a:ext>
            </a:extLst>
          </p:cNvPr>
          <p:cNvSpPr txBox="1"/>
          <p:nvPr/>
        </p:nvSpPr>
        <p:spPr>
          <a:xfrm>
            <a:off x="3092154" y="1485691"/>
            <a:ext cx="6562486" cy="1477328"/>
          </a:xfrm>
          <a:prstGeom prst="rect">
            <a:avLst/>
          </a:prstGeom>
          <a:noFill/>
        </p:spPr>
        <p:txBody>
          <a:bodyPr wrap="square" rtlCol="0">
            <a:spAutoFit/>
          </a:bodyPr>
          <a:lstStyle/>
          <a:p>
            <a:pPr algn="ctr">
              <a:spcBef>
                <a:spcPts val="600"/>
              </a:spcBef>
            </a:pPr>
            <a:r>
              <a:rPr lang="it-IT" b="1" dirty="0"/>
              <a:t>Ci sono cose che non cambiano molto nel corso del tempo. Le lettere di raccomandazione continuano ad aprire porte oggi come facevano nel I secolo. Paolo aveva bisogno di una lettera di raccomandazione per essere accettato dalla chiesa di Corinto?</a:t>
            </a:r>
            <a:r>
              <a:rPr lang="es-ES" b="1" dirty="0"/>
              <a:t> (2 Co 3:1)</a:t>
            </a:r>
          </a:p>
        </p:txBody>
      </p:sp>
      <p:sp>
        <p:nvSpPr>
          <p:cNvPr id="5" name="CuadroTexto 4">
            <a:extLst>
              <a:ext uri="{FF2B5EF4-FFF2-40B4-BE49-F238E27FC236}">
                <a16:creationId xmlns:a16="http://schemas.microsoft.com/office/drawing/2014/main" id="{07D7612D-EB89-8A24-5E7C-01418387F883}"/>
              </a:ext>
            </a:extLst>
          </p:cNvPr>
          <p:cNvSpPr txBox="1"/>
          <p:nvPr/>
        </p:nvSpPr>
        <p:spPr>
          <a:xfrm>
            <a:off x="3392129" y="658061"/>
            <a:ext cx="7924800" cy="646331"/>
          </a:xfrm>
          <a:prstGeom prst="rect">
            <a:avLst/>
          </a:prstGeom>
          <a:noFill/>
        </p:spPr>
        <p:txBody>
          <a:bodyPr wrap="square">
            <a:spAutoFit/>
            <a:scene3d>
              <a:camera prst="orthographicFront"/>
              <a:lightRig rig="threePt" dir="t"/>
            </a:scene3d>
            <a:sp3d extrusionH="57150">
              <a:bevelT w="38100" h="38100"/>
            </a:sp3d>
          </a:bodyPr>
          <a:lstStyle/>
          <a:p>
            <a:pPr algn="ctr"/>
            <a:r>
              <a:rPr lang="es-ES" b="1" dirty="0">
                <a:solidFill>
                  <a:srgbClr val="7030A0"/>
                </a:solidFill>
                <a:latin typeface="Comic Sans MS" panose="030F0702030302020204" pitchFamily="66" charset="0"/>
              </a:rPr>
              <a:t>“V</a:t>
            </a:r>
            <a:r>
              <a:rPr lang="it-IT" b="1" dirty="0">
                <a:solidFill>
                  <a:srgbClr val="7030A0"/>
                </a:solidFill>
                <a:latin typeface="Comic Sans MS" panose="030F0702030302020204" pitchFamily="66" charset="0"/>
              </a:rPr>
              <a:t>oi siete la nostra lettera, scritta nei nostri cuori, conosciuta e letta da tutti gli uomini</a:t>
            </a:r>
            <a:r>
              <a:rPr lang="es-ES" b="1" dirty="0">
                <a:solidFill>
                  <a:srgbClr val="7030A0"/>
                </a:solidFill>
                <a:latin typeface="Comic Sans MS" panose="030F0702030302020204" pitchFamily="66" charset="0"/>
              </a:rPr>
              <a:t>” </a:t>
            </a:r>
            <a:r>
              <a:rPr lang="es-ES" sz="1400" b="1" dirty="0">
                <a:solidFill>
                  <a:srgbClr val="7030A0"/>
                </a:solidFill>
                <a:latin typeface="Comic Sans MS" panose="030F0702030302020204" pitchFamily="66" charset="0"/>
              </a:rPr>
              <a:t>(2 Corinzi 3:2)</a:t>
            </a:r>
          </a:p>
        </p:txBody>
      </p:sp>
      <p:pic>
        <p:nvPicPr>
          <p:cNvPr id="6" name="Imagen 5">
            <a:extLst>
              <a:ext uri="{FF2B5EF4-FFF2-40B4-BE49-F238E27FC236}">
                <a16:creationId xmlns:a16="http://schemas.microsoft.com/office/drawing/2014/main" id="{86B0F735-4B80-9127-A2F3-C9CE363171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4859" y="1622323"/>
            <a:ext cx="2872248" cy="1914832"/>
          </a:xfrm>
          <a:prstGeom prst="roundRect">
            <a:avLst>
              <a:gd name="adj" fmla="val 29647"/>
            </a:avLst>
          </a:prstGeom>
          <a:solidFill>
            <a:srgbClr val="FFFFFF">
              <a:shade val="85000"/>
            </a:srgbClr>
          </a:solidFill>
          <a:ln w="38100">
            <a:solidFill>
              <a:schemeClr val="accent2">
                <a:lumMod val="75000"/>
              </a:schemeClr>
            </a:solidFill>
          </a:ln>
          <a:effectLst>
            <a:reflection blurRad="12700" stA="38000" endPos="28000" dist="5000" dir="5400000" sy="-100000" algn="bl" rotWithShape="0"/>
          </a:effectLst>
        </p:spPr>
      </p:pic>
      <p:pic>
        <p:nvPicPr>
          <p:cNvPr id="8" name="Imagen 7">
            <a:extLst>
              <a:ext uri="{FF2B5EF4-FFF2-40B4-BE49-F238E27FC236}">
                <a16:creationId xmlns:a16="http://schemas.microsoft.com/office/drawing/2014/main" id="{9CC150F6-17C7-0A80-38B8-03084951A5D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32705" y="1417467"/>
            <a:ext cx="2304436" cy="3072581"/>
          </a:xfrm>
          <a:prstGeom prst="roundRect">
            <a:avLst>
              <a:gd name="adj" fmla="val 1112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Imagen 9">
            <a:extLst>
              <a:ext uri="{FF2B5EF4-FFF2-40B4-BE49-F238E27FC236}">
                <a16:creationId xmlns:a16="http://schemas.microsoft.com/office/drawing/2014/main" id="{BF5A9EFF-6FA3-1795-1E83-676CC2F8F55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4858" y="3797709"/>
            <a:ext cx="1955811" cy="2915265"/>
          </a:xfrm>
          <a:prstGeom prst="roundRect">
            <a:avLst>
              <a:gd name="adj" fmla="val 4167"/>
            </a:avLst>
          </a:prstGeom>
          <a:solidFill>
            <a:srgbClr val="FFFFFF"/>
          </a:solidFill>
          <a:ln w="76200" cap="sq">
            <a:solidFill>
              <a:srgbClr val="FFEE9F"/>
            </a:solidFill>
            <a:miter lim="800000"/>
          </a:ln>
          <a:effectLst/>
          <a:scene3d>
            <a:camera prst="orthographicFront"/>
            <a:lightRig rig="threePt" dir="t">
              <a:rot lat="0" lon="0" rev="2700000"/>
            </a:lightRig>
          </a:scene3d>
          <a:sp3d contourW="6350">
            <a:bevelT h="38100"/>
            <a:contourClr>
              <a:srgbClr val="C0C0C0"/>
            </a:contourClr>
          </a:sp3d>
        </p:spPr>
      </p:pic>
      <p:pic>
        <p:nvPicPr>
          <p:cNvPr id="12" name="Imagen 11">
            <a:extLst>
              <a:ext uri="{FF2B5EF4-FFF2-40B4-BE49-F238E27FC236}">
                <a16:creationId xmlns:a16="http://schemas.microsoft.com/office/drawing/2014/main" id="{11AB1A13-4266-B421-F71F-4322DC1A7F96}"/>
              </a:ext>
            </a:extLst>
          </p:cNvPr>
          <p:cNvPicPr>
            <a:picLocks noChangeAspect="1"/>
          </p:cNvPicPr>
          <p:nvPr/>
        </p:nvPicPr>
        <p:blipFill>
          <a:blip r:embed="rId6" cstate="email">
            <a:extLst>
              <a:ext uri="{28A0092B-C50C-407E-A947-70E740481C1C}">
                <a14:useLocalDpi xmlns:a14="http://schemas.microsoft.com/office/drawing/2010/main"/>
              </a:ext>
            </a:extLst>
          </a:blip>
          <a:stretch/>
        </p:blipFill>
        <p:spPr>
          <a:xfrm>
            <a:off x="7942264" y="4613159"/>
            <a:ext cx="4094877" cy="2244842"/>
          </a:xfrm>
          <a:prstGeom prst="rect">
            <a:avLst/>
          </a:prstGeom>
          <a:effectLst>
            <a:outerShdw blurRad="50800" dist="38100" dir="2700000" algn="tl" rotWithShape="0">
              <a:prstClr val="black">
                <a:alpha val="40000"/>
              </a:prstClr>
            </a:outerShdw>
          </a:effectLst>
        </p:spPr>
      </p:pic>
      <p:sp>
        <p:nvSpPr>
          <p:cNvPr id="14" name="CuadroTexto 13">
            <a:extLst>
              <a:ext uri="{FF2B5EF4-FFF2-40B4-BE49-F238E27FC236}">
                <a16:creationId xmlns:a16="http://schemas.microsoft.com/office/drawing/2014/main" id="{AE85A1E0-3447-5F90-7269-8E795752818A}"/>
              </a:ext>
            </a:extLst>
          </p:cNvPr>
          <p:cNvSpPr txBox="1"/>
          <p:nvPr/>
        </p:nvSpPr>
        <p:spPr>
          <a:xfrm>
            <a:off x="2508137" y="4544895"/>
            <a:ext cx="5365196" cy="2031325"/>
          </a:xfrm>
          <a:prstGeom prst="rect">
            <a:avLst/>
          </a:prstGeom>
          <a:noFill/>
        </p:spPr>
        <p:txBody>
          <a:bodyPr wrap="square">
            <a:spAutoFit/>
          </a:bodyPr>
          <a:lstStyle/>
          <a:p>
            <a:pPr algn="ctr">
              <a:spcBef>
                <a:spcPts val="600"/>
              </a:spcBef>
            </a:pPr>
            <a:r>
              <a:rPr lang="it-IT" b="1" dirty="0"/>
              <a:t>Paolo e i suoi collaboratori erano «ministri competenti di un nuovo patto» (2 Co 3:6). Un patto glorioso, scritto dallo Spirito nel cuore per la vita eterna. Ma alcuni seguivano un altro patto, quello della salvezza attraverso le opere della Legge scolpita nella pietra, che impediva loro di percepire la gloria della grazia (2 Co 3:7-9). </a:t>
            </a:r>
            <a:endParaRPr lang="es-ES" b="1" dirty="0"/>
          </a:p>
        </p:txBody>
      </p:sp>
      <p:pic>
        <p:nvPicPr>
          <p:cNvPr id="16" name="Imagen 15">
            <a:extLst>
              <a:ext uri="{FF2B5EF4-FFF2-40B4-BE49-F238E27FC236}">
                <a16:creationId xmlns:a16="http://schemas.microsoft.com/office/drawing/2014/main" id="{4F42BE16-B46D-E2E5-8489-129A9ECE1BBC}"/>
              </a:ext>
            </a:extLst>
          </p:cNvPr>
          <p:cNvPicPr>
            <a:picLocks noChangeAspect="1"/>
          </p:cNvPicPr>
          <p:nvPr/>
        </p:nvPicPr>
        <p:blipFill>
          <a:blip r:embed="rId7" cstate="email">
            <a:extLst>
              <a:ext uri="{28A0092B-C50C-407E-A947-70E740481C1C}">
                <a14:useLocalDpi xmlns:a14="http://schemas.microsoft.com/office/drawing/2010/main"/>
              </a:ext>
            </a:extLst>
          </a:blip>
          <a:stretch/>
        </p:blipFill>
        <p:spPr>
          <a:xfrm>
            <a:off x="9591" y="19664"/>
            <a:ext cx="2585884" cy="1454560"/>
          </a:xfrm>
          <a:prstGeom prst="rect">
            <a:avLst/>
          </a:prstGeom>
        </p:spPr>
      </p:pic>
      <p:sp>
        <p:nvSpPr>
          <p:cNvPr id="7" name="CuadroTexto 6">
            <a:extLst>
              <a:ext uri="{FF2B5EF4-FFF2-40B4-BE49-F238E27FC236}">
                <a16:creationId xmlns:a16="http://schemas.microsoft.com/office/drawing/2014/main" id="{B4AC7E66-434D-B6EE-0298-B463ECF6B2FE}"/>
              </a:ext>
            </a:extLst>
          </p:cNvPr>
          <p:cNvSpPr txBox="1"/>
          <p:nvPr/>
        </p:nvSpPr>
        <p:spPr>
          <a:xfrm>
            <a:off x="2988075" y="3153792"/>
            <a:ext cx="6705597" cy="1200329"/>
          </a:xfrm>
          <a:prstGeom prst="rect">
            <a:avLst/>
          </a:prstGeom>
          <a:noFill/>
        </p:spPr>
        <p:txBody>
          <a:bodyPr wrap="square">
            <a:spAutoFit/>
          </a:bodyPr>
          <a:lstStyle/>
          <a:p>
            <a:pPr lvl="0" algn="ctr">
              <a:spcBef>
                <a:spcPts val="600"/>
              </a:spcBef>
              <a:defRPr/>
            </a:pPr>
            <a:r>
              <a:rPr lang="it-IT" b="1" dirty="0">
                <a:solidFill>
                  <a:prstClr val="black"/>
                </a:solidFill>
              </a:rPr>
              <a:t>Possedeva la migliore lettera di raccomandazione che potesse esistere: gli stessi Corinzi (2 Co 3:2). I loro cuori erano stati trasformati dalla grazia di Dio, attraverso la predicazione dell’apostolo e dei suoi collaboratori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(2 Co</a:t>
            </a:r>
            <a:r>
              <a:rPr kumimoji="0" lang="es-ES" b="1" i="0" u="none" strike="noStrike" kern="1200" cap="none" spc="0" normalizeH="0" noProof="0" dirty="0">
                <a:ln>
                  <a:noFill/>
                </a:ln>
                <a:solidFill>
                  <a:prstClr val="black"/>
                </a:solidFill>
                <a:effectLst/>
                <a:uLnTx/>
                <a:uFillTx/>
                <a:latin typeface="Aptos" panose="02110004020202020204"/>
                <a:ea typeface="+mn-ea"/>
                <a:cs typeface="+mn-cs"/>
              </a:rPr>
              <a:t>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3:3).</a:t>
            </a:r>
          </a:p>
        </p:txBody>
      </p:sp>
    </p:spTree>
    <p:extLst>
      <p:ext uri="{BB962C8B-B14F-4D97-AF65-F5344CB8AC3E}">
        <p14:creationId xmlns:p14="http://schemas.microsoft.com/office/powerpoint/2010/main" val="964307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par>
                          <p:cTn id="17" fill="hold">
                            <p:stCondLst>
                              <p:cond delay="1500"/>
                            </p:stCondLst>
                            <p:childTnLst>
                              <p:par>
                                <p:cTn id="18" presetID="16" presetClass="entr" presetSubtype="37"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arn(outVertical)">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3"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0-#ppt_h/2"/>
                                          </p:val>
                                        </p:tav>
                                        <p:tav tm="100000">
                                          <p:val>
                                            <p:strVal val="#ppt_y"/>
                                          </p:val>
                                        </p:tav>
                                      </p:tavLst>
                                    </p:anim>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ssolve">
                                      <p:cBhvr>
                                        <p:cTn id="46" dur="500"/>
                                        <p:tgtEl>
                                          <p:spTgt spid="12"/>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0"/>
                                        <p:tgtEl>
                                          <p:spTgt spid="10"/>
                                        </p:tgtEl>
                                      </p:cBhvr>
                                    </p:animEffect>
                                    <p:anim calcmode="lin" valueType="num">
                                      <p:cBhvr>
                                        <p:cTn id="56" dur="1000" fill="hold"/>
                                        <p:tgtEl>
                                          <p:spTgt spid="10"/>
                                        </p:tgtEl>
                                        <p:attrNameLst>
                                          <p:attrName>ppt_x</p:attrName>
                                        </p:attrNameLst>
                                      </p:cBhvr>
                                      <p:tavLst>
                                        <p:tav tm="0">
                                          <p:val>
                                            <p:strVal val="#ppt_x"/>
                                          </p:val>
                                        </p:tav>
                                        <p:tav tm="100000">
                                          <p:val>
                                            <p:strVal val="#ppt_x"/>
                                          </p:val>
                                        </p:tav>
                                      </p:tavLst>
                                    </p:anim>
                                    <p:anim calcmode="lin" valueType="num">
                                      <p:cBhvr>
                                        <p:cTn id="57" dur="900" decel="100000" fill="hold"/>
                                        <p:tgtEl>
                                          <p:spTgt spid="10"/>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5" grpId="0"/>
      <p:bldP spid="1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11AC0C-B68C-195E-C631-F4FAACAACF7A}"/>
            </a:ext>
          </a:extLst>
        </p:cNvPr>
        <p:cNvGrpSpPr/>
        <p:nvPr/>
      </p:nvGrpSpPr>
      <p:grpSpPr>
        <a:xfrm>
          <a:off x="0" y="0"/>
          <a:ext cx="0" cy="0"/>
          <a:chOff x="0" y="0"/>
          <a:chExt cx="0" cy="0"/>
        </a:xfrm>
      </p:grpSpPr>
      <p:pic>
        <p:nvPicPr>
          <p:cNvPr id="2050" name="Picture 2" descr="C:\DATOS PC CLAUDIO\IGLESIA\imagenes\fondos varios\pastel374.jpg"/>
          <p:cNvPicPr>
            <a:picLocks noChangeAspect="1" noChangeArrowheads="1"/>
          </p:cNvPicPr>
          <p:nvPr/>
        </p:nvPicPr>
        <p:blipFill>
          <a:blip r:embed="rId2" cstate="email"/>
          <a:srcRect/>
          <a:stretch>
            <a:fillRect/>
          </a:stretch>
        </p:blipFill>
        <p:spPr bwMode="auto">
          <a:xfrm>
            <a:off x="-1" y="0"/>
            <a:ext cx="12194381" cy="7221194"/>
          </a:xfrm>
          <a:prstGeom prst="rect">
            <a:avLst/>
          </a:prstGeom>
          <a:noFill/>
        </p:spPr>
      </p:pic>
      <p:sp>
        <p:nvSpPr>
          <p:cNvPr id="3" name="CuadroTexto 2">
            <a:extLst>
              <a:ext uri="{FF2B5EF4-FFF2-40B4-BE49-F238E27FC236}">
                <a16:creationId xmlns:a16="http://schemas.microsoft.com/office/drawing/2014/main" id="{8639D07D-34D9-0265-C067-D3AE3EA6FCDE}"/>
              </a:ext>
            </a:extLst>
          </p:cNvPr>
          <p:cNvSpPr txBox="1"/>
          <p:nvPr/>
        </p:nvSpPr>
        <p:spPr>
          <a:xfrm>
            <a:off x="-2379" y="46061"/>
            <a:ext cx="12192000" cy="769441"/>
          </a:xfrm>
          <a:prstGeom prst="rect">
            <a:avLst/>
          </a:prstGeom>
          <a:noFill/>
        </p:spPr>
        <p:txBody>
          <a:bodyPr wrap="square">
            <a:spAutoFit/>
          </a:bodyPr>
          <a:lstStyle/>
          <a:p>
            <a:pPr algn="ctr"/>
            <a:r>
              <a:rPr lang="es-ES" sz="4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I RISCHI DEL MINISTERO</a:t>
            </a:r>
          </a:p>
        </p:txBody>
      </p:sp>
      <p:sp>
        <p:nvSpPr>
          <p:cNvPr id="4" name="CuadroTexto 3">
            <a:extLst>
              <a:ext uri="{FF2B5EF4-FFF2-40B4-BE49-F238E27FC236}">
                <a16:creationId xmlns:a16="http://schemas.microsoft.com/office/drawing/2014/main" id="{E9580F4D-704D-9538-1428-A7FFC3308146}"/>
              </a:ext>
            </a:extLst>
          </p:cNvPr>
          <p:cNvSpPr txBox="1"/>
          <p:nvPr/>
        </p:nvSpPr>
        <p:spPr>
          <a:xfrm>
            <a:off x="0" y="652373"/>
            <a:ext cx="12192001" cy="646331"/>
          </a:xfrm>
          <a:prstGeom prst="rect">
            <a:avLst/>
          </a:prstGeom>
          <a:noFill/>
        </p:spPr>
        <p:txBody>
          <a:bodyPr wrap="square">
            <a:spAutoFit/>
          </a:bodyPr>
          <a:lstStyle/>
          <a:p>
            <a:pPr algn="ctr"/>
            <a:r>
              <a:rPr lang="es-ES" b="1" dirty="0">
                <a:solidFill>
                  <a:srgbClr val="FFFF66"/>
                </a:solidFill>
                <a:effectLst>
                  <a:glow rad="127000">
                    <a:srgbClr val="91415C"/>
                  </a:glow>
                  <a:outerShdw blurRad="38100" dist="38100" dir="2700000" algn="tl">
                    <a:srgbClr val="000000">
                      <a:alpha val="43137"/>
                    </a:srgbClr>
                  </a:outerShdw>
                </a:effectLst>
                <a:latin typeface="Comic Sans MS" panose="030F0702030302020204" pitchFamily="66" charset="0"/>
              </a:rPr>
              <a:t>“</a:t>
            </a:r>
            <a:r>
              <a:rPr lang="it-IT" b="1" dirty="0">
                <a:solidFill>
                  <a:srgbClr val="FFFF66"/>
                </a:solidFill>
                <a:effectLst>
                  <a:glow rad="127000">
                    <a:srgbClr val="91415C"/>
                  </a:glow>
                  <a:outerShdw blurRad="38100" dist="38100" dir="2700000" algn="tl">
                    <a:srgbClr val="000000">
                      <a:alpha val="43137"/>
                    </a:srgbClr>
                  </a:outerShdw>
                </a:effectLst>
                <a:latin typeface="Comic Sans MS" panose="030F0702030302020204" pitchFamily="66" charset="0"/>
              </a:rPr>
              <a:t>Tutte queste cose infatti sono per voi, affinché la grazia, raggiungendo un numero sempre maggiore di persone, produca ringraziamento per abbondare alla gloria di Dio</a:t>
            </a:r>
            <a:r>
              <a:rPr lang="es-ES" b="1" dirty="0">
                <a:solidFill>
                  <a:srgbClr val="FFFF66"/>
                </a:solidFill>
                <a:effectLst>
                  <a:glow rad="127000">
                    <a:srgbClr val="91415C"/>
                  </a:glow>
                  <a:outerShdw blurRad="38100" dist="38100" dir="2700000" algn="tl">
                    <a:srgbClr val="000000">
                      <a:alpha val="43137"/>
                    </a:srgbClr>
                  </a:outerShdw>
                </a:effectLst>
                <a:latin typeface="Comic Sans MS" panose="030F0702030302020204" pitchFamily="66" charset="0"/>
              </a:rPr>
              <a:t>” </a:t>
            </a:r>
            <a:r>
              <a:rPr lang="es-ES" sz="1400" b="1" dirty="0">
                <a:solidFill>
                  <a:srgbClr val="FFFF66"/>
                </a:solidFill>
                <a:effectLst>
                  <a:glow rad="127000">
                    <a:srgbClr val="91415C"/>
                  </a:glow>
                  <a:outerShdw blurRad="38100" dist="38100" dir="2700000" algn="tl">
                    <a:srgbClr val="000000">
                      <a:alpha val="43137"/>
                    </a:srgbClr>
                  </a:outerShdw>
                </a:effectLst>
                <a:latin typeface="Comic Sans MS" panose="030F0702030302020204" pitchFamily="66" charset="0"/>
              </a:rPr>
              <a:t>(2  Corinzi 4:15)</a:t>
            </a:r>
          </a:p>
        </p:txBody>
      </p:sp>
      <p:sp>
        <p:nvSpPr>
          <p:cNvPr id="5" name="CuadroTexto 4">
            <a:extLst>
              <a:ext uri="{FF2B5EF4-FFF2-40B4-BE49-F238E27FC236}">
                <a16:creationId xmlns:a16="http://schemas.microsoft.com/office/drawing/2014/main" id="{5BF062EA-A4C5-5B75-4FE1-221A9BE25931}"/>
              </a:ext>
            </a:extLst>
          </p:cNvPr>
          <p:cNvSpPr txBox="1"/>
          <p:nvPr/>
        </p:nvSpPr>
        <p:spPr>
          <a:xfrm>
            <a:off x="171574" y="1529134"/>
            <a:ext cx="6799241" cy="1200329"/>
          </a:xfrm>
          <a:prstGeom prst="rect">
            <a:avLst/>
          </a:prstGeom>
          <a:noFill/>
        </p:spPr>
        <p:txBody>
          <a:bodyPr wrap="square" rtlCol="0">
            <a:spAutoFit/>
          </a:bodyPr>
          <a:lstStyle/>
          <a:p>
            <a:pPr>
              <a:spcBef>
                <a:spcPts val="600"/>
              </a:spcBef>
            </a:pPr>
            <a:r>
              <a:rPr lang="it-IT" b="1" dirty="0"/>
              <a:t>Paolo comprendeva e subiva i rischi del ministero. Ma sapeva che ne valeva la pena e li sopportava per amore delle persone alle quali offriva l’opportunità di raggiungere la salvezza (2 Co 4:15). Inoltre, aveva la certezza dell’aiuto divino </a:t>
            </a:r>
            <a:r>
              <a:rPr lang="es-ES" b="1" dirty="0"/>
              <a:t>(2 Co 4:7-9):</a:t>
            </a:r>
          </a:p>
        </p:txBody>
      </p:sp>
      <p:graphicFrame>
        <p:nvGraphicFramePr>
          <p:cNvPr id="6" name="Diagrama 5">
            <a:extLst>
              <a:ext uri="{FF2B5EF4-FFF2-40B4-BE49-F238E27FC236}">
                <a16:creationId xmlns:a16="http://schemas.microsoft.com/office/drawing/2014/main" id="{BE80B602-71FB-9565-8157-D9FE1C5425D6}"/>
              </a:ext>
            </a:extLst>
          </p:cNvPr>
          <p:cNvGraphicFramePr/>
          <p:nvPr>
            <p:extLst>
              <p:ext uri="{D42A27DB-BD31-4B8C-83A1-F6EECF244321}">
                <p14:modId xmlns:p14="http://schemas.microsoft.com/office/powerpoint/2010/main" val="1460418073"/>
              </p:ext>
            </p:extLst>
          </p:nvPr>
        </p:nvGraphicFramePr>
        <p:xfrm>
          <a:off x="342900" y="2951054"/>
          <a:ext cx="6284042" cy="1778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uadroTexto 7">
            <a:extLst>
              <a:ext uri="{FF2B5EF4-FFF2-40B4-BE49-F238E27FC236}">
                <a16:creationId xmlns:a16="http://schemas.microsoft.com/office/drawing/2014/main" id="{9ACC4B20-7625-B3C4-7D41-0A3E07DDEA08}"/>
              </a:ext>
            </a:extLst>
          </p:cNvPr>
          <p:cNvSpPr txBox="1"/>
          <p:nvPr/>
        </p:nvSpPr>
        <p:spPr>
          <a:xfrm>
            <a:off x="219072" y="4950909"/>
            <a:ext cx="6751742" cy="646331"/>
          </a:xfrm>
          <a:prstGeom prst="rect">
            <a:avLst/>
          </a:prstGeom>
          <a:noFill/>
        </p:spPr>
        <p:txBody>
          <a:bodyPr wrap="square" rtlCol="0">
            <a:spAutoFit/>
          </a:bodyPr>
          <a:lstStyle/>
          <a:p>
            <a:pPr>
              <a:spcBef>
                <a:spcPts val="600"/>
              </a:spcBef>
            </a:pPr>
            <a:r>
              <a:rPr lang="it-IT" b="1" dirty="0"/>
              <a:t>Il Vangelo viene predicato attraverso esseri umani fragili affinché la gloria sia solo di Dio.</a:t>
            </a:r>
            <a:endParaRPr lang="es-ES" b="1" dirty="0"/>
          </a:p>
        </p:txBody>
      </p:sp>
      <p:pic>
        <p:nvPicPr>
          <p:cNvPr id="7" name="Imagen 6">
            <a:extLst>
              <a:ext uri="{FF2B5EF4-FFF2-40B4-BE49-F238E27FC236}">
                <a16:creationId xmlns:a16="http://schemas.microsoft.com/office/drawing/2014/main" id="{75DC4A56-D3B3-E1E6-95DB-C55CC2AFDB3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45591" y="1421814"/>
            <a:ext cx="4865330" cy="2736748"/>
          </a:xfrm>
          <a:prstGeom prst="rect">
            <a:avLst/>
          </a:prstGeom>
          <a:ln w="88900" cap="sq" cmpd="thickThin">
            <a:solidFill>
              <a:schemeClr val="accent3">
                <a:lumMod val="50000"/>
              </a:schemeClr>
            </a:solidFill>
            <a:prstDash val="solid"/>
            <a:miter lim="800000"/>
          </a:ln>
          <a:effectLst>
            <a:innerShdw blurRad="76200">
              <a:srgbClr val="000000"/>
            </a:innerShdw>
          </a:effectLst>
        </p:spPr>
      </p:pic>
      <p:pic>
        <p:nvPicPr>
          <p:cNvPr id="10" name="Imagen 9">
            <a:extLst>
              <a:ext uri="{FF2B5EF4-FFF2-40B4-BE49-F238E27FC236}">
                <a16:creationId xmlns:a16="http://schemas.microsoft.com/office/drawing/2014/main" id="{C1811DAD-A774-3047-9AC5-4D8FCCAACB38}"/>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7146924" y="4385188"/>
            <a:ext cx="4865329" cy="2320738"/>
          </a:xfrm>
          <a:prstGeom prst="rect">
            <a:avLst/>
          </a:prstGeom>
          <a:ln w="76200" cap="sq">
            <a:solidFill>
              <a:schemeClr val="accent6">
                <a:lumMod val="75000"/>
              </a:schemeClr>
            </a:solidFill>
            <a:prstDash val="solid"/>
            <a:miter lim="800000"/>
          </a:ln>
          <a:effectLst>
            <a:outerShdw blurRad="50800" dist="38100" dir="2700000" algn="tl" rotWithShape="0">
              <a:srgbClr val="000000">
                <a:alpha val="43000"/>
              </a:srgbClr>
            </a:outerShdw>
          </a:effectLst>
        </p:spPr>
      </p:pic>
      <p:sp>
        <p:nvSpPr>
          <p:cNvPr id="9" name="CuadroTexto 8">
            <a:extLst>
              <a:ext uri="{FF2B5EF4-FFF2-40B4-BE49-F238E27FC236}">
                <a16:creationId xmlns:a16="http://schemas.microsoft.com/office/drawing/2014/main" id="{F23EFD76-5402-A255-B6FE-F4299AF0FFFF}"/>
              </a:ext>
            </a:extLst>
          </p:cNvPr>
          <p:cNvSpPr txBox="1"/>
          <p:nvPr/>
        </p:nvSpPr>
        <p:spPr>
          <a:xfrm>
            <a:off x="219072" y="5818831"/>
            <a:ext cx="6867525" cy="923330"/>
          </a:xfrm>
          <a:prstGeom prst="rect">
            <a:avLst/>
          </a:prstGeom>
          <a:noFill/>
        </p:spPr>
        <p:txBody>
          <a:bodyPr wrap="square">
            <a:spAutoFit/>
          </a:bodyPr>
          <a:lstStyle/>
          <a:p>
            <a:pPr lvl="0">
              <a:spcBef>
                <a:spcPts val="600"/>
              </a:spcBef>
              <a:defRPr/>
            </a:pPr>
            <a:r>
              <a:rPr lang="it-IT" b="1" dirty="0">
                <a:solidFill>
                  <a:prstClr val="black"/>
                </a:solidFill>
              </a:rPr>
              <a:t>Le sofferenze sono una «lieve tribolazione momentanea» rispetto al «peso di gloria eccellente ed eterno» che otterremo nel giorno della risurrezione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(2 Co 4:14-18).</a:t>
            </a:r>
          </a:p>
        </p:txBody>
      </p:sp>
    </p:spTree>
    <p:extLst>
      <p:ext uri="{BB962C8B-B14F-4D97-AF65-F5344CB8AC3E}">
        <p14:creationId xmlns:p14="http://schemas.microsoft.com/office/powerpoint/2010/main" val="287027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5"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7"/>
                                        </p:tgtEl>
                                      </p:cBhvr>
                                    </p:animEffect>
                                  </p:childTnLst>
                                </p:cTn>
                              </p:par>
                            </p:childTnLst>
                          </p:cTn>
                        </p:par>
                        <p:par>
                          <p:cTn id="34" fill="hold">
                            <p:stCondLst>
                              <p:cond delay="1000"/>
                            </p:stCondLst>
                            <p:childTnLst>
                              <p:par>
                                <p:cTn id="35" presetID="53" presetClass="entr" presetSubtype="16" fill="hold" grpId="0" nodeType="afterEffect">
                                  <p:stCondLst>
                                    <p:cond delay="0"/>
                                  </p:stCondLst>
                                  <p:childTnLst>
                                    <p:set>
                                      <p:cBhvr>
                                        <p:cTn id="36" dur="1" fill="hold">
                                          <p:stCondLst>
                                            <p:cond delay="0"/>
                                          </p:stCondLst>
                                        </p:cTn>
                                        <p:tgtEl>
                                          <p:spTgt spid="6">
                                            <p:graphicEl>
                                              <a:dgm id="{E47297B3-7A47-48B1-9198-A59AC6377CDE}"/>
                                            </p:graphicEl>
                                          </p:spTgt>
                                        </p:tgtEl>
                                        <p:attrNameLst>
                                          <p:attrName>style.visibility</p:attrName>
                                        </p:attrNameLst>
                                      </p:cBhvr>
                                      <p:to>
                                        <p:strVal val="visible"/>
                                      </p:to>
                                    </p:set>
                                    <p:anim calcmode="lin" valueType="num">
                                      <p:cBhvr>
                                        <p:cTn id="37" dur="500" fill="hold"/>
                                        <p:tgtEl>
                                          <p:spTgt spid="6">
                                            <p:graphicEl>
                                              <a:dgm id="{E47297B3-7A47-48B1-9198-A59AC6377CDE}"/>
                                            </p:graphicEl>
                                          </p:spTgt>
                                        </p:tgtEl>
                                        <p:attrNameLst>
                                          <p:attrName>ppt_w</p:attrName>
                                        </p:attrNameLst>
                                      </p:cBhvr>
                                      <p:tavLst>
                                        <p:tav tm="0">
                                          <p:val>
                                            <p:fltVal val="0"/>
                                          </p:val>
                                        </p:tav>
                                        <p:tav tm="100000">
                                          <p:val>
                                            <p:strVal val="#ppt_w"/>
                                          </p:val>
                                        </p:tav>
                                      </p:tavLst>
                                    </p:anim>
                                    <p:anim calcmode="lin" valueType="num">
                                      <p:cBhvr>
                                        <p:cTn id="38" dur="500" fill="hold"/>
                                        <p:tgtEl>
                                          <p:spTgt spid="6">
                                            <p:graphicEl>
                                              <a:dgm id="{E47297B3-7A47-48B1-9198-A59AC6377CDE}"/>
                                            </p:graphicEl>
                                          </p:spTgt>
                                        </p:tgtEl>
                                        <p:attrNameLst>
                                          <p:attrName>ppt_h</p:attrName>
                                        </p:attrNameLst>
                                      </p:cBhvr>
                                      <p:tavLst>
                                        <p:tav tm="0">
                                          <p:val>
                                            <p:fltVal val="0"/>
                                          </p:val>
                                        </p:tav>
                                        <p:tav tm="100000">
                                          <p:val>
                                            <p:strVal val="#ppt_h"/>
                                          </p:val>
                                        </p:tav>
                                      </p:tavLst>
                                    </p:anim>
                                    <p:animEffect transition="in" filter="fade">
                                      <p:cBhvr>
                                        <p:cTn id="39" dur="500"/>
                                        <p:tgtEl>
                                          <p:spTgt spid="6">
                                            <p:graphicEl>
                                              <a:dgm id="{E47297B3-7A47-48B1-9198-A59AC6377CDE}"/>
                                            </p:graphicEl>
                                          </p:spTgt>
                                        </p:tgtEl>
                                      </p:cBhvr>
                                    </p:animEffect>
                                  </p:childTnLst>
                                </p:cTn>
                              </p:par>
                            </p:childTnLst>
                          </p:cTn>
                        </p:par>
                        <p:par>
                          <p:cTn id="40" fill="hold">
                            <p:stCondLst>
                              <p:cond delay="1500"/>
                            </p:stCondLst>
                            <p:childTnLst>
                              <p:par>
                                <p:cTn id="41" presetID="53" presetClass="entr" presetSubtype="16" fill="hold" grpId="0" nodeType="afterEffect">
                                  <p:stCondLst>
                                    <p:cond delay="0"/>
                                  </p:stCondLst>
                                  <p:childTnLst>
                                    <p:set>
                                      <p:cBhvr>
                                        <p:cTn id="42" dur="1" fill="hold">
                                          <p:stCondLst>
                                            <p:cond delay="0"/>
                                          </p:stCondLst>
                                        </p:cTn>
                                        <p:tgtEl>
                                          <p:spTgt spid="6">
                                            <p:graphicEl>
                                              <a:dgm id="{C6857168-8733-46E3-8C7A-8C0A36C41D42}"/>
                                            </p:graphicEl>
                                          </p:spTgt>
                                        </p:tgtEl>
                                        <p:attrNameLst>
                                          <p:attrName>style.visibility</p:attrName>
                                        </p:attrNameLst>
                                      </p:cBhvr>
                                      <p:to>
                                        <p:strVal val="visible"/>
                                      </p:to>
                                    </p:set>
                                    <p:anim calcmode="lin" valueType="num">
                                      <p:cBhvr>
                                        <p:cTn id="43" dur="500" fill="hold"/>
                                        <p:tgtEl>
                                          <p:spTgt spid="6">
                                            <p:graphicEl>
                                              <a:dgm id="{C6857168-8733-46E3-8C7A-8C0A36C41D42}"/>
                                            </p:graphicEl>
                                          </p:spTgt>
                                        </p:tgtEl>
                                        <p:attrNameLst>
                                          <p:attrName>ppt_w</p:attrName>
                                        </p:attrNameLst>
                                      </p:cBhvr>
                                      <p:tavLst>
                                        <p:tav tm="0">
                                          <p:val>
                                            <p:fltVal val="0"/>
                                          </p:val>
                                        </p:tav>
                                        <p:tav tm="100000">
                                          <p:val>
                                            <p:strVal val="#ppt_w"/>
                                          </p:val>
                                        </p:tav>
                                      </p:tavLst>
                                    </p:anim>
                                    <p:anim calcmode="lin" valueType="num">
                                      <p:cBhvr>
                                        <p:cTn id="44" dur="500" fill="hold"/>
                                        <p:tgtEl>
                                          <p:spTgt spid="6">
                                            <p:graphicEl>
                                              <a:dgm id="{C6857168-8733-46E3-8C7A-8C0A36C41D42}"/>
                                            </p:graphicEl>
                                          </p:spTgt>
                                        </p:tgtEl>
                                        <p:attrNameLst>
                                          <p:attrName>ppt_h</p:attrName>
                                        </p:attrNameLst>
                                      </p:cBhvr>
                                      <p:tavLst>
                                        <p:tav tm="0">
                                          <p:val>
                                            <p:fltVal val="0"/>
                                          </p:val>
                                        </p:tav>
                                        <p:tav tm="100000">
                                          <p:val>
                                            <p:strVal val="#ppt_h"/>
                                          </p:val>
                                        </p:tav>
                                      </p:tavLst>
                                    </p:anim>
                                    <p:animEffect transition="in" filter="fade">
                                      <p:cBhvr>
                                        <p:cTn id="45" dur="500"/>
                                        <p:tgtEl>
                                          <p:spTgt spid="6">
                                            <p:graphicEl>
                                              <a:dgm id="{C6857168-8733-46E3-8C7A-8C0A36C41D42}"/>
                                            </p:graphicEl>
                                          </p:spTgt>
                                        </p:tgtEl>
                                      </p:cBhvr>
                                    </p:animEffect>
                                  </p:childTnLst>
                                </p:cTn>
                              </p:par>
                            </p:childTnLst>
                          </p:cTn>
                        </p:par>
                        <p:par>
                          <p:cTn id="46" fill="hold">
                            <p:stCondLst>
                              <p:cond delay="2000"/>
                            </p:stCondLst>
                            <p:childTnLst>
                              <p:par>
                                <p:cTn id="47" presetID="53" presetClass="entr" presetSubtype="16" fill="hold" grpId="0" nodeType="afterEffect">
                                  <p:stCondLst>
                                    <p:cond delay="0"/>
                                  </p:stCondLst>
                                  <p:childTnLst>
                                    <p:set>
                                      <p:cBhvr>
                                        <p:cTn id="48" dur="1" fill="hold">
                                          <p:stCondLst>
                                            <p:cond delay="0"/>
                                          </p:stCondLst>
                                        </p:cTn>
                                        <p:tgtEl>
                                          <p:spTgt spid="6">
                                            <p:graphicEl>
                                              <a:dgm id="{76C8D22E-4B2E-4251-9C3E-817A7114C566}"/>
                                            </p:graphicEl>
                                          </p:spTgt>
                                        </p:tgtEl>
                                        <p:attrNameLst>
                                          <p:attrName>style.visibility</p:attrName>
                                        </p:attrNameLst>
                                      </p:cBhvr>
                                      <p:to>
                                        <p:strVal val="visible"/>
                                      </p:to>
                                    </p:set>
                                    <p:anim calcmode="lin" valueType="num">
                                      <p:cBhvr>
                                        <p:cTn id="49" dur="500" fill="hold"/>
                                        <p:tgtEl>
                                          <p:spTgt spid="6">
                                            <p:graphicEl>
                                              <a:dgm id="{76C8D22E-4B2E-4251-9C3E-817A7114C566}"/>
                                            </p:graphicEl>
                                          </p:spTgt>
                                        </p:tgtEl>
                                        <p:attrNameLst>
                                          <p:attrName>ppt_w</p:attrName>
                                        </p:attrNameLst>
                                      </p:cBhvr>
                                      <p:tavLst>
                                        <p:tav tm="0">
                                          <p:val>
                                            <p:fltVal val="0"/>
                                          </p:val>
                                        </p:tav>
                                        <p:tav tm="100000">
                                          <p:val>
                                            <p:strVal val="#ppt_w"/>
                                          </p:val>
                                        </p:tav>
                                      </p:tavLst>
                                    </p:anim>
                                    <p:anim calcmode="lin" valueType="num">
                                      <p:cBhvr>
                                        <p:cTn id="50" dur="500" fill="hold"/>
                                        <p:tgtEl>
                                          <p:spTgt spid="6">
                                            <p:graphicEl>
                                              <a:dgm id="{76C8D22E-4B2E-4251-9C3E-817A7114C566}"/>
                                            </p:graphicEl>
                                          </p:spTgt>
                                        </p:tgtEl>
                                        <p:attrNameLst>
                                          <p:attrName>ppt_h</p:attrName>
                                        </p:attrNameLst>
                                      </p:cBhvr>
                                      <p:tavLst>
                                        <p:tav tm="0">
                                          <p:val>
                                            <p:fltVal val="0"/>
                                          </p:val>
                                        </p:tav>
                                        <p:tav tm="100000">
                                          <p:val>
                                            <p:strVal val="#ppt_h"/>
                                          </p:val>
                                        </p:tav>
                                      </p:tavLst>
                                    </p:anim>
                                    <p:animEffect transition="in" filter="fade">
                                      <p:cBhvr>
                                        <p:cTn id="51" dur="500"/>
                                        <p:tgtEl>
                                          <p:spTgt spid="6">
                                            <p:graphicEl>
                                              <a:dgm id="{76C8D22E-4B2E-4251-9C3E-817A7114C566}"/>
                                            </p:graphicEl>
                                          </p:spTgt>
                                        </p:tgtEl>
                                      </p:cBhvr>
                                    </p:animEffect>
                                  </p:childTnLst>
                                </p:cTn>
                              </p:par>
                            </p:childTnLst>
                          </p:cTn>
                        </p:par>
                        <p:par>
                          <p:cTn id="52" fill="hold">
                            <p:stCondLst>
                              <p:cond delay="2500"/>
                            </p:stCondLst>
                            <p:childTnLst>
                              <p:par>
                                <p:cTn id="53" presetID="53" presetClass="entr" presetSubtype="16" fill="hold" grpId="0" nodeType="afterEffect">
                                  <p:stCondLst>
                                    <p:cond delay="0"/>
                                  </p:stCondLst>
                                  <p:childTnLst>
                                    <p:set>
                                      <p:cBhvr>
                                        <p:cTn id="54" dur="1" fill="hold">
                                          <p:stCondLst>
                                            <p:cond delay="0"/>
                                          </p:stCondLst>
                                        </p:cTn>
                                        <p:tgtEl>
                                          <p:spTgt spid="6">
                                            <p:graphicEl>
                                              <a:dgm id="{4A46A151-8DAB-484D-87F3-2A3CDE652251}"/>
                                            </p:graphicEl>
                                          </p:spTgt>
                                        </p:tgtEl>
                                        <p:attrNameLst>
                                          <p:attrName>style.visibility</p:attrName>
                                        </p:attrNameLst>
                                      </p:cBhvr>
                                      <p:to>
                                        <p:strVal val="visible"/>
                                      </p:to>
                                    </p:set>
                                    <p:anim calcmode="lin" valueType="num">
                                      <p:cBhvr>
                                        <p:cTn id="55" dur="500" fill="hold"/>
                                        <p:tgtEl>
                                          <p:spTgt spid="6">
                                            <p:graphicEl>
                                              <a:dgm id="{4A46A151-8DAB-484D-87F3-2A3CDE652251}"/>
                                            </p:graphicEl>
                                          </p:spTgt>
                                        </p:tgtEl>
                                        <p:attrNameLst>
                                          <p:attrName>ppt_w</p:attrName>
                                        </p:attrNameLst>
                                      </p:cBhvr>
                                      <p:tavLst>
                                        <p:tav tm="0">
                                          <p:val>
                                            <p:fltVal val="0"/>
                                          </p:val>
                                        </p:tav>
                                        <p:tav tm="100000">
                                          <p:val>
                                            <p:strVal val="#ppt_w"/>
                                          </p:val>
                                        </p:tav>
                                      </p:tavLst>
                                    </p:anim>
                                    <p:anim calcmode="lin" valueType="num">
                                      <p:cBhvr>
                                        <p:cTn id="56" dur="500" fill="hold"/>
                                        <p:tgtEl>
                                          <p:spTgt spid="6">
                                            <p:graphicEl>
                                              <a:dgm id="{4A46A151-8DAB-484D-87F3-2A3CDE652251}"/>
                                            </p:graphicEl>
                                          </p:spTgt>
                                        </p:tgtEl>
                                        <p:attrNameLst>
                                          <p:attrName>ppt_h</p:attrName>
                                        </p:attrNameLst>
                                      </p:cBhvr>
                                      <p:tavLst>
                                        <p:tav tm="0">
                                          <p:val>
                                            <p:fltVal val="0"/>
                                          </p:val>
                                        </p:tav>
                                        <p:tav tm="100000">
                                          <p:val>
                                            <p:strVal val="#ppt_h"/>
                                          </p:val>
                                        </p:tav>
                                      </p:tavLst>
                                    </p:anim>
                                    <p:animEffect transition="in" filter="fade">
                                      <p:cBhvr>
                                        <p:cTn id="57" dur="500"/>
                                        <p:tgtEl>
                                          <p:spTgt spid="6">
                                            <p:graphicEl>
                                              <a:dgm id="{4A46A151-8DAB-484D-87F3-2A3CDE652251}"/>
                                            </p:graphicEl>
                                          </p:spTgt>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6">
                                            <p:graphicEl>
                                              <a:dgm id="{12672D78-DFBA-49D1-83A4-5A8DECC0F1D9}"/>
                                            </p:graphicEl>
                                          </p:spTgt>
                                        </p:tgtEl>
                                        <p:attrNameLst>
                                          <p:attrName>style.visibility</p:attrName>
                                        </p:attrNameLst>
                                      </p:cBhvr>
                                      <p:to>
                                        <p:strVal val="visible"/>
                                      </p:to>
                                    </p:set>
                                    <p:anim calcmode="lin" valueType="num">
                                      <p:cBhvr>
                                        <p:cTn id="61" dur="500" fill="hold"/>
                                        <p:tgtEl>
                                          <p:spTgt spid="6">
                                            <p:graphicEl>
                                              <a:dgm id="{12672D78-DFBA-49D1-83A4-5A8DECC0F1D9}"/>
                                            </p:graphicEl>
                                          </p:spTgt>
                                        </p:tgtEl>
                                        <p:attrNameLst>
                                          <p:attrName>ppt_w</p:attrName>
                                        </p:attrNameLst>
                                      </p:cBhvr>
                                      <p:tavLst>
                                        <p:tav tm="0">
                                          <p:val>
                                            <p:fltVal val="0"/>
                                          </p:val>
                                        </p:tav>
                                        <p:tav tm="100000">
                                          <p:val>
                                            <p:strVal val="#ppt_w"/>
                                          </p:val>
                                        </p:tav>
                                      </p:tavLst>
                                    </p:anim>
                                    <p:anim calcmode="lin" valueType="num">
                                      <p:cBhvr>
                                        <p:cTn id="62" dur="500" fill="hold"/>
                                        <p:tgtEl>
                                          <p:spTgt spid="6">
                                            <p:graphicEl>
                                              <a:dgm id="{12672D78-DFBA-49D1-83A4-5A8DECC0F1D9}"/>
                                            </p:graphicEl>
                                          </p:spTgt>
                                        </p:tgtEl>
                                        <p:attrNameLst>
                                          <p:attrName>ppt_h</p:attrName>
                                        </p:attrNameLst>
                                      </p:cBhvr>
                                      <p:tavLst>
                                        <p:tav tm="0">
                                          <p:val>
                                            <p:fltVal val="0"/>
                                          </p:val>
                                        </p:tav>
                                        <p:tav tm="100000">
                                          <p:val>
                                            <p:strVal val="#ppt_h"/>
                                          </p:val>
                                        </p:tav>
                                      </p:tavLst>
                                    </p:anim>
                                    <p:animEffect transition="in" filter="fade">
                                      <p:cBhvr>
                                        <p:cTn id="63" dur="500"/>
                                        <p:tgtEl>
                                          <p:spTgt spid="6">
                                            <p:graphicEl>
                                              <a:dgm id="{12672D78-DFBA-49D1-83A4-5A8DECC0F1D9}"/>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6">
                                            <p:graphicEl>
                                              <a:dgm id="{E7AE57C8-7BED-4BFC-AEEA-458ED617BDD9}"/>
                                            </p:graphicEl>
                                          </p:spTgt>
                                        </p:tgtEl>
                                        <p:attrNameLst>
                                          <p:attrName>style.visibility</p:attrName>
                                        </p:attrNameLst>
                                      </p:cBhvr>
                                      <p:to>
                                        <p:strVal val="visible"/>
                                      </p:to>
                                    </p:set>
                                    <p:anim calcmode="lin" valueType="num">
                                      <p:cBhvr>
                                        <p:cTn id="68" dur="500" fill="hold"/>
                                        <p:tgtEl>
                                          <p:spTgt spid="6">
                                            <p:graphicEl>
                                              <a:dgm id="{E7AE57C8-7BED-4BFC-AEEA-458ED617BDD9}"/>
                                            </p:graphicEl>
                                          </p:spTgt>
                                        </p:tgtEl>
                                        <p:attrNameLst>
                                          <p:attrName>ppt_w</p:attrName>
                                        </p:attrNameLst>
                                      </p:cBhvr>
                                      <p:tavLst>
                                        <p:tav tm="0">
                                          <p:val>
                                            <p:fltVal val="0"/>
                                          </p:val>
                                        </p:tav>
                                        <p:tav tm="100000">
                                          <p:val>
                                            <p:strVal val="#ppt_w"/>
                                          </p:val>
                                        </p:tav>
                                      </p:tavLst>
                                    </p:anim>
                                    <p:anim calcmode="lin" valueType="num">
                                      <p:cBhvr>
                                        <p:cTn id="69" dur="500" fill="hold"/>
                                        <p:tgtEl>
                                          <p:spTgt spid="6">
                                            <p:graphicEl>
                                              <a:dgm id="{E7AE57C8-7BED-4BFC-AEEA-458ED617BDD9}"/>
                                            </p:graphicEl>
                                          </p:spTgt>
                                        </p:tgtEl>
                                        <p:attrNameLst>
                                          <p:attrName>ppt_h</p:attrName>
                                        </p:attrNameLst>
                                      </p:cBhvr>
                                      <p:tavLst>
                                        <p:tav tm="0">
                                          <p:val>
                                            <p:fltVal val="0"/>
                                          </p:val>
                                        </p:tav>
                                        <p:tav tm="100000">
                                          <p:val>
                                            <p:strVal val="#ppt_h"/>
                                          </p:val>
                                        </p:tav>
                                      </p:tavLst>
                                    </p:anim>
                                    <p:animEffect transition="in" filter="fade">
                                      <p:cBhvr>
                                        <p:cTn id="70" dur="500"/>
                                        <p:tgtEl>
                                          <p:spTgt spid="6">
                                            <p:graphicEl>
                                              <a:dgm id="{E7AE57C8-7BED-4BFC-AEEA-458ED617BDD9}"/>
                                            </p:graphicEl>
                                          </p:spTgt>
                                        </p:tgtEl>
                                      </p:cBhvr>
                                    </p:animEffect>
                                  </p:childTnLst>
                                </p:cTn>
                              </p:par>
                            </p:childTnLst>
                          </p:cTn>
                        </p:par>
                        <p:par>
                          <p:cTn id="71" fill="hold">
                            <p:stCondLst>
                              <p:cond delay="500"/>
                            </p:stCondLst>
                            <p:childTnLst>
                              <p:par>
                                <p:cTn id="72" presetID="53" presetClass="entr" presetSubtype="16" fill="hold" grpId="0" nodeType="afterEffect">
                                  <p:stCondLst>
                                    <p:cond delay="0"/>
                                  </p:stCondLst>
                                  <p:childTnLst>
                                    <p:set>
                                      <p:cBhvr>
                                        <p:cTn id="73" dur="1" fill="hold">
                                          <p:stCondLst>
                                            <p:cond delay="0"/>
                                          </p:stCondLst>
                                        </p:cTn>
                                        <p:tgtEl>
                                          <p:spTgt spid="6">
                                            <p:graphicEl>
                                              <a:dgm id="{E0457EA9-81B3-4EFD-BD45-F69A92A48A81}"/>
                                            </p:graphicEl>
                                          </p:spTgt>
                                        </p:tgtEl>
                                        <p:attrNameLst>
                                          <p:attrName>style.visibility</p:attrName>
                                        </p:attrNameLst>
                                      </p:cBhvr>
                                      <p:to>
                                        <p:strVal val="visible"/>
                                      </p:to>
                                    </p:set>
                                    <p:anim calcmode="lin" valueType="num">
                                      <p:cBhvr>
                                        <p:cTn id="74" dur="500" fill="hold"/>
                                        <p:tgtEl>
                                          <p:spTgt spid="6">
                                            <p:graphicEl>
                                              <a:dgm id="{E0457EA9-81B3-4EFD-BD45-F69A92A48A81}"/>
                                            </p:graphicEl>
                                          </p:spTgt>
                                        </p:tgtEl>
                                        <p:attrNameLst>
                                          <p:attrName>ppt_w</p:attrName>
                                        </p:attrNameLst>
                                      </p:cBhvr>
                                      <p:tavLst>
                                        <p:tav tm="0">
                                          <p:val>
                                            <p:fltVal val="0"/>
                                          </p:val>
                                        </p:tav>
                                        <p:tav tm="100000">
                                          <p:val>
                                            <p:strVal val="#ppt_w"/>
                                          </p:val>
                                        </p:tav>
                                      </p:tavLst>
                                    </p:anim>
                                    <p:anim calcmode="lin" valueType="num">
                                      <p:cBhvr>
                                        <p:cTn id="75" dur="500" fill="hold"/>
                                        <p:tgtEl>
                                          <p:spTgt spid="6">
                                            <p:graphicEl>
                                              <a:dgm id="{E0457EA9-81B3-4EFD-BD45-F69A92A48A81}"/>
                                            </p:graphicEl>
                                          </p:spTgt>
                                        </p:tgtEl>
                                        <p:attrNameLst>
                                          <p:attrName>ppt_h</p:attrName>
                                        </p:attrNameLst>
                                      </p:cBhvr>
                                      <p:tavLst>
                                        <p:tav tm="0">
                                          <p:val>
                                            <p:fltVal val="0"/>
                                          </p:val>
                                        </p:tav>
                                        <p:tav tm="100000">
                                          <p:val>
                                            <p:strVal val="#ppt_h"/>
                                          </p:val>
                                        </p:tav>
                                      </p:tavLst>
                                    </p:anim>
                                    <p:animEffect transition="in" filter="fade">
                                      <p:cBhvr>
                                        <p:cTn id="76" dur="500"/>
                                        <p:tgtEl>
                                          <p:spTgt spid="6">
                                            <p:graphicEl>
                                              <a:dgm id="{E0457EA9-81B3-4EFD-BD45-F69A92A48A81}"/>
                                            </p:graphicEl>
                                          </p:spTgt>
                                        </p:tgtEl>
                                      </p:cBhvr>
                                    </p:animEffect>
                                  </p:childTnLst>
                                </p:cTn>
                              </p:par>
                            </p:childTnLst>
                          </p:cTn>
                        </p:par>
                        <p:par>
                          <p:cTn id="77" fill="hold">
                            <p:stCondLst>
                              <p:cond delay="1000"/>
                            </p:stCondLst>
                            <p:childTnLst>
                              <p:par>
                                <p:cTn id="78" presetID="53" presetClass="entr" presetSubtype="16" fill="hold" grpId="0" nodeType="afterEffect">
                                  <p:stCondLst>
                                    <p:cond delay="0"/>
                                  </p:stCondLst>
                                  <p:childTnLst>
                                    <p:set>
                                      <p:cBhvr>
                                        <p:cTn id="79" dur="1" fill="hold">
                                          <p:stCondLst>
                                            <p:cond delay="0"/>
                                          </p:stCondLst>
                                        </p:cTn>
                                        <p:tgtEl>
                                          <p:spTgt spid="6">
                                            <p:graphicEl>
                                              <a:dgm id="{75EA5EF2-FBEB-4C81-A73B-23AF18853AE0}"/>
                                            </p:graphicEl>
                                          </p:spTgt>
                                        </p:tgtEl>
                                        <p:attrNameLst>
                                          <p:attrName>style.visibility</p:attrName>
                                        </p:attrNameLst>
                                      </p:cBhvr>
                                      <p:to>
                                        <p:strVal val="visible"/>
                                      </p:to>
                                    </p:set>
                                    <p:anim calcmode="lin" valueType="num">
                                      <p:cBhvr>
                                        <p:cTn id="80" dur="500" fill="hold"/>
                                        <p:tgtEl>
                                          <p:spTgt spid="6">
                                            <p:graphicEl>
                                              <a:dgm id="{75EA5EF2-FBEB-4C81-A73B-23AF18853AE0}"/>
                                            </p:graphicEl>
                                          </p:spTgt>
                                        </p:tgtEl>
                                        <p:attrNameLst>
                                          <p:attrName>ppt_w</p:attrName>
                                        </p:attrNameLst>
                                      </p:cBhvr>
                                      <p:tavLst>
                                        <p:tav tm="0">
                                          <p:val>
                                            <p:fltVal val="0"/>
                                          </p:val>
                                        </p:tav>
                                        <p:tav tm="100000">
                                          <p:val>
                                            <p:strVal val="#ppt_w"/>
                                          </p:val>
                                        </p:tav>
                                      </p:tavLst>
                                    </p:anim>
                                    <p:anim calcmode="lin" valueType="num">
                                      <p:cBhvr>
                                        <p:cTn id="81" dur="500" fill="hold"/>
                                        <p:tgtEl>
                                          <p:spTgt spid="6">
                                            <p:graphicEl>
                                              <a:dgm id="{75EA5EF2-FBEB-4C81-A73B-23AF18853AE0}"/>
                                            </p:graphicEl>
                                          </p:spTgt>
                                        </p:tgtEl>
                                        <p:attrNameLst>
                                          <p:attrName>ppt_h</p:attrName>
                                        </p:attrNameLst>
                                      </p:cBhvr>
                                      <p:tavLst>
                                        <p:tav tm="0">
                                          <p:val>
                                            <p:fltVal val="0"/>
                                          </p:val>
                                        </p:tav>
                                        <p:tav tm="100000">
                                          <p:val>
                                            <p:strVal val="#ppt_h"/>
                                          </p:val>
                                        </p:tav>
                                      </p:tavLst>
                                    </p:anim>
                                    <p:animEffect transition="in" filter="fade">
                                      <p:cBhvr>
                                        <p:cTn id="82" dur="500"/>
                                        <p:tgtEl>
                                          <p:spTgt spid="6">
                                            <p:graphicEl>
                                              <a:dgm id="{75EA5EF2-FBEB-4C81-A73B-23AF18853AE0}"/>
                                            </p:graphicEl>
                                          </p:spTgt>
                                        </p:tgtEl>
                                      </p:cBhvr>
                                    </p:animEffect>
                                  </p:childTnLst>
                                </p:cTn>
                              </p:par>
                            </p:childTnLst>
                          </p:cTn>
                        </p:par>
                        <p:par>
                          <p:cTn id="83" fill="hold">
                            <p:stCondLst>
                              <p:cond delay="1500"/>
                            </p:stCondLst>
                            <p:childTnLst>
                              <p:par>
                                <p:cTn id="84" presetID="53" presetClass="entr" presetSubtype="16" fill="hold" grpId="0" nodeType="afterEffect">
                                  <p:stCondLst>
                                    <p:cond delay="0"/>
                                  </p:stCondLst>
                                  <p:childTnLst>
                                    <p:set>
                                      <p:cBhvr>
                                        <p:cTn id="85" dur="1" fill="hold">
                                          <p:stCondLst>
                                            <p:cond delay="0"/>
                                          </p:stCondLst>
                                        </p:cTn>
                                        <p:tgtEl>
                                          <p:spTgt spid="6">
                                            <p:graphicEl>
                                              <a:dgm id="{C853E4C3-BBD3-4127-9854-F66980A0323F}"/>
                                            </p:graphicEl>
                                          </p:spTgt>
                                        </p:tgtEl>
                                        <p:attrNameLst>
                                          <p:attrName>style.visibility</p:attrName>
                                        </p:attrNameLst>
                                      </p:cBhvr>
                                      <p:to>
                                        <p:strVal val="visible"/>
                                      </p:to>
                                    </p:set>
                                    <p:anim calcmode="lin" valueType="num">
                                      <p:cBhvr>
                                        <p:cTn id="86" dur="500" fill="hold"/>
                                        <p:tgtEl>
                                          <p:spTgt spid="6">
                                            <p:graphicEl>
                                              <a:dgm id="{C853E4C3-BBD3-4127-9854-F66980A0323F}"/>
                                            </p:graphicEl>
                                          </p:spTgt>
                                        </p:tgtEl>
                                        <p:attrNameLst>
                                          <p:attrName>ppt_w</p:attrName>
                                        </p:attrNameLst>
                                      </p:cBhvr>
                                      <p:tavLst>
                                        <p:tav tm="0">
                                          <p:val>
                                            <p:fltVal val="0"/>
                                          </p:val>
                                        </p:tav>
                                        <p:tav tm="100000">
                                          <p:val>
                                            <p:strVal val="#ppt_w"/>
                                          </p:val>
                                        </p:tav>
                                      </p:tavLst>
                                    </p:anim>
                                    <p:anim calcmode="lin" valueType="num">
                                      <p:cBhvr>
                                        <p:cTn id="87" dur="500" fill="hold"/>
                                        <p:tgtEl>
                                          <p:spTgt spid="6">
                                            <p:graphicEl>
                                              <a:dgm id="{C853E4C3-BBD3-4127-9854-F66980A0323F}"/>
                                            </p:graphicEl>
                                          </p:spTgt>
                                        </p:tgtEl>
                                        <p:attrNameLst>
                                          <p:attrName>ppt_h</p:attrName>
                                        </p:attrNameLst>
                                      </p:cBhvr>
                                      <p:tavLst>
                                        <p:tav tm="0">
                                          <p:val>
                                            <p:fltVal val="0"/>
                                          </p:val>
                                        </p:tav>
                                        <p:tav tm="100000">
                                          <p:val>
                                            <p:strVal val="#ppt_h"/>
                                          </p:val>
                                        </p:tav>
                                      </p:tavLst>
                                    </p:anim>
                                    <p:animEffect transition="in" filter="fade">
                                      <p:cBhvr>
                                        <p:cTn id="88" dur="500"/>
                                        <p:tgtEl>
                                          <p:spTgt spid="6">
                                            <p:graphicEl>
                                              <a:dgm id="{C853E4C3-BBD3-4127-9854-F66980A0323F}"/>
                                            </p:graphicEl>
                                          </p:spTgt>
                                        </p:tgtEl>
                                      </p:cBhvr>
                                    </p:animEffect>
                                  </p:childTnLst>
                                </p:cTn>
                              </p:par>
                            </p:childTnLst>
                          </p:cTn>
                        </p:par>
                        <p:par>
                          <p:cTn id="89" fill="hold">
                            <p:stCondLst>
                              <p:cond delay="2000"/>
                            </p:stCondLst>
                            <p:childTnLst>
                              <p:par>
                                <p:cTn id="90" presetID="53" presetClass="entr" presetSubtype="16" fill="hold" grpId="0" nodeType="afterEffect">
                                  <p:stCondLst>
                                    <p:cond delay="0"/>
                                  </p:stCondLst>
                                  <p:childTnLst>
                                    <p:set>
                                      <p:cBhvr>
                                        <p:cTn id="91" dur="1" fill="hold">
                                          <p:stCondLst>
                                            <p:cond delay="0"/>
                                          </p:stCondLst>
                                        </p:cTn>
                                        <p:tgtEl>
                                          <p:spTgt spid="6">
                                            <p:graphicEl>
                                              <a:dgm id="{AB48885F-7674-40A2-8850-B9CEF1C4612B}"/>
                                            </p:graphicEl>
                                          </p:spTgt>
                                        </p:tgtEl>
                                        <p:attrNameLst>
                                          <p:attrName>style.visibility</p:attrName>
                                        </p:attrNameLst>
                                      </p:cBhvr>
                                      <p:to>
                                        <p:strVal val="visible"/>
                                      </p:to>
                                    </p:set>
                                    <p:anim calcmode="lin" valueType="num">
                                      <p:cBhvr>
                                        <p:cTn id="92" dur="500" fill="hold"/>
                                        <p:tgtEl>
                                          <p:spTgt spid="6">
                                            <p:graphicEl>
                                              <a:dgm id="{AB48885F-7674-40A2-8850-B9CEF1C4612B}"/>
                                            </p:graphicEl>
                                          </p:spTgt>
                                        </p:tgtEl>
                                        <p:attrNameLst>
                                          <p:attrName>ppt_w</p:attrName>
                                        </p:attrNameLst>
                                      </p:cBhvr>
                                      <p:tavLst>
                                        <p:tav tm="0">
                                          <p:val>
                                            <p:fltVal val="0"/>
                                          </p:val>
                                        </p:tav>
                                        <p:tav tm="100000">
                                          <p:val>
                                            <p:strVal val="#ppt_w"/>
                                          </p:val>
                                        </p:tav>
                                      </p:tavLst>
                                    </p:anim>
                                    <p:anim calcmode="lin" valueType="num">
                                      <p:cBhvr>
                                        <p:cTn id="93" dur="500" fill="hold"/>
                                        <p:tgtEl>
                                          <p:spTgt spid="6">
                                            <p:graphicEl>
                                              <a:dgm id="{AB48885F-7674-40A2-8850-B9CEF1C4612B}"/>
                                            </p:graphicEl>
                                          </p:spTgt>
                                        </p:tgtEl>
                                        <p:attrNameLst>
                                          <p:attrName>ppt_h</p:attrName>
                                        </p:attrNameLst>
                                      </p:cBhvr>
                                      <p:tavLst>
                                        <p:tav tm="0">
                                          <p:val>
                                            <p:fltVal val="0"/>
                                          </p:val>
                                        </p:tav>
                                        <p:tav tm="100000">
                                          <p:val>
                                            <p:strVal val="#ppt_h"/>
                                          </p:val>
                                        </p:tav>
                                      </p:tavLst>
                                    </p:anim>
                                    <p:animEffect transition="in" filter="fade">
                                      <p:cBhvr>
                                        <p:cTn id="94" dur="500"/>
                                        <p:tgtEl>
                                          <p:spTgt spid="6">
                                            <p:graphicEl>
                                              <a:dgm id="{AB48885F-7674-40A2-8850-B9CEF1C4612B}"/>
                                            </p:graphicEl>
                                          </p:spTgt>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wipe(left)">
                                      <p:cBhvr>
                                        <p:cTn id="99" dur="500"/>
                                        <p:tgtEl>
                                          <p:spTgt spid="8"/>
                                        </p:tgtEl>
                                      </p:cBhvr>
                                    </p:animEffect>
                                  </p:childTnLst>
                                </p:cTn>
                              </p:par>
                            </p:childTnLst>
                          </p:cTn>
                        </p:par>
                      </p:childTnLst>
                    </p:cTn>
                  </p:par>
                  <p:par>
                    <p:cTn id="100" fill="hold">
                      <p:stCondLst>
                        <p:cond delay="indefinite"/>
                      </p:stCondLst>
                      <p:childTnLst>
                        <p:par>
                          <p:cTn id="101" fill="hold">
                            <p:stCondLst>
                              <p:cond delay="0"/>
                            </p:stCondLst>
                            <p:childTnLst>
                              <p:par>
                                <p:cTn id="102" presetID="55" presetClass="entr" presetSubtype="0" fill="hold" nodeType="clickEffect">
                                  <p:stCondLst>
                                    <p:cond delay="0"/>
                                  </p:stCondLst>
                                  <p:childTnLst>
                                    <p:set>
                                      <p:cBhvr>
                                        <p:cTn id="103" dur="1" fill="hold">
                                          <p:stCondLst>
                                            <p:cond delay="0"/>
                                          </p:stCondLst>
                                        </p:cTn>
                                        <p:tgtEl>
                                          <p:spTgt spid="10"/>
                                        </p:tgtEl>
                                        <p:attrNameLst>
                                          <p:attrName>style.visibility</p:attrName>
                                        </p:attrNameLst>
                                      </p:cBhvr>
                                      <p:to>
                                        <p:strVal val="visible"/>
                                      </p:to>
                                    </p:set>
                                    <p:anim calcmode="lin" valueType="num">
                                      <p:cBhvr>
                                        <p:cTn id="104" dur="1000" fill="hold"/>
                                        <p:tgtEl>
                                          <p:spTgt spid="10"/>
                                        </p:tgtEl>
                                        <p:attrNameLst>
                                          <p:attrName>ppt_w</p:attrName>
                                        </p:attrNameLst>
                                      </p:cBhvr>
                                      <p:tavLst>
                                        <p:tav tm="0">
                                          <p:val>
                                            <p:strVal val="#ppt_w*0.70"/>
                                          </p:val>
                                        </p:tav>
                                        <p:tav tm="100000">
                                          <p:val>
                                            <p:strVal val="#ppt_w"/>
                                          </p:val>
                                        </p:tav>
                                      </p:tavLst>
                                    </p:anim>
                                    <p:anim calcmode="lin" valueType="num">
                                      <p:cBhvr>
                                        <p:cTn id="105" dur="1000" fill="hold"/>
                                        <p:tgtEl>
                                          <p:spTgt spid="10"/>
                                        </p:tgtEl>
                                        <p:attrNameLst>
                                          <p:attrName>ppt_h</p:attrName>
                                        </p:attrNameLst>
                                      </p:cBhvr>
                                      <p:tavLst>
                                        <p:tav tm="0">
                                          <p:val>
                                            <p:strVal val="#ppt_h"/>
                                          </p:val>
                                        </p:tav>
                                        <p:tav tm="100000">
                                          <p:val>
                                            <p:strVal val="#ppt_h"/>
                                          </p:val>
                                        </p:tav>
                                      </p:tavLst>
                                    </p:anim>
                                    <p:animEffect transition="in" filter="fade">
                                      <p:cBhvr>
                                        <p:cTn id="106" dur="1000"/>
                                        <p:tgtEl>
                                          <p:spTgt spid="10"/>
                                        </p:tgtEl>
                                      </p:cBhvr>
                                    </p:animEffect>
                                  </p:childTnLst>
                                </p:cTn>
                              </p:par>
                            </p:childTnLst>
                          </p:cTn>
                        </p:par>
                        <p:par>
                          <p:cTn id="107" fill="hold">
                            <p:stCondLst>
                              <p:cond delay="1000"/>
                            </p:stCondLst>
                            <p:childTnLst>
                              <p:par>
                                <p:cTn id="108" presetID="22" presetClass="entr" presetSubtype="8" fill="hold" grpId="0" nodeType="afterEffect">
                                  <p:stCondLst>
                                    <p:cond delay="0"/>
                                  </p:stCondLst>
                                  <p:childTnLst>
                                    <p:set>
                                      <p:cBhvr>
                                        <p:cTn id="109" dur="1" fill="hold">
                                          <p:stCondLst>
                                            <p:cond delay="0"/>
                                          </p:stCondLst>
                                        </p:cTn>
                                        <p:tgtEl>
                                          <p:spTgt spid="9"/>
                                        </p:tgtEl>
                                        <p:attrNameLst>
                                          <p:attrName>style.visibility</p:attrName>
                                        </p:attrNameLst>
                                      </p:cBhvr>
                                      <p:to>
                                        <p:strVal val="visible"/>
                                      </p:to>
                                    </p:set>
                                    <p:animEffect transition="in" filter="wipe(left)">
                                      <p:cBhvr>
                                        <p:cTn id="1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Graphic spid="6" grpId="0">
        <p:bldSub>
          <a:bldDgm bld="one"/>
        </p:bldSub>
      </p:bldGraphic>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05C806B8-AF13-6194-FE03-6B7E0C3B849F}"/>
              </a:ext>
            </a:extLst>
          </p:cNvPr>
          <p:cNvSpPr txBox="1"/>
          <p:nvPr/>
        </p:nvSpPr>
        <p:spPr>
          <a:xfrm>
            <a:off x="744793" y="2595715"/>
            <a:ext cx="10702413" cy="2180303"/>
          </a:xfrm>
          <a:prstGeom prst="rect">
            <a:avLst/>
          </a:prstGeom>
          <a:noFill/>
        </p:spPr>
        <p:txBody>
          <a:bodyPr wrap="square">
            <a:prstTxWarp prst="textTriangleInverted">
              <a:avLst/>
            </a:prstTxWarp>
            <a:spAutoFit/>
          </a:bodyPr>
          <a:lstStyle/>
          <a:p>
            <a:pPr algn="ctr"/>
            <a:r>
              <a:rPr lang="es-ES" sz="6000" b="1" dirty="0">
                <a:ln w="9525">
                  <a:solidFill>
                    <a:schemeClr val="bg1"/>
                  </a:solidFill>
                  <a:prstDash val="solid"/>
                </a:ln>
                <a:solidFill>
                  <a:srgbClr val="C00000"/>
                </a:solidFill>
                <a:effectLst>
                  <a:outerShdw blurRad="12700" dist="38100" dir="2700000" algn="tl" rotWithShape="0">
                    <a:srgbClr val="FFC000"/>
                  </a:outerShdw>
                </a:effectLst>
              </a:rPr>
              <a:t>I DOVERI DEI MEMBRI</a:t>
            </a:r>
          </a:p>
        </p:txBody>
      </p:sp>
    </p:spTree>
    <p:extLst>
      <p:ext uri="{BB962C8B-B14F-4D97-AF65-F5344CB8AC3E}">
        <p14:creationId xmlns:p14="http://schemas.microsoft.com/office/powerpoint/2010/main" val="207368287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A3572-45B4-AB58-6D0E-364D064D56A2}"/>
            </a:ext>
          </a:extLst>
        </p:cNvPr>
        <p:cNvGrpSpPr/>
        <p:nvPr/>
      </p:nvGrpSpPr>
      <p:grpSpPr>
        <a:xfrm>
          <a:off x="0" y="0"/>
          <a:ext cx="0" cy="0"/>
          <a:chOff x="0" y="0"/>
          <a:chExt cx="0" cy="0"/>
        </a:xfrm>
      </p:grpSpPr>
      <p:pic>
        <p:nvPicPr>
          <p:cNvPr id="3074" name="Picture 2" descr="C:\DATOS PC CLAUDIO\IGLESIA\imagenes\fondos varios\pastel375.jpg"/>
          <p:cNvPicPr>
            <a:picLocks noChangeAspect="1" noChangeArrowheads="1"/>
          </p:cNvPicPr>
          <p:nvPr/>
        </p:nvPicPr>
        <p:blipFill>
          <a:blip r:embed="rId2" cstate="email"/>
          <a:srcRect/>
          <a:stretch>
            <a:fillRect/>
          </a:stretch>
        </p:blipFill>
        <p:spPr bwMode="auto">
          <a:xfrm>
            <a:off x="-1" y="0"/>
            <a:ext cx="12194381" cy="6858000"/>
          </a:xfrm>
          <a:prstGeom prst="rect">
            <a:avLst/>
          </a:prstGeom>
          <a:noFill/>
        </p:spPr>
      </p:pic>
      <p:sp>
        <p:nvSpPr>
          <p:cNvPr id="3" name="CuadroTexto 2">
            <a:extLst>
              <a:ext uri="{FF2B5EF4-FFF2-40B4-BE49-F238E27FC236}">
                <a16:creationId xmlns:a16="http://schemas.microsoft.com/office/drawing/2014/main" id="{F2806E89-74A4-CBC8-F97F-53736CF82849}"/>
              </a:ext>
            </a:extLst>
          </p:cNvPr>
          <p:cNvSpPr txBox="1"/>
          <p:nvPr/>
        </p:nvSpPr>
        <p:spPr>
          <a:xfrm>
            <a:off x="0" y="0"/>
            <a:ext cx="12192000" cy="769441"/>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4400" b="1" dirty="0">
                <a:ln/>
                <a:solidFill>
                  <a:schemeClr val="accent3"/>
                </a:solidFill>
              </a:rPr>
              <a:t>AMBASCIATORI DELLA RICONCILIAZIONE</a:t>
            </a:r>
          </a:p>
        </p:txBody>
      </p:sp>
      <p:sp>
        <p:nvSpPr>
          <p:cNvPr id="4" name="CuadroTexto 3">
            <a:extLst>
              <a:ext uri="{FF2B5EF4-FFF2-40B4-BE49-F238E27FC236}">
                <a16:creationId xmlns:a16="http://schemas.microsoft.com/office/drawing/2014/main" id="{2C9D5BE0-AAA6-2110-E733-F8AD1CF822F4}"/>
              </a:ext>
            </a:extLst>
          </p:cNvPr>
          <p:cNvSpPr txBox="1"/>
          <p:nvPr/>
        </p:nvSpPr>
        <p:spPr>
          <a:xfrm>
            <a:off x="304797" y="702766"/>
            <a:ext cx="11582403" cy="646331"/>
          </a:xfrm>
          <a:prstGeom prst="rect">
            <a:avLst/>
          </a:prstGeom>
          <a:noFill/>
        </p:spPr>
        <p:txBody>
          <a:bodyPr wrap="square">
            <a:spAutoFit/>
          </a:bodyPr>
          <a:lstStyle/>
          <a:p>
            <a:pPr algn="ctr"/>
            <a:r>
              <a:rPr lang="es-ES" b="1" dirty="0">
                <a:solidFill>
                  <a:schemeClr val="accent6">
                    <a:lumMod val="50000"/>
                  </a:schemeClr>
                </a:solidFill>
                <a:latin typeface="Comic Sans MS" panose="030F0702030302020204" pitchFamily="66" charset="0"/>
              </a:rPr>
              <a:t>“</a:t>
            </a:r>
            <a:r>
              <a:rPr lang="it-IT" b="1" dirty="0">
                <a:solidFill>
                  <a:schemeClr val="accent6">
                    <a:lumMod val="50000"/>
                  </a:schemeClr>
                </a:solidFill>
                <a:latin typeface="Comic Sans MS" panose="030F0702030302020204" pitchFamily="66" charset="0"/>
              </a:rPr>
              <a:t>Ora tutte le cose sono da Dio, che ci ha riconciliati a sé per mezzo di Gesù Cristo e ha dato a noi il ministero della riconciliazione</a:t>
            </a:r>
            <a:r>
              <a:rPr lang="es-ES" b="1" dirty="0">
                <a:solidFill>
                  <a:schemeClr val="accent6">
                    <a:lumMod val="50000"/>
                  </a:schemeClr>
                </a:solidFill>
                <a:latin typeface="Comic Sans MS" panose="030F0702030302020204" pitchFamily="66" charset="0"/>
              </a:rPr>
              <a:t>” </a:t>
            </a:r>
            <a:r>
              <a:rPr lang="es-ES" sz="1400" b="1" dirty="0">
                <a:solidFill>
                  <a:schemeClr val="accent6">
                    <a:lumMod val="50000"/>
                  </a:schemeClr>
                </a:solidFill>
                <a:latin typeface="Comic Sans MS" panose="030F0702030302020204" pitchFamily="66" charset="0"/>
              </a:rPr>
              <a:t>(2 Corinzi 5:18)</a:t>
            </a:r>
          </a:p>
        </p:txBody>
      </p:sp>
      <p:sp>
        <p:nvSpPr>
          <p:cNvPr id="5" name="CuadroTexto 4">
            <a:extLst>
              <a:ext uri="{FF2B5EF4-FFF2-40B4-BE49-F238E27FC236}">
                <a16:creationId xmlns:a16="http://schemas.microsoft.com/office/drawing/2014/main" id="{C9FA4104-CB7F-5A55-C4E8-825A5E565EA9}"/>
              </a:ext>
            </a:extLst>
          </p:cNvPr>
          <p:cNvSpPr txBox="1"/>
          <p:nvPr/>
        </p:nvSpPr>
        <p:spPr>
          <a:xfrm>
            <a:off x="2433877" y="1550358"/>
            <a:ext cx="7434025" cy="1015663"/>
          </a:xfrm>
          <a:prstGeom prst="rect">
            <a:avLst/>
          </a:prstGeom>
          <a:noFill/>
        </p:spPr>
        <p:txBody>
          <a:bodyPr wrap="square" rtlCol="0">
            <a:spAutoFit/>
          </a:bodyPr>
          <a:lstStyle/>
          <a:p>
            <a:pPr algn="ctr">
              <a:spcBef>
                <a:spcPts val="600"/>
              </a:spcBef>
            </a:pPr>
            <a:r>
              <a:rPr lang="it-IT" sz="2000" b="1" dirty="0"/>
              <a:t>Il principio che deve guidare la vita della Chiesa (e di ogni suo membro) è questo: «L’amore di Cristo ci spinge» </a:t>
            </a:r>
            <a:r>
              <a:rPr lang="es-ES" sz="2000" b="1" dirty="0"/>
              <a:t>(2 Co 5:14). </a:t>
            </a:r>
            <a:r>
              <a:rPr lang="it-IT" sz="2000" b="1" dirty="0"/>
              <a:t>In cosa consiste questo amore e a cosa ci obbliga?</a:t>
            </a:r>
            <a:endParaRPr lang="es-ES" sz="2000" b="1" dirty="0"/>
          </a:p>
        </p:txBody>
      </p:sp>
      <p:graphicFrame>
        <p:nvGraphicFramePr>
          <p:cNvPr id="2" name="Diagrama 1">
            <a:extLst>
              <a:ext uri="{FF2B5EF4-FFF2-40B4-BE49-F238E27FC236}">
                <a16:creationId xmlns:a16="http://schemas.microsoft.com/office/drawing/2014/main" id="{8728D9F1-A3F1-3BE0-2FCB-C53FC52AA17F}"/>
              </a:ext>
            </a:extLst>
          </p:cNvPr>
          <p:cNvGraphicFramePr/>
          <p:nvPr>
            <p:extLst>
              <p:ext uri="{D42A27DB-BD31-4B8C-83A1-F6EECF244321}">
                <p14:modId xmlns:p14="http://schemas.microsoft.com/office/powerpoint/2010/main" val="4271065405"/>
              </p:ext>
            </p:extLst>
          </p:nvPr>
        </p:nvGraphicFramePr>
        <p:xfrm>
          <a:off x="2679290" y="2605430"/>
          <a:ext cx="6833419" cy="26314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uadroTexto 8">
            <a:extLst>
              <a:ext uri="{FF2B5EF4-FFF2-40B4-BE49-F238E27FC236}">
                <a16:creationId xmlns:a16="http://schemas.microsoft.com/office/drawing/2014/main" id="{ACCF5D46-87A2-1CB3-6746-4E3C4A0CC218}"/>
              </a:ext>
            </a:extLst>
          </p:cNvPr>
          <p:cNvSpPr txBox="1"/>
          <p:nvPr/>
        </p:nvSpPr>
        <p:spPr>
          <a:xfrm>
            <a:off x="2117769" y="5403171"/>
            <a:ext cx="8007926" cy="1323439"/>
          </a:xfrm>
          <a:prstGeom prst="rect">
            <a:avLst/>
          </a:prstGeom>
          <a:noFill/>
        </p:spPr>
        <p:txBody>
          <a:bodyPr wrap="square" rtlCol="0">
            <a:spAutoFit/>
          </a:bodyPr>
          <a:lstStyle/>
          <a:p>
            <a:pPr algn="ctr">
              <a:spcBef>
                <a:spcPts val="600"/>
              </a:spcBef>
            </a:pPr>
            <a:r>
              <a:rPr lang="it-IT" sz="2000" b="1" dirty="0"/>
              <a:t>L’amore di Cristo ci porta, quindi, a un cambiamento radicale di vita. Vivere l’amore di Cristo ci porta anche a condividere con gli altri quell’amore, esortandoli ad accogliere il messaggio di speranza: «Riconciliatevi con Dio» </a:t>
            </a:r>
            <a:r>
              <a:rPr lang="es-ES" sz="2000" b="1" dirty="0"/>
              <a:t>(2 Co 5:20).</a:t>
            </a:r>
          </a:p>
        </p:txBody>
      </p:sp>
      <p:pic>
        <p:nvPicPr>
          <p:cNvPr id="6" name="Imagen 5">
            <a:extLst>
              <a:ext uri="{FF2B5EF4-FFF2-40B4-BE49-F238E27FC236}">
                <a16:creationId xmlns:a16="http://schemas.microsoft.com/office/drawing/2014/main" id="{59FA0321-CC2D-4FE3-15F7-594C971F8FC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4798" y="1181248"/>
            <a:ext cx="2019299" cy="1514474"/>
          </a:xfrm>
          <a:prstGeom prst="round2DiagRect">
            <a:avLst>
              <a:gd name="adj1" fmla="val 0"/>
              <a:gd name="adj2" fmla="val 17160"/>
            </a:avLst>
          </a:prstGeom>
          <a:ln w="57150" cap="sq">
            <a:solidFill>
              <a:schemeClr val="accent4">
                <a:lumMod val="60000"/>
                <a:lumOff val="40000"/>
              </a:schemeClr>
            </a:solidFill>
            <a:miter lim="800000"/>
          </a:ln>
          <a:effectLst>
            <a:outerShdw blurRad="50800" dist="38100" dir="8100000" algn="tr" rotWithShape="0">
              <a:prstClr val="black">
                <a:alpha val="40000"/>
              </a:prstClr>
            </a:outerShdw>
          </a:effectLst>
        </p:spPr>
      </p:pic>
      <p:pic>
        <p:nvPicPr>
          <p:cNvPr id="10" name="Imagen 9">
            <a:extLst>
              <a:ext uri="{FF2B5EF4-FFF2-40B4-BE49-F238E27FC236}">
                <a16:creationId xmlns:a16="http://schemas.microsoft.com/office/drawing/2014/main" id="{58B1CCC4-E44F-1234-E6F2-2AF0F26E75F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867902" y="2865240"/>
            <a:ext cx="2019299" cy="1514474"/>
          </a:xfrm>
          <a:prstGeom prst="round2DiagRect">
            <a:avLst>
              <a:gd name="adj1" fmla="val 0"/>
              <a:gd name="adj2" fmla="val 21609"/>
            </a:avLst>
          </a:prstGeom>
          <a:ln w="57150" cap="sq">
            <a:solidFill>
              <a:srgbClr val="2CD6BD"/>
            </a:solidFill>
            <a:miter lim="800000"/>
          </a:ln>
          <a:effectLst>
            <a:outerShdw blurRad="50800" dist="38100" dir="2700000" algn="tl" rotWithShape="0">
              <a:prstClr val="black">
                <a:alpha val="40000"/>
              </a:prstClr>
            </a:outerShdw>
          </a:effectLst>
        </p:spPr>
      </p:pic>
      <p:pic>
        <p:nvPicPr>
          <p:cNvPr id="12" name="Imagen 11">
            <a:extLst>
              <a:ext uri="{FF2B5EF4-FFF2-40B4-BE49-F238E27FC236}">
                <a16:creationId xmlns:a16="http://schemas.microsoft.com/office/drawing/2014/main" id="{0699EAC8-1818-85A1-47F9-215E1174F45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04798" y="2865240"/>
            <a:ext cx="2019299" cy="1514474"/>
          </a:xfrm>
          <a:prstGeom prst="round2DiagRect">
            <a:avLst>
              <a:gd name="adj1" fmla="val 16667"/>
              <a:gd name="adj2" fmla="val 0"/>
            </a:avLst>
          </a:prstGeom>
          <a:ln w="57150" cap="sq">
            <a:solidFill>
              <a:srgbClr val="2CD6BD"/>
            </a:solidFill>
            <a:miter lim="800000"/>
          </a:ln>
          <a:effectLst>
            <a:outerShdw blurRad="50800" dist="38100" dir="8100000" algn="tr" rotWithShape="0">
              <a:prstClr val="black">
                <a:alpha val="40000"/>
              </a:prstClr>
            </a:outerShdw>
          </a:effectLst>
        </p:spPr>
      </p:pic>
      <p:pic>
        <p:nvPicPr>
          <p:cNvPr id="14" name="Imagen 13">
            <a:extLst>
              <a:ext uri="{FF2B5EF4-FFF2-40B4-BE49-F238E27FC236}">
                <a16:creationId xmlns:a16="http://schemas.microsoft.com/office/drawing/2014/main" id="{99E24348-14AF-7590-C26D-2435B0555BDE}"/>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a:fillRect/>
          </a:stretch>
        </p:blipFill>
        <p:spPr>
          <a:xfrm>
            <a:off x="9867903" y="1181248"/>
            <a:ext cx="2019299" cy="1514474"/>
          </a:xfrm>
          <a:prstGeom prst="round2DiagRect">
            <a:avLst>
              <a:gd name="adj1" fmla="val 16667"/>
              <a:gd name="adj2" fmla="val 0"/>
            </a:avLst>
          </a:prstGeom>
          <a:ln w="57150" cap="sq">
            <a:solidFill>
              <a:schemeClr val="accent4">
                <a:lumMod val="60000"/>
                <a:lumOff val="40000"/>
              </a:schemeClr>
            </a:solidFill>
            <a:miter lim="800000"/>
          </a:ln>
          <a:effectLst>
            <a:outerShdw blurRad="50800" dist="38100" dir="2700000" algn="tl" rotWithShape="0">
              <a:prstClr val="black">
                <a:alpha val="40000"/>
              </a:prstClr>
            </a:outerShdw>
          </a:effectLst>
        </p:spPr>
      </p:pic>
      <p:pic>
        <p:nvPicPr>
          <p:cNvPr id="16" name="Imagen 15">
            <a:extLst>
              <a:ext uri="{FF2B5EF4-FFF2-40B4-BE49-F238E27FC236}">
                <a16:creationId xmlns:a16="http://schemas.microsoft.com/office/drawing/2014/main" id="{A946D877-8C65-9E1C-5062-21AF460915DD}"/>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0333144" y="4549231"/>
            <a:ext cx="1554057" cy="2118269"/>
          </a:xfrm>
          <a:prstGeom prst="round2DiagRect">
            <a:avLst>
              <a:gd name="adj1" fmla="val 16667"/>
              <a:gd name="adj2" fmla="val 0"/>
            </a:avLst>
          </a:prstGeom>
          <a:ln w="57150" cap="sq">
            <a:solidFill>
              <a:schemeClr val="accent5">
                <a:lumMod val="75000"/>
              </a:schemeClr>
            </a:solidFill>
            <a:miter lim="800000"/>
          </a:ln>
          <a:effectLst>
            <a:outerShdw blurRad="50800" dist="38100" dir="2700000" algn="tl" rotWithShape="0">
              <a:prstClr val="black">
                <a:alpha val="40000"/>
              </a:prstClr>
            </a:outerShdw>
          </a:effectLst>
        </p:spPr>
      </p:pic>
      <p:pic>
        <p:nvPicPr>
          <p:cNvPr id="18" name="Imagen 17">
            <a:extLst>
              <a:ext uri="{FF2B5EF4-FFF2-40B4-BE49-F238E27FC236}">
                <a16:creationId xmlns:a16="http://schemas.microsoft.com/office/drawing/2014/main" id="{6EDB2A71-4AF6-0C43-9F3A-CEF10E205B1B}"/>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04798" y="4549232"/>
            <a:ext cx="1588205" cy="2118268"/>
          </a:xfrm>
          <a:prstGeom prst="round2DiagRect">
            <a:avLst>
              <a:gd name="adj1" fmla="val 0"/>
              <a:gd name="adj2" fmla="val 16363"/>
            </a:avLst>
          </a:prstGeom>
          <a:ln w="57150" cap="sq">
            <a:solidFill>
              <a:schemeClr val="accent5">
                <a:lumMod val="75000"/>
              </a:schemeClr>
            </a:solidFill>
            <a:miter lim="800000"/>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367219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52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anim calcmode="lin" valueType="num">
                                      <p:cBhvr>
                                        <p:cTn id="19" dur="500" fill="hold"/>
                                        <p:tgtEl>
                                          <p:spTgt spid="4"/>
                                        </p:tgtEl>
                                        <p:attrNameLst>
                                          <p:attrName>ppt_x</p:attrName>
                                        </p:attrNameLst>
                                      </p:cBhvr>
                                      <p:tavLst>
                                        <p:tav tm="0">
                                          <p:val>
                                            <p:fltVal val="0.5"/>
                                          </p:val>
                                        </p:tav>
                                        <p:tav tm="100000">
                                          <p:val>
                                            <p:strVal val="#ppt_x"/>
                                          </p:val>
                                        </p:tav>
                                      </p:tavLst>
                                    </p:anim>
                                    <p:anim calcmode="lin" valueType="num">
                                      <p:cBhvr>
                                        <p:cTn id="20" dur="500" fill="hold"/>
                                        <p:tgtEl>
                                          <p:spTgt spid="4"/>
                                        </p:tgtEl>
                                        <p:attrNameLst>
                                          <p:attrName>ppt_y</p:attrName>
                                        </p:attrNameLst>
                                      </p:cBhvr>
                                      <p:tavLst>
                                        <p:tav tm="0">
                                          <p:val>
                                            <p:fltVal val="0.5"/>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6"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strips(downRight)">
                                      <p:cBhvr>
                                        <p:cTn id="30" dur="500"/>
                                        <p:tgtEl>
                                          <p:spTgt spid="6"/>
                                        </p:tgtEl>
                                      </p:cBhvr>
                                    </p:animEffect>
                                  </p:childTnLst>
                                </p:cTn>
                              </p:par>
                              <p:par>
                                <p:cTn id="31" presetID="18" presetClass="entr" presetSubtype="12"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trips(downLeft)">
                                      <p:cBhvr>
                                        <p:cTn id="33" dur="500"/>
                                        <p:tgtEl>
                                          <p:spTgt spid="14"/>
                                        </p:tgtEl>
                                      </p:cBhvr>
                                    </p:animEffect>
                                  </p:childTnLst>
                                </p:cTn>
                              </p:par>
                            </p:childTnLst>
                          </p:cTn>
                        </p:par>
                        <p:par>
                          <p:cTn id="34" fill="hold">
                            <p:stCondLst>
                              <p:cond delay="500"/>
                            </p:stCondLst>
                            <p:childTnLst>
                              <p:par>
                                <p:cTn id="35" presetID="47" presetClass="entr" presetSubtype="0" fill="hold" grpId="0" nodeType="afterEffect">
                                  <p:stCondLst>
                                    <p:cond delay="0"/>
                                  </p:stCondLst>
                                  <p:childTnLst>
                                    <p:set>
                                      <p:cBhvr>
                                        <p:cTn id="36" dur="1" fill="hold">
                                          <p:stCondLst>
                                            <p:cond delay="0"/>
                                          </p:stCondLst>
                                        </p:cTn>
                                        <p:tgtEl>
                                          <p:spTgt spid="2">
                                            <p:graphicEl>
                                              <a:dgm id="{14C1213F-29F9-4B41-AE38-5C6B29281A05}"/>
                                            </p:graphicEl>
                                          </p:spTgt>
                                        </p:tgtEl>
                                        <p:attrNameLst>
                                          <p:attrName>style.visibility</p:attrName>
                                        </p:attrNameLst>
                                      </p:cBhvr>
                                      <p:to>
                                        <p:strVal val="visible"/>
                                      </p:to>
                                    </p:set>
                                    <p:animEffect transition="in" filter="fade">
                                      <p:cBhvr>
                                        <p:cTn id="37" dur="1000"/>
                                        <p:tgtEl>
                                          <p:spTgt spid="2">
                                            <p:graphicEl>
                                              <a:dgm id="{14C1213F-29F9-4B41-AE38-5C6B29281A05}"/>
                                            </p:graphicEl>
                                          </p:spTgt>
                                        </p:tgtEl>
                                      </p:cBhvr>
                                    </p:animEffect>
                                    <p:anim calcmode="lin" valueType="num">
                                      <p:cBhvr>
                                        <p:cTn id="38" dur="1000" fill="hold"/>
                                        <p:tgtEl>
                                          <p:spTgt spid="2">
                                            <p:graphicEl>
                                              <a:dgm id="{14C1213F-29F9-4B41-AE38-5C6B29281A05}"/>
                                            </p:graphicEl>
                                          </p:spTgt>
                                        </p:tgtEl>
                                        <p:attrNameLst>
                                          <p:attrName>ppt_x</p:attrName>
                                        </p:attrNameLst>
                                      </p:cBhvr>
                                      <p:tavLst>
                                        <p:tav tm="0">
                                          <p:val>
                                            <p:strVal val="#ppt_x"/>
                                          </p:val>
                                        </p:tav>
                                        <p:tav tm="100000">
                                          <p:val>
                                            <p:strVal val="#ppt_x"/>
                                          </p:val>
                                        </p:tav>
                                      </p:tavLst>
                                    </p:anim>
                                    <p:anim calcmode="lin" valueType="num">
                                      <p:cBhvr>
                                        <p:cTn id="39" dur="1000" fill="hold"/>
                                        <p:tgtEl>
                                          <p:spTgt spid="2">
                                            <p:graphicEl>
                                              <a:dgm id="{14C1213F-29F9-4B41-AE38-5C6B29281A05}"/>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strips(downLeft)">
                                      <p:cBhvr>
                                        <p:cTn id="44" dur="500"/>
                                        <p:tgtEl>
                                          <p:spTgt spid="12"/>
                                        </p:tgtEl>
                                      </p:cBhvr>
                                    </p:animEffect>
                                  </p:childTnLst>
                                </p:cTn>
                              </p:par>
                              <p:par>
                                <p:cTn id="45" presetID="18" presetClass="entr" presetSubtype="6"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strips(downRight)">
                                      <p:cBhvr>
                                        <p:cTn id="47" dur="500"/>
                                        <p:tgtEl>
                                          <p:spTgt spid="10"/>
                                        </p:tgtEl>
                                      </p:cBhvr>
                                    </p:animEffect>
                                  </p:childTnLst>
                                </p:cTn>
                              </p:par>
                            </p:childTnLst>
                          </p:cTn>
                        </p:par>
                        <p:par>
                          <p:cTn id="48" fill="hold">
                            <p:stCondLst>
                              <p:cond delay="500"/>
                            </p:stCondLst>
                            <p:childTnLst>
                              <p:par>
                                <p:cTn id="49" presetID="47" presetClass="entr" presetSubtype="0" fill="hold" grpId="0" nodeType="afterEffect">
                                  <p:stCondLst>
                                    <p:cond delay="0"/>
                                  </p:stCondLst>
                                  <p:childTnLst>
                                    <p:set>
                                      <p:cBhvr>
                                        <p:cTn id="50" dur="1" fill="hold">
                                          <p:stCondLst>
                                            <p:cond delay="0"/>
                                          </p:stCondLst>
                                        </p:cTn>
                                        <p:tgtEl>
                                          <p:spTgt spid="2">
                                            <p:graphicEl>
                                              <a:dgm id="{DB3D5ACA-A90D-4EF9-B065-B191C6E7E41F}"/>
                                            </p:graphicEl>
                                          </p:spTgt>
                                        </p:tgtEl>
                                        <p:attrNameLst>
                                          <p:attrName>style.visibility</p:attrName>
                                        </p:attrNameLst>
                                      </p:cBhvr>
                                      <p:to>
                                        <p:strVal val="visible"/>
                                      </p:to>
                                    </p:set>
                                    <p:animEffect transition="in" filter="fade">
                                      <p:cBhvr>
                                        <p:cTn id="51" dur="1000"/>
                                        <p:tgtEl>
                                          <p:spTgt spid="2">
                                            <p:graphicEl>
                                              <a:dgm id="{DB3D5ACA-A90D-4EF9-B065-B191C6E7E41F}"/>
                                            </p:graphicEl>
                                          </p:spTgt>
                                        </p:tgtEl>
                                      </p:cBhvr>
                                    </p:animEffect>
                                    <p:anim calcmode="lin" valueType="num">
                                      <p:cBhvr>
                                        <p:cTn id="52" dur="1000" fill="hold"/>
                                        <p:tgtEl>
                                          <p:spTgt spid="2">
                                            <p:graphicEl>
                                              <a:dgm id="{DB3D5ACA-A90D-4EF9-B065-B191C6E7E41F}"/>
                                            </p:graphicEl>
                                          </p:spTgt>
                                        </p:tgtEl>
                                        <p:attrNameLst>
                                          <p:attrName>ppt_x</p:attrName>
                                        </p:attrNameLst>
                                      </p:cBhvr>
                                      <p:tavLst>
                                        <p:tav tm="0">
                                          <p:val>
                                            <p:strVal val="#ppt_x"/>
                                          </p:val>
                                        </p:tav>
                                        <p:tav tm="100000">
                                          <p:val>
                                            <p:strVal val="#ppt_x"/>
                                          </p:val>
                                        </p:tav>
                                      </p:tavLst>
                                    </p:anim>
                                    <p:anim calcmode="lin" valueType="num">
                                      <p:cBhvr>
                                        <p:cTn id="53" dur="1000" fill="hold"/>
                                        <p:tgtEl>
                                          <p:spTgt spid="2">
                                            <p:graphicEl>
                                              <a:dgm id="{DB3D5ACA-A90D-4EF9-B065-B191C6E7E41F}"/>
                                            </p:graphicEl>
                                          </p:spTgt>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
                                            <p:graphicEl>
                                              <a:dgm id="{4EFBA462-31F0-41BD-84BE-E6F7F2355A0B}"/>
                                            </p:graphicEl>
                                          </p:spTgt>
                                        </p:tgtEl>
                                        <p:attrNameLst>
                                          <p:attrName>style.visibility</p:attrName>
                                        </p:attrNameLst>
                                      </p:cBhvr>
                                      <p:to>
                                        <p:strVal val="visible"/>
                                      </p:to>
                                    </p:set>
                                    <p:animEffect transition="in" filter="fade">
                                      <p:cBhvr>
                                        <p:cTn id="56" dur="1000"/>
                                        <p:tgtEl>
                                          <p:spTgt spid="2">
                                            <p:graphicEl>
                                              <a:dgm id="{4EFBA462-31F0-41BD-84BE-E6F7F2355A0B}"/>
                                            </p:graphicEl>
                                          </p:spTgt>
                                        </p:tgtEl>
                                      </p:cBhvr>
                                    </p:animEffect>
                                    <p:anim calcmode="lin" valueType="num">
                                      <p:cBhvr>
                                        <p:cTn id="57" dur="1000" fill="hold"/>
                                        <p:tgtEl>
                                          <p:spTgt spid="2">
                                            <p:graphicEl>
                                              <a:dgm id="{4EFBA462-31F0-41BD-84BE-E6F7F2355A0B}"/>
                                            </p:graphicEl>
                                          </p:spTgt>
                                        </p:tgtEl>
                                        <p:attrNameLst>
                                          <p:attrName>ppt_x</p:attrName>
                                        </p:attrNameLst>
                                      </p:cBhvr>
                                      <p:tavLst>
                                        <p:tav tm="0">
                                          <p:val>
                                            <p:strVal val="#ppt_x"/>
                                          </p:val>
                                        </p:tav>
                                        <p:tav tm="100000">
                                          <p:val>
                                            <p:strVal val="#ppt_x"/>
                                          </p:val>
                                        </p:tav>
                                      </p:tavLst>
                                    </p:anim>
                                    <p:anim calcmode="lin" valueType="num">
                                      <p:cBhvr>
                                        <p:cTn id="58" dur="1000" fill="hold"/>
                                        <p:tgtEl>
                                          <p:spTgt spid="2">
                                            <p:graphicEl>
                                              <a:dgm id="{4EFBA462-31F0-41BD-84BE-E6F7F2355A0B}"/>
                                            </p:graphic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8" presetClass="entr" presetSubtype="6"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strips(downRight)">
                                      <p:cBhvr>
                                        <p:cTn id="63" dur="500"/>
                                        <p:tgtEl>
                                          <p:spTgt spid="18"/>
                                        </p:tgtEl>
                                      </p:cBhvr>
                                    </p:animEffect>
                                  </p:childTnLst>
                                </p:cTn>
                              </p:par>
                              <p:par>
                                <p:cTn id="64" presetID="18" presetClass="entr" presetSubtype="12" fill="hold"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strips(downLeft)">
                                      <p:cBhvr>
                                        <p:cTn id="66" dur="500"/>
                                        <p:tgtEl>
                                          <p:spTgt spid="16"/>
                                        </p:tgtEl>
                                      </p:cBhvr>
                                    </p:animEffect>
                                  </p:childTnLst>
                                </p:cTn>
                              </p:par>
                            </p:childTnLst>
                          </p:cTn>
                        </p:par>
                        <p:par>
                          <p:cTn id="67" fill="hold">
                            <p:stCondLst>
                              <p:cond delay="500"/>
                            </p:stCondLst>
                            <p:childTnLst>
                              <p:par>
                                <p:cTn id="68" presetID="47" presetClass="entr" presetSubtype="0" fill="hold" grpId="0" nodeType="afterEffect">
                                  <p:stCondLst>
                                    <p:cond delay="0"/>
                                  </p:stCondLst>
                                  <p:childTnLst>
                                    <p:set>
                                      <p:cBhvr>
                                        <p:cTn id="69" dur="1" fill="hold">
                                          <p:stCondLst>
                                            <p:cond delay="0"/>
                                          </p:stCondLst>
                                        </p:cTn>
                                        <p:tgtEl>
                                          <p:spTgt spid="2">
                                            <p:graphicEl>
                                              <a:dgm id="{5B2041E2-8AF5-482E-AB01-7E0BE170D973}"/>
                                            </p:graphicEl>
                                          </p:spTgt>
                                        </p:tgtEl>
                                        <p:attrNameLst>
                                          <p:attrName>style.visibility</p:attrName>
                                        </p:attrNameLst>
                                      </p:cBhvr>
                                      <p:to>
                                        <p:strVal val="visible"/>
                                      </p:to>
                                    </p:set>
                                    <p:animEffect transition="in" filter="fade">
                                      <p:cBhvr>
                                        <p:cTn id="70" dur="1000"/>
                                        <p:tgtEl>
                                          <p:spTgt spid="2">
                                            <p:graphicEl>
                                              <a:dgm id="{5B2041E2-8AF5-482E-AB01-7E0BE170D973}"/>
                                            </p:graphicEl>
                                          </p:spTgt>
                                        </p:tgtEl>
                                      </p:cBhvr>
                                    </p:animEffect>
                                    <p:anim calcmode="lin" valueType="num">
                                      <p:cBhvr>
                                        <p:cTn id="71" dur="1000" fill="hold"/>
                                        <p:tgtEl>
                                          <p:spTgt spid="2">
                                            <p:graphicEl>
                                              <a:dgm id="{5B2041E2-8AF5-482E-AB01-7E0BE170D973}"/>
                                            </p:graphicEl>
                                          </p:spTgt>
                                        </p:tgtEl>
                                        <p:attrNameLst>
                                          <p:attrName>ppt_x</p:attrName>
                                        </p:attrNameLst>
                                      </p:cBhvr>
                                      <p:tavLst>
                                        <p:tav tm="0">
                                          <p:val>
                                            <p:strVal val="#ppt_x"/>
                                          </p:val>
                                        </p:tav>
                                        <p:tav tm="100000">
                                          <p:val>
                                            <p:strVal val="#ppt_x"/>
                                          </p:val>
                                        </p:tav>
                                      </p:tavLst>
                                    </p:anim>
                                    <p:anim calcmode="lin" valueType="num">
                                      <p:cBhvr>
                                        <p:cTn id="72" dur="1000" fill="hold"/>
                                        <p:tgtEl>
                                          <p:spTgt spid="2">
                                            <p:graphicEl>
                                              <a:dgm id="{5B2041E2-8AF5-482E-AB01-7E0BE170D973}"/>
                                            </p:graphicEl>
                                          </p:spTgt>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
                                            <p:graphicEl>
                                              <a:dgm id="{93E51E63-7FE4-4C4B-A4D2-1E0A8EF01C51}"/>
                                            </p:graphicEl>
                                          </p:spTgt>
                                        </p:tgtEl>
                                        <p:attrNameLst>
                                          <p:attrName>style.visibility</p:attrName>
                                        </p:attrNameLst>
                                      </p:cBhvr>
                                      <p:to>
                                        <p:strVal val="visible"/>
                                      </p:to>
                                    </p:set>
                                    <p:animEffect transition="in" filter="fade">
                                      <p:cBhvr>
                                        <p:cTn id="75" dur="1000"/>
                                        <p:tgtEl>
                                          <p:spTgt spid="2">
                                            <p:graphicEl>
                                              <a:dgm id="{93E51E63-7FE4-4C4B-A4D2-1E0A8EF01C51}"/>
                                            </p:graphicEl>
                                          </p:spTgt>
                                        </p:tgtEl>
                                      </p:cBhvr>
                                    </p:animEffect>
                                    <p:anim calcmode="lin" valueType="num">
                                      <p:cBhvr>
                                        <p:cTn id="76" dur="1000" fill="hold"/>
                                        <p:tgtEl>
                                          <p:spTgt spid="2">
                                            <p:graphicEl>
                                              <a:dgm id="{93E51E63-7FE4-4C4B-A4D2-1E0A8EF01C51}"/>
                                            </p:graphicEl>
                                          </p:spTgt>
                                        </p:tgtEl>
                                        <p:attrNameLst>
                                          <p:attrName>ppt_x</p:attrName>
                                        </p:attrNameLst>
                                      </p:cBhvr>
                                      <p:tavLst>
                                        <p:tav tm="0">
                                          <p:val>
                                            <p:strVal val="#ppt_x"/>
                                          </p:val>
                                        </p:tav>
                                        <p:tav tm="100000">
                                          <p:val>
                                            <p:strVal val="#ppt_x"/>
                                          </p:val>
                                        </p:tav>
                                      </p:tavLst>
                                    </p:anim>
                                    <p:anim calcmode="lin" valueType="num">
                                      <p:cBhvr>
                                        <p:cTn id="77" dur="1000" fill="hold"/>
                                        <p:tgtEl>
                                          <p:spTgt spid="2">
                                            <p:graphicEl>
                                              <a:dgm id="{93E51E63-7FE4-4C4B-A4D2-1E0A8EF01C51}"/>
                                            </p:graphic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wipe(left)">
                                      <p:cBhvr>
                                        <p:cTn id="8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Graphic spid="2" grpId="0">
        <p:bldSub>
          <a:bldDgm bld="one"/>
        </p:bldSub>
      </p:bldGraphic>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4000"/>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FA953A7-E36E-F8CE-4B1A-D4ED5BFAFA79}"/>
              </a:ext>
            </a:extLst>
          </p:cNvPr>
          <p:cNvSpPr txBox="1"/>
          <p:nvPr/>
        </p:nvSpPr>
        <p:spPr>
          <a:xfrm>
            <a:off x="0" y="0"/>
            <a:ext cx="6096000" cy="584775"/>
          </a:xfrm>
          <a:prstGeom prst="rect">
            <a:avLst/>
          </a:prstGeom>
          <a:noFill/>
        </p:spPr>
        <p:txBody>
          <a:bodyPr wrap="square">
            <a:spAutoFit/>
          </a:bodyPr>
          <a:lstStyle/>
          <a:p>
            <a:pPr algn="ctr"/>
            <a:r>
              <a:rPr lang="es-ES" sz="3200" b="1" dirty="0">
                <a:ln w="12700">
                  <a:solidFill>
                    <a:schemeClr val="accent5">
                      <a:lumMod val="50000"/>
                    </a:schemeClr>
                  </a:solidFill>
                  <a:prstDash val="solid"/>
                </a:ln>
                <a:pattFill prst="narHorz">
                  <a:fgClr>
                    <a:schemeClr val="accent5"/>
                  </a:fgClr>
                  <a:bgClr>
                    <a:schemeClr val="accent5">
                      <a:lumMod val="40000"/>
                      <a:lumOff val="60000"/>
                    </a:schemeClr>
                  </a:bgClr>
                </a:pattFill>
                <a:effectLst>
                  <a:innerShdw blurRad="177800">
                    <a:schemeClr val="accent3">
                      <a:lumMod val="50000"/>
                    </a:schemeClr>
                  </a:innerShdw>
                </a:effectLst>
              </a:rPr>
              <a:t>CHIAMATI ALLA SANTITÀ</a:t>
            </a:r>
          </a:p>
        </p:txBody>
      </p:sp>
      <p:sp>
        <p:nvSpPr>
          <p:cNvPr id="4" name="CuadroTexto 3">
            <a:extLst>
              <a:ext uri="{FF2B5EF4-FFF2-40B4-BE49-F238E27FC236}">
                <a16:creationId xmlns:a16="http://schemas.microsoft.com/office/drawing/2014/main" id="{C342F99C-02E3-EDE9-E014-12DB33F9F14E}"/>
              </a:ext>
            </a:extLst>
          </p:cNvPr>
          <p:cNvSpPr txBox="1"/>
          <p:nvPr/>
        </p:nvSpPr>
        <p:spPr>
          <a:xfrm>
            <a:off x="6002104" y="91298"/>
            <a:ext cx="6189896" cy="1200329"/>
          </a:xfrm>
          <a:prstGeom prst="rect">
            <a:avLst/>
          </a:prstGeom>
          <a:noFill/>
        </p:spPr>
        <p:txBody>
          <a:bodyPr wrap="square">
            <a:spAutoFit/>
          </a:bodyPr>
          <a:lstStyle/>
          <a:p>
            <a:pPr algn="ctr"/>
            <a:r>
              <a:rPr lang="es-ES" b="1" dirty="0">
                <a:solidFill>
                  <a:schemeClr val="accent3">
                    <a:lumMod val="50000"/>
                  </a:schemeClr>
                </a:solidFill>
                <a:latin typeface="Comic Sans MS" panose="030F0702030302020204" pitchFamily="66" charset="0"/>
              </a:rPr>
              <a:t>“</a:t>
            </a:r>
            <a:r>
              <a:rPr lang="it-IT" b="1" dirty="0">
                <a:solidFill>
                  <a:schemeClr val="accent3">
                    <a:lumMod val="50000"/>
                  </a:schemeClr>
                </a:solidFill>
                <a:latin typeface="Comic Sans MS" panose="030F0702030302020204" pitchFamily="66" charset="0"/>
              </a:rPr>
              <a:t>Avendo dunque queste promesse, carissimi, purifichiamoci da ogni contaminazione di carne e di spirito, compiendo la nostra santificazione nel timore di Dio</a:t>
            </a:r>
            <a:r>
              <a:rPr lang="es-ES" b="1" dirty="0">
                <a:solidFill>
                  <a:schemeClr val="accent3">
                    <a:lumMod val="50000"/>
                  </a:schemeClr>
                </a:solidFill>
                <a:latin typeface="Comic Sans MS" panose="030F0702030302020204" pitchFamily="66" charset="0"/>
              </a:rPr>
              <a:t>” </a:t>
            </a:r>
            <a:r>
              <a:rPr lang="es-ES" sz="1400" b="1" dirty="0">
                <a:solidFill>
                  <a:schemeClr val="accent3">
                    <a:lumMod val="50000"/>
                  </a:schemeClr>
                </a:solidFill>
                <a:latin typeface="Comic Sans MS" panose="030F0702030302020204" pitchFamily="66" charset="0"/>
              </a:rPr>
              <a:t>(2 </a:t>
            </a:r>
            <a:r>
              <a:rPr lang="es-ES" sz="1400" b="1" dirty="0" err="1">
                <a:solidFill>
                  <a:schemeClr val="accent3">
                    <a:lumMod val="50000"/>
                  </a:schemeClr>
                </a:solidFill>
                <a:latin typeface="Comic Sans MS" panose="030F0702030302020204" pitchFamily="66" charset="0"/>
              </a:rPr>
              <a:t>Corinzi</a:t>
            </a:r>
            <a:r>
              <a:rPr lang="es-ES" sz="1400" b="1" dirty="0">
                <a:solidFill>
                  <a:schemeClr val="accent3">
                    <a:lumMod val="50000"/>
                  </a:schemeClr>
                </a:solidFill>
                <a:latin typeface="Comic Sans MS" panose="030F0702030302020204" pitchFamily="66" charset="0"/>
              </a:rPr>
              <a:t> 7:1)</a:t>
            </a:r>
          </a:p>
        </p:txBody>
      </p:sp>
      <p:sp>
        <p:nvSpPr>
          <p:cNvPr id="5" name="CuadroTexto 4">
            <a:extLst>
              <a:ext uri="{FF2B5EF4-FFF2-40B4-BE49-F238E27FC236}">
                <a16:creationId xmlns:a16="http://schemas.microsoft.com/office/drawing/2014/main" id="{A22924D3-63D2-C4E5-4D9F-D61930BF80A4}"/>
              </a:ext>
            </a:extLst>
          </p:cNvPr>
          <p:cNvSpPr txBox="1"/>
          <p:nvPr/>
        </p:nvSpPr>
        <p:spPr>
          <a:xfrm>
            <a:off x="257174" y="2872712"/>
            <a:ext cx="6810577" cy="707886"/>
          </a:xfrm>
          <a:prstGeom prst="rect">
            <a:avLst/>
          </a:prstGeom>
          <a:noFill/>
        </p:spPr>
        <p:txBody>
          <a:bodyPr wrap="square" rtlCol="0">
            <a:spAutoFit/>
          </a:bodyPr>
          <a:lstStyle/>
          <a:p>
            <a:pPr>
              <a:spcBef>
                <a:spcPts val="600"/>
              </a:spcBef>
            </a:pPr>
            <a:r>
              <a:rPr lang="it-IT" sz="2000" b="1" dirty="0"/>
              <a:t>La chiamata alla santità riguarda la vita quotidiana sia dei ministri che dei membri:</a:t>
            </a:r>
            <a:endParaRPr lang="es-ES" sz="2000" b="1" dirty="0"/>
          </a:p>
        </p:txBody>
      </p:sp>
      <p:graphicFrame>
        <p:nvGraphicFramePr>
          <p:cNvPr id="2" name="Diagrama 1">
            <a:extLst>
              <a:ext uri="{FF2B5EF4-FFF2-40B4-BE49-F238E27FC236}">
                <a16:creationId xmlns:a16="http://schemas.microsoft.com/office/drawing/2014/main" id="{A7B417BE-5FBB-E3A5-B82D-C96D53F509A9}"/>
              </a:ext>
            </a:extLst>
          </p:cNvPr>
          <p:cNvGraphicFramePr/>
          <p:nvPr>
            <p:extLst>
              <p:ext uri="{D42A27DB-BD31-4B8C-83A1-F6EECF244321}">
                <p14:modId xmlns:p14="http://schemas.microsoft.com/office/powerpoint/2010/main" val="2790487484"/>
              </p:ext>
            </p:extLst>
          </p:nvPr>
        </p:nvGraphicFramePr>
        <p:xfrm>
          <a:off x="75397" y="3580598"/>
          <a:ext cx="6992354" cy="318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uadroTexto 7">
            <a:extLst>
              <a:ext uri="{FF2B5EF4-FFF2-40B4-BE49-F238E27FC236}">
                <a16:creationId xmlns:a16="http://schemas.microsoft.com/office/drawing/2014/main" id="{379CA21E-404B-898F-26C0-B7D9D409379B}"/>
              </a:ext>
            </a:extLst>
          </p:cNvPr>
          <p:cNvSpPr txBox="1"/>
          <p:nvPr/>
        </p:nvSpPr>
        <p:spPr>
          <a:xfrm>
            <a:off x="6096000" y="1382925"/>
            <a:ext cx="6096001" cy="923330"/>
          </a:xfrm>
          <a:prstGeom prst="rect">
            <a:avLst/>
          </a:prstGeom>
          <a:noFill/>
        </p:spPr>
        <p:txBody>
          <a:bodyPr wrap="square" rtlCol="0">
            <a:spAutoFit/>
          </a:bodyPr>
          <a:lstStyle/>
          <a:p>
            <a:pPr>
              <a:spcBef>
                <a:spcPts val="600"/>
              </a:spcBef>
            </a:pPr>
            <a:r>
              <a:rPr lang="it-IT" b="1" dirty="0"/>
              <a:t>Mettendo insieme diversi brani dell’Antico Testamento, Paolo riassume la chiamata alla santità e le sue conseguenze </a:t>
            </a:r>
            <a:r>
              <a:rPr lang="es-ES" b="1" dirty="0"/>
              <a:t>(2 Co 6:16-18):</a:t>
            </a:r>
          </a:p>
        </p:txBody>
      </p:sp>
      <p:graphicFrame>
        <p:nvGraphicFramePr>
          <p:cNvPr id="9" name="Diagrama 8">
            <a:extLst>
              <a:ext uri="{FF2B5EF4-FFF2-40B4-BE49-F238E27FC236}">
                <a16:creationId xmlns:a16="http://schemas.microsoft.com/office/drawing/2014/main" id="{593D61FD-3A2B-2E0A-D442-B769DEF0EC41}"/>
              </a:ext>
            </a:extLst>
          </p:cNvPr>
          <p:cNvGraphicFramePr/>
          <p:nvPr>
            <p:extLst>
              <p:ext uri="{D42A27DB-BD31-4B8C-83A1-F6EECF244321}">
                <p14:modId xmlns:p14="http://schemas.microsoft.com/office/powerpoint/2010/main" val="2158366209"/>
              </p:ext>
            </p:extLst>
          </p:nvPr>
        </p:nvGraphicFramePr>
        <p:xfrm>
          <a:off x="7326231" y="2444817"/>
          <a:ext cx="4724400" cy="43502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0" name="Imagen 9">
            <a:extLst>
              <a:ext uri="{FF2B5EF4-FFF2-40B4-BE49-F238E27FC236}">
                <a16:creationId xmlns:a16="http://schemas.microsoft.com/office/drawing/2014/main" id="{9C941387-BE72-0582-68B6-69B78646A714}"/>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66010" y="584775"/>
            <a:ext cx="5363980" cy="2275628"/>
          </a:xfrm>
          <a:prstGeom prst="roundRect">
            <a:avLst>
              <a:gd name="adj" fmla="val 4167"/>
            </a:avLst>
          </a:prstGeom>
          <a:solidFill>
            <a:srgbClr val="FFFFFF"/>
          </a:solidFill>
          <a:ln w="76200" cap="sq">
            <a:solidFill>
              <a:schemeClr val="accent2">
                <a:lumMod val="60000"/>
                <a:lumOff val="40000"/>
              </a:schemeClr>
            </a:solidFill>
            <a:miter lim="800000"/>
          </a:ln>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953804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style.rotation</p:attrName>
                                        </p:attrNameLst>
                                      </p:cBhvr>
                                      <p:tavLst>
                                        <p:tav tm="0">
                                          <p:val>
                                            <p:fltVal val="90"/>
                                          </p:val>
                                        </p:tav>
                                        <p:tav tm="100000">
                                          <p:val>
                                            <p:fltVal val="0"/>
                                          </p:val>
                                        </p:tav>
                                      </p:tavLst>
                                    </p:anim>
                                    <p:animEffect transition="in" filter="fade">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5"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vertical)">
                                      <p:cBhvr>
                                        <p:cTn id="24" dur="500"/>
                                        <p:tgtEl>
                                          <p:spTgt spid="10"/>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
                                            <p:graphicEl>
                                              <a:dgm id="{79904BE4-3EA1-467C-8C11-21D6E331142E}"/>
                                            </p:graphicEl>
                                          </p:spTgt>
                                        </p:tgtEl>
                                        <p:attrNameLst>
                                          <p:attrName>style.visibility</p:attrName>
                                        </p:attrNameLst>
                                      </p:cBhvr>
                                      <p:to>
                                        <p:strVal val="visible"/>
                                      </p:to>
                                    </p:set>
                                    <p:animEffect transition="in" filter="wipe(left)">
                                      <p:cBhvr>
                                        <p:cTn id="33" dur="500"/>
                                        <p:tgtEl>
                                          <p:spTgt spid="2">
                                            <p:graphicEl>
                                              <a:dgm id="{79904BE4-3EA1-467C-8C11-21D6E331142E}"/>
                                            </p:graphicEl>
                                          </p:spTgt>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2">
                                            <p:graphicEl>
                                              <a:dgm id="{A04F208D-8538-4A63-A297-4CC63FDB20B5}"/>
                                            </p:graphicEl>
                                          </p:spTgt>
                                        </p:tgtEl>
                                        <p:attrNameLst>
                                          <p:attrName>style.visibility</p:attrName>
                                        </p:attrNameLst>
                                      </p:cBhvr>
                                      <p:to>
                                        <p:strVal val="visible"/>
                                      </p:to>
                                    </p:set>
                                    <p:animEffect transition="in" filter="wipe(left)">
                                      <p:cBhvr>
                                        <p:cTn id="37" dur="500"/>
                                        <p:tgtEl>
                                          <p:spTgt spid="2">
                                            <p:graphicEl>
                                              <a:dgm id="{A04F208D-8538-4A63-A297-4CC63FDB20B5}"/>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graphicEl>
                                              <a:dgm id="{E68F01B2-6202-4E90-87C1-4DB2C6FD563A}"/>
                                            </p:graphicEl>
                                          </p:spTgt>
                                        </p:tgtEl>
                                        <p:attrNameLst>
                                          <p:attrName>style.visibility</p:attrName>
                                        </p:attrNameLst>
                                      </p:cBhvr>
                                      <p:to>
                                        <p:strVal val="visible"/>
                                      </p:to>
                                    </p:set>
                                    <p:animEffect transition="in" filter="wipe(left)">
                                      <p:cBhvr>
                                        <p:cTn id="42" dur="500"/>
                                        <p:tgtEl>
                                          <p:spTgt spid="2">
                                            <p:graphicEl>
                                              <a:dgm id="{E68F01B2-6202-4E90-87C1-4DB2C6FD563A}"/>
                                            </p:graphicEl>
                                          </p:spTgt>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2">
                                            <p:graphicEl>
                                              <a:dgm id="{A204E8FD-B770-4704-81CF-A11101D188A3}"/>
                                            </p:graphicEl>
                                          </p:spTgt>
                                        </p:tgtEl>
                                        <p:attrNameLst>
                                          <p:attrName>style.visibility</p:attrName>
                                        </p:attrNameLst>
                                      </p:cBhvr>
                                      <p:to>
                                        <p:strVal val="visible"/>
                                      </p:to>
                                    </p:set>
                                    <p:animEffect transition="in" filter="wipe(left)">
                                      <p:cBhvr>
                                        <p:cTn id="46" dur="500"/>
                                        <p:tgtEl>
                                          <p:spTgt spid="2">
                                            <p:graphicEl>
                                              <a:dgm id="{A204E8FD-B770-4704-81CF-A11101D188A3}"/>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
                                            <p:graphicEl>
                                              <a:dgm id="{3FFDF7A2-9E8E-42F2-AB2A-7B0A61FA3D02}"/>
                                            </p:graphicEl>
                                          </p:spTgt>
                                        </p:tgtEl>
                                        <p:attrNameLst>
                                          <p:attrName>style.visibility</p:attrName>
                                        </p:attrNameLst>
                                      </p:cBhvr>
                                      <p:to>
                                        <p:strVal val="visible"/>
                                      </p:to>
                                    </p:set>
                                    <p:animEffect transition="in" filter="wipe(left)">
                                      <p:cBhvr>
                                        <p:cTn id="51" dur="500"/>
                                        <p:tgtEl>
                                          <p:spTgt spid="2">
                                            <p:graphicEl>
                                              <a:dgm id="{3FFDF7A2-9E8E-42F2-AB2A-7B0A61FA3D02}"/>
                                            </p:graphicEl>
                                          </p:spTgt>
                                        </p:tgtEl>
                                      </p:cBhvr>
                                    </p:animEffec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2">
                                            <p:graphicEl>
                                              <a:dgm id="{638A0551-CFFC-4C94-8F2A-68D06F2681BB}"/>
                                            </p:graphicEl>
                                          </p:spTgt>
                                        </p:tgtEl>
                                        <p:attrNameLst>
                                          <p:attrName>style.visibility</p:attrName>
                                        </p:attrNameLst>
                                      </p:cBhvr>
                                      <p:to>
                                        <p:strVal val="visible"/>
                                      </p:to>
                                    </p:set>
                                    <p:animEffect transition="in" filter="wipe(left)">
                                      <p:cBhvr>
                                        <p:cTn id="55" dur="500"/>
                                        <p:tgtEl>
                                          <p:spTgt spid="2">
                                            <p:graphicEl>
                                              <a:dgm id="{638A0551-CFFC-4C94-8F2A-68D06F2681BB}"/>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
                                            <p:graphicEl>
                                              <a:dgm id="{E990696D-941A-4BDF-8259-524C7D2BA339}"/>
                                            </p:graphicEl>
                                          </p:spTgt>
                                        </p:tgtEl>
                                        <p:attrNameLst>
                                          <p:attrName>style.visibility</p:attrName>
                                        </p:attrNameLst>
                                      </p:cBhvr>
                                      <p:to>
                                        <p:strVal val="visible"/>
                                      </p:to>
                                    </p:set>
                                    <p:animEffect transition="in" filter="wipe(left)">
                                      <p:cBhvr>
                                        <p:cTn id="60" dur="500"/>
                                        <p:tgtEl>
                                          <p:spTgt spid="2">
                                            <p:graphicEl>
                                              <a:dgm id="{E990696D-941A-4BDF-8259-524C7D2BA339}"/>
                                            </p:graphicEl>
                                          </p:spTgt>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2">
                                            <p:graphicEl>
                                              <a:dgm id="{36CF1CFC-7DC3-4ADC-A326-C1507B1F28E6}"/>
                                            </p:graphicEl>
                                          </p:spTgt>
                                        </p:tgtEl>
                                        <p:attrNameLst>
                                          <p:attrName>style.visibility</p:attrName>
                                        </p:attrNameLst>
                                      </p:cBhvr>
                                      <p:to>
                                        <p:strVal val="visible"/>
                                      </p:to>
                                    </p:set>
                                    <p:animEffect transition="in" filter="wipe(left)">
                                      <p:cBhvr>
                                        <p:cTn id="64" dur="500"/>
                                        <p:tgtEl>
                                          <p:spTgt spid="2">
                                            <p:graphicEl>
                                              <a:dgm id="{36CF1CFC-7DC3-4ADC-A326-C1507B1F28E6}"/>
                                            </p:graphic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2">
                                            <p:graphicEl>
                                              <a:dgm id="{C68AB9F9-BA63-4FCA-B987-B232B3A01648}"/>
                                            </p:graphicEl>
                                          </p:spTgt>
                                        </p:tgtEl>
                                        <p:attrNameLst>
                                          <p:attrName>style.visibility</p:attrName>
                                        </p:attrNameLst>
                                      </p:cBhvr>
                                      <p:to>
                                        <p:strVal val="visible"/>
                                      </p:to>
                                    </p:set>
                                    <p:animEffect transition="in" filter="wipe(left)">
                                      <p:cBhvr>
                                        <p:cTn id="69" dur="500"/>
                                        <p:tgtEl>
                                          <p:spTgt spid="2">
                                            <p:graphicEl>
                                              <a:dgm id="{C68AB9F9-BA63-4FCA-B987-B232B3A01648}"/>
                                            </p:graphicEl>
                                          </p:spTgt>
                                        </p:tgtEl>
                                      </p:cBhvr>
                                    </p:animEffect>
                                  </p:childTnLst>
                                </p:cTn>
                              </p:par>
                            </p:childTnLst>
                          </p:cTn>
                        </p:par>
                        <p:par>
                          <p:cTn id="70" fill="hold">
                            <p:stCondLst>
                              <p:cond delay="500"/>
                            </p:stCondLst>
                            <p:childTnLst>
                              <p:par>
                                <p:cTn id="71" presetID="22" presetClass="entr" presetSubtype="8" fill="hold" grpId="0" nodeType="afterEffect">
                                  <p:stCondLst>
                                    <p:cond delay="0"/>
                                  </p:stCondLst>
                                  <p:childTnLst>
                                    <p:set>
                                      <p:cBhvr>
                                        <p:cTn id="72" dur="1" fill="hold">
                                          <p:stCondLst>
                                            <p:cond delay="0"/>
                                          </p:stCondLst>
                                        </p:cTn>
                                        <p:tgtEl>
                                          <p:spTgt spid="2">
                                            <p:graphicEl>
                                              <a:dgm id="{B595EA99-9133-4850-B11B-004FA3DEF427}"/>
                                            </p:graphicEl>
                                          </p:spTgt>
                                        </p:tgtEl>
                                        <p:attrNameLst>
                                          <p:attrName>style.visibility</p:attrName>
                                        </p:attrNameLst>
                                      </p:cBhvr>
                                      <p:to>
                                        <p:strVal val="visible"/>
                                      </p:to>
                                    </p:set>
                                    <p:animEffect transition="in" filter="wipe(left)">
                                      <p:cBhvr>
                                        <p:cTn id="73" dur="500"/>
                                        <p:tgtEl>
                                          <p:spTgt spid="2">
                                            <p:graphicEl>
                                              <a:dgm id="{B595EA99-9133-4850-B11B-004FA3DEF427}"/>
                                            </p:graphicEl>
                                          </p:spTgt>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2">
                                            <p:graphicEl>
                                              <a:dgm id="{5F452347-F09D-45D8-B426-1599978D50DC}"/>
                                            </p:graphicEl>
                                          </p:spTgt>
                                        </p:tgtEl>
                                        <p:attrNameLst>
                                          <p:attrName>style.visibility</p:attrName>
                                        </p:attrNameLst>
                                      </p:cBhvr>
                                      <p:to>
                                        <p:strVal val="visible"/>
                                      </p:to>
                                    </p:set>
                                    <p:animEffect transition="in" filter="wipe(left)">
                                      <p:cBhvr>
                                        <p:cTn id="78" dur="500"/>
                                        <p:tgtEl>
                                          <p:spTgt spid="2">
                                            <p:graphicEl>
                                              <a:dgm id="{5F452347-F09D-45D8-B426-1599978D50DC}"/>
                                            </p:graphicEl>
                                          </p:spTgt>
                                        </p:tgtEl>
                                      </p:cBhvr>
                                    </p:animEffect>
                                  </p:childTnLst>
                                </p:cTn>
                              </p:par>
                            </p:childTnLst>
                          </p:cTn>
                        </p:par>
                        <p:par>
                          <p:cTn id="79" fill="hold">
                            <p:stCondLst>
                              <p:cond delay="500"/>
                            </p:stCondLst>
                            <p:childTnLst>
                              <p:par>
                                <p:cTn id="80" presetID="22" presetClass="entr" presetSubtype="8" fill="hold" grpId="0" nodeType="afterEffect">
                                  <p:stCondLst>
                                    <p:cond delay="0"/>
                                  </p:stCondLst>
                                  <p:childTnLst>
                                    <p:set>
                                      <p:cBhvr>
                                        <p:cTn id="81" dur="1" fill="hold">
                                          <p:stCondLst>
                                            <p:cond delay="0"/>
                                          </p:stCondLst>
                                        </p:cTn>
                                        <p:tgtEl>
                                          <p:spTgt spid="2">
                                            <p:graphicEl>
                                              <a:dgm id="{60D0B91C-0467-49B4-9E97-86F828D65280}"/>
                                            </p:graphicEl>
                                          </p:spTgt>
                                        </p:tgtEl>
                                        <p:attrNameLst>
                                          <p:attrName>style.visibility</p:attrName>
                                        </p:attrNameLst>
                                      </p:cBhvr>
                                      <p:to>
                                        <p:strVal val="visible"/>
                                      </p:to>
                                    </p:set>
                                    <p:animEffect transition="in" filter="wipe(left)">
                                      <p:cBhvr>
                                        <p:cTn id="82" dur="500"/>
                                        <p:tgtEl>
                                          <p:spTgt spid="2">
                                            <p:graphicEl>
                                              <a:dgm id="{60D0B91C-0467-49B4-9E97-86F828D65280}"/>
                                            </p:graphic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left)">
                                      <p:cBhvr>
                                        <p:cTn id="87" dur="500"/>
                                        <p:tgtEl>
                                          <p:spTgt spid="8"/>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9">
                                            <p:graphicEl>
                                              <a:dgm id="{8CA31D7B-4932-4101-A40D-C4E41FBF3C33}"/>
                                            </p:graphicEl>
                                          </p:spTgt>
                                        </p:tgtEl>
                                        <p:attrNameLst>
                                          <p:attrName>style.visibility</p:attrName>
                                        </p:attrNameLst>
                                      </p:cBhvr>
                                      <p:to>
                                        <p:strVal val="visible"/>
                                      </p:to>
                                    </p:set>
                                    <p:anim calcmode="lin" valueType="num">
                                      <p:cBhvr>
                                        <p:cTn id="92" dur="500" fill="hold"/>
                                        <p:tgtEl>
                                          <p:spTgt spid="9">
                                            <p:graphicEl>
                                              <a:dgm id="{8CA31D7B-4932-4101-A40D-C4E41FBF3C33}"/>
                                            </p:graphicEl>
                                          </p:spTgt>
                                        </p:tgtEl>
                                        <p:attrNameLst>
                                          <p:attrName>ppt_w</p:attrName>
                                        </p:attrNameLst>
                                      </p:cBhvr>
                                      <p:tavLst>
                                        <p:tav tm="0">
                                          <p:val>
                                            <p:fltVal val="0"/>
                                          </p:val>
                                        </p:tav>
                                        <p:tav tm="100000">
                                          <p:val>
                                            <p:strVal val="#ppt_w"/>
                                          </p:val>
                                        </p:tav>
                                      </p:tavLst>
                                    </p:anim>
                                    <p:anim calcmode="lin" valueType="num">
                                      <p:cBhvr>
                                        <p:cTn id="93" dur="500" fill="hold"/>
                                        <p:tgtEl>
                                          <p:spTgt spid="9">
                                            <p:graphicEl>
                                              <a:dgm id="{8CA31D7B-4932-4101-A40D-C4E41FBF3C33}"/>
                                            </p:graphicEl>
                                          </p:spTgt>
                                        </p:tgtEl>
                                        <p:attrNameLst>
                                          <p:attrName>ppt_h</p:attrName>
                                        </p:attrNameLst>
                                      </p:cBhvr>
                                      <p:tavLst>
                                        <p:tav tm="0">
                                          <p:val>
                                            <p:fltVal val="0"/>
                                          </p:val>
                                        </p:tav>
                                        <p:tav tm="100000">
                                          <p:val>
                                            <p:strVal val="#ppt_h"/>
                                          </p:val>
                                        </p:tav>
                                      </p:tavLst>
                                    </p:anim>
                                    <p:animEffect transition="in" filter="fade">
                                      <p:cBhvr>
                                        <p:cTn id="94" dur="500"/>
                                        <p:tgtEl>
                                          <p:spTgt spid="9">
                                            <p:graphicEl>
                                              <a:dgm id="{8CA31D7B-4932-4101-A40D-C4E41FBF3C33}"/>
                                            </p:graphicEl>
                                          </p:spTgt>
                                        </p:tgtEl>
                                      </p:cBhvr>
                                    </p:animEffect>
                                  </p:childTnLst>
                                </p:cTn>
                              </p:par>
                            </p:childTnLst>
                          </p:cTn>
                        </p:par>
                        <p:par>
                          <p:cTn id="95" fill="hold">
                            <p:stCondLst>
                              <p:cond delay="500"/>
                            </p:stCondLst>
                            <p:childTnLst>
                              <p:par>
                                <p:cTn id="96" presetID="22" presetClass="entr" presetSubtype="1" fill="hold" grpId="0" nodeType="afterEffect">
                                  <p:stCondLst>
                                    <p:cond delay="0"/>
                                  </p:stCondLst>
                                  <p:childTnLst>
                                    <p:set>
                                      <p:cBhvr>
                                        <p:cTn id="97" dur="1" fill="hold">
                                          <p:stCondLst>
                                            <p:cond delay="0"/>
                                          </p:stCondLst>
                                        </p:cTn>
                                        <p:tgtEl>
                                          <p:spTgt spid="9">
                                            <p:graphicEl>
                                              <a:dgm id="{D3C5EB24-6716-41F9-9F42-5D67B9A5DE8D}"/>
                                            </p:graphicEl>
                                          </p:spTgt>
                                        </p:tgtEl>
                                        <p:attrNameLst>
                                          <p:attrName>style.visibility</p:attrName>
                                        </p:attrNameLst>
                                      </p:cBhvr>
                                      <p:to>
                                        <p:strVal val="visible"/>
                                      </p:to>
                                    </p:set>
                                    <p:animEffect transition="in" filter="wipe(up)">
                                      <p:cBhvr>
                                        <p:cTn id="98" dur="500"/>
                                        <p:tgtEl>
                                          <p:spTgt spid="9">
                                            <p:graphicEl>
                                              <a:dgm id="{D3C5EB24-6716-41F9-9F42-5D67B9A5DE8D}"/>
                                            </p:graphicEl>
                                          </p:spTgt>
                                        </p:tgtEl>
                                      </p:cBhvr>
                                    </p:animEffect>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grpId="0" nodeType="clickEffect">
                                  <p:stCondLst>
                                    <p:cond delay="0"/>
                                  </p:stCondLst>
                                  <p:childTnLst>
                                    <p:set>
                                      <p:cBhvr>
                                        <p:cTn id="102" dur="1" fill="hold">
                                          <p:stCondLst>
                                            <p:cond delay="0"/>
                                          </p:stCondLst>
                                        </p:cTn>
                                        <p:tgtEl>
                                          <p:spTgt spid="9">
                                            <p:graphicEl>
                                              <a:dgm id="{10D1A03A-6952-4C5D-9531-7BD8145E38A2}"/>
                                            </p:graphicEl>
                                          </p:spTgt>
                                        </p:tgtEl>
                                        <p:attrNameLst>
                                          <p:attrName>style.visibility</p:attrName>
                                        </p:attrNameLst>
                                      </p:cBhvr>
                                      <p:to>
                                        <p:strVal val="visible"/>
                                      </p:to>
                                    </p:set>
                                    <p:anim calcmode="lin" valueType="num">
                                      <p:cBhvr>
                                        <p:cTn id="103" dur="500" fill="hold"/>
                                        <p:tgtEl>
                                          <p:spTgt spid="9">
                                            <p:graphicEl>
                                              <a:dgm id="{10D1A03A-6952-4C5D-9531-7BD8145E38A2}"/>
                                            </p:graphicEl>
                                          </p:spTgt>
                                        </p:tgtEl>
                                        <p:attrNameLst>
                                          <p:attrName>ppt_w</p:attrName>
                                        </p:attrNameLst>
                                      </p:cBhvr>
                                      <p:tavLst>
                                        <p:tav tm="0">
                                          <p:val>
                                            <p:fltVal val="0"/>
                                          </p:val>
                                        </p:tav>
                                        <p:tav tm="100000">
                                          <p:val>
                                            <p:strVal val="#ppt_w"/>
                                          </p:val>
                                        </p:tav>
                                      </p:tavLst>
                                    </p:anim>
                                    <p:anim calcmode="lin" valueType="num">
                                      <p:cBhvr>
                                        <p:cTn id="104" dur="500" fill="hold"/>
                                        <p:tgtEl>
                                          <p:spTgt spid="9">
                                            <p:graphicEl>
                                              <a:dgm id="{10D1A03A-6952-4C5D-9531-7BD8145E38A2}"/>
                                            </p:graphicEl>
                                          </p:spTgt>
                                        </p:tgtEl>
                                        <p:attrNameLst>
                                          <p:attrName>ppt_h</p:attrName>
                                        </p:attrNameLst>
                                      </p:cBhvr>
                                      <p:tavLst>
                                        <p:tav tm="0">
                                          <p:val>
                                            <p:fltVal val="0"/>
                                          </p:val>
                                        </p:tav>
                                        <p:tav tm="100000">
                                          <p:val>
                                            <p:strVal val="#ppt_h"/>
                                          </p:val>
                                        </p:tav>
                                      </p:tavLst>
                                    </p:anim>
                                    <p:animEffect transition="in" filter="fade">
                                      <p:cBhvr>
                                        <p:cTn id="105" dur="500"/>
                                        <p:tgtEl>
                                          <p:spTgt spid="9">
                                            <p:graphicEl>
                                              <a:dgm id="{10D1A03A-6952-4C5D-9531-7BD8145E38A2}"/>
                                            </p:graphicEl>
                                          </p:spTgt>
                                        </p:tgtEl>
                                      </p:cBhvr>
                                    </p:animEffect>
                                  </p:childTnLst>
                                </p:cTn>
                              </p:par>
                            </p:childTnLst>
                          </p:cTn>
                        </p:par>
                        <p:par>
                          <p:cTn id="106" fill="hold">
                            <p:stCondLst>
                              <p:cond delay="500"/>
                            </p:stCondLst>
                            <p:childTnLst>
                              <p:par>
                                <p:cTn id="107" presetID="22" presetClass="entr" presetSubtype="1" fill="hold" grpId="0" nodeType="afterEffect">
                                  <p:stCondLst>
                                    <p:cond delay="0"/>
                                  </p:stCondLst>
                                  <p:childTnLst>
                                    <p:set>
                                      <p:cBhvr>
                                        <p:cTn id="108" dur="1" fill="hold">
                                          <p:stCondLst>
                                            <p:cond delay="0"/>
                                          </p:stCondLst>
                                        </p:cTn>
                                        <p:tgtEl>
                                          <p:spTgt spid="9">
                                            <p:graphicEl>
                                              <a:dgm id="{0B77B9BE-14BF-4E81-B518-2EB7008C0C27}"/>
                                            </p:graphicEl>
                                          </p:spTgt>
                                        </p:tgtEl>
                                        <p:attrNameLst>
                                          <p:attrName>style.visibility</p:attrName>
                                        </p:attrNameLst>
                                      </p:cBhvr>
                                      <p:to>
                                        <p:strVal val="visible"/>
                                      </p:to>
                                    </p:set>
                                    <p:animEffect transition="in" filter="wipe(up)">
                                      <p:cBhvr>
                                        <p:cTn id="109" dur="500"/>
                                        <p:tgtEl>
                                          <p:spTgt spid="9">
                                            <p:graphicEl>
                                              <a:dgm id="{0B77B9BE-14BF-4E81-B518-2EB7008C0C2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Graphic spid="2" grpId="0" uiExpand="1">
        <p:bldSub>
          <a:bldDgm bld="one"/>
        </p:bldSub>
      </p:bldGraphic>
      <p:bldP spid="8" grpId="0"/>
      <p:bldGraphic spid="9" grpId="0" uiExpand="1">
        <p:bldSub>
          <a:bldDgm bld="one"/>
        </p:bldSub>
      </p:bldGraphic>
    </p:bldLst>
  </p:timing>
</p:sld>
</file>

<file path=ppt/theme/theme1.xml><?xml version="1.0" encoding="utf-8"?>
<a:theme xmlns:a="http://schemas.openxmlformats.org/drawingml/2006/main" name="Tema de Office">
  <a:themeElements>
    <a:clrScheme name="Personalizado 6">
      <a:dk1>
        <a:sysClr val="windowText" lastClr="000000"/>
      </a:dk1>
      <a:lt1>
        <a:sysClr val="window" lastClr="FFFFFF"/>
      </a:lt1>
      <a:dk2>
        <a:srgbClr val="44546A"/>
      </a:dk2>
      <a:lt2>
        <a:srgbClr val="E7E6E6"/>
      </a:lt2>
      <a:accent1>
        <a:srgbClr val="4472C4"/>
      </a:accent1>
      <a:accent2>
        <a:srgbClr val="ED7D31"/>
      </a:accent2>
      <a:accent3>
        <a:srgbClr val="FF0066"/>
      </a:accent3>
      <a:accent4>
        <a:srgbClr val="FFC000"/>
      </a:accent4>
      <a:accent5>
        <a:srgbClr val="990099"/>
      </a:accent5>
      <a:accent6>
        <a:srgbClr val="70AD47"/>
      </a:accent6>
      <a:hlink>
        <a:srgbClr val="0563C1"/>
      </a:hlink>
      <a:folHlink>
        <a:srgbClr val="2992FA"/>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1510</TotalTime>
  <Words>1241</Words>
  <Application>Microsoft Macintosh PowerPoint</Application>
  <PresentationFormat>Widescreen</PresentationFormat>
  <Paragraphs>78</Paragraphs>
  <Slides>12</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12</vt:i4>
      </vt:variant>
    </vt:vector>
  </HeadingPairs>
  <TitlesOfParts>
    <vt:vector size="19" baseType="lpstr">
      <vt:lpstr>Verdana</vt:lpstr>
      <vt:lpstr>Arial</vt:lpstr>
      <vt:lpstr>Comic Sans MS</vt:lpstr>
      <vt:lpstr>Aptos Display</vt:lpstr>
      <vt:lpstr>Calibri</vt:lpstr>
      <vt:lpstr>Aptos</vt:lpstr>
      <vt:lpstr>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85</cp:revision>
  <dcterms:created xsi:type="dcterms:W3CDTF">2026-07-25T16:44:22Z</dcterms:created>
  <dcterms:modified xsi:type="dcterms:W3CDTF">2026-08-31T07:20:01Z</dcterms:modified>
</cp:coreProperties>
</file>