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1" r:id="rId2"/>
    <p:sldId id="268" r:id="rId3"/>
    <p:sldId id="258" r:id="rId4"/>
    <p:sldId id="259" r:id="rId5"/>
    <p:sldId id="280" r:id="rId6"/>
    <p:sldId id="277" r:id="rId7"/>
    <p:sldId id="273" r:id="rId8"/>
    <p:sldId id="263" r:id="rId9"/>
    <p:sldId id="278" r:id="rId10"/>
    <p:sldId id="274" r:id="rId11"/>
    <p:sldId id="270" r:id="rId12"/>
    <p:sldId id="271" r:id="rId13"/>
  </p:sldIdLst>
  <p:sldSz cx="12192000" cy="6858000"/>
  <p:notesSz cx="6858000" cy="9144000"/>
  <p:embeddedFontLst>
    <p:embeddedFont>
      <p:font typeface="Comic Sans MS" panose="030F0902030302020204" pitchFamily="66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F4"/>
    <a:srgbClr val="D1D2B1"/>
    <a:srgbClr val="9AD2A7"/>
    <a:srgbClr val="808000"/>
    <a:srgbClr val="CC3399"/>
    <a:srgbClr val="007CA8"/>
    <a:srgbClr val="CC6600"/>
    <a:srgbClr val="0099CC"/>
    <a:srgbClr val="CC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3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6.jpeg"/><Relationship Id="rId4" Type="http://schemas.openxmlformats.org/officeDocument/2006/relationships/image" Target="NUL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6.jpeg"/><Relationship Id="rId4" Type="http://schemas.openxmlformats.org/officeDocument/2006/relationships/image" Target="NUL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#3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#2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4744D4-D89A-4689-A822-459FC9847CBD}" type="doc">
      <dgm:prSet loTypeId="urn:microsoft.com/office/officeart/2026/layout/TextCardSideLineWideImage" loCatId="textcard" qsTypeId="urn:microsoft.com/office/officeart/2005/8/quickstyle/3d2#2" qsCatId="3D" csTypeId="urn:microsoft.com/office/officeart/2005/8/colors/accent2_1#1" csCatId="accent2" phldr="1"/>
      <dgm:spPr/>
      <dgm:t>
        <a:bodyPr/>
        <a:lstStyle/>
        <a:p>
          <a:endParaRPr lang="es-ES"/>
        </a:p>
      </dgm:t>
    </dgm:pt>
    <dgm:pt modelId="{28193638-DFF1-46ED-8C41-24760FD203FC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>
            <a:defRPr b="1"/>
          </a:pPr>
          <a:r>
            <a:rPr lang="es-ES" sz="2000" b="1" dirty="0">
              <a:solidFill>
                <a:srgbClr val="745E00"/>
              </a:solidFill>
            </a:rPr>
            <a:t>Essendo ricco si fece </a:t>
          </a:r>
          <a:r>
            <a:rPr lang="es-ES" sz="2000" b="1" dirty="0" err="1">
              <a:solidFill>
                <a:srgbClr val="745E00"/>
              </a:solidFill>
            </a:rPr>
            <a:t>povero</a:t>
          </a:r>
          <a:r>
            <a:rPr lang="es-ES" sz="2000" b="1" dirty="0">
              <a:solidFill>
                <a:srgbClr val="745E00"/>
              </a:solidFill>
            </a:rPr>
            <a:t> (2 Co 8:9)</a:t>
          </a:r>
          <a:endParaRPr lang="es-ES" sz="2000" dirty="0">
            <a:solidFill>
              <a:srgbClr val="745E00"/>
            </a:solidFill>
          </a:endParaRPr>
        </a:p>
      </dgm:t>
    </dgm:pt>
    <dgm:pt modelId="{5580B497-87CD-4D4A-831A-6383A2E9F55C}" type="parTrans" cxnId="{E1AE8541-33AC-41F1-B54F-2D9C3149879E}">
      <dgm:prSet/>
      <dgm:spPr/>
      <dgm:t>
        <a:bodyPr/>
        <a:lstStyle/>
        <a:p>
          <a:endParaRPr lang="es-ES" sz="2000"/>
        </a:p>
      </dgm:t>
    </dgm:pt>
    <dgm:pt modelId="{7771C08B-EE50-4BC8-8DA4-D6D0F52CBA3F}" type="sibTrans" cxnId="{E1AE8541-33AC-41F1-B54F-2D9C3149879E}">
      <dgm:prSet/>
      <dgm:spPr/>
      <dgm:t>
        <a:bodyPr/>
        <a:lstStyle/>
        <a:p>
          <a:endParaRPr lang="es-ES" sz="2000"/>
        </a:p>
      </dgm:t>
    </dgm:pt>
    <dgm:pt modelId="{26C73DFC-BD6A-4DF2-8C81-36A6AB1C444C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>
            <a:defRPr b="1"/>
          </a:pPr>
          <a:r>
            <a:rPr lang="es-ES" sz="2000" b="1" dirty="0">
              <a:solidFill>
                <a:srgbClr val="208438"/>
              </a:solidFill>
            </a:rPr>
            <a:t>Lasciò il cielo per vivere sulla terra</a:t>
          </a:r>
          <a:endParaRPr lang="es-ES" sz="2000" dirty="0">
            <a:solidFill>
              <a:srgbClr val="208438"/>
            </a:solidFill>
          </a:endParaRPr>
        </a:p>
      </dgm:t>
    </dgm:pt>
    <dgm:pt modelId="{C4C54863-CBC7-469A-8F0B-E83B78B239BB}" type="parTrans" cxnId="{1B824C51-0AAB-4E32-A660-9F590C564013}">
      <dgm:prSet/>
      <dgm:spPr/>
      <dgm:t>
        <a:bodyPr/>
        <a:lstStyle/>
        <a:p>
          <a:endParaRPr lang="es-ES" sz="2000"/>
        </a:p>
      </dgm:t>
    </dgm:pt>
    <dgm:pt modelId="{9ABCD10C-F3AD-40B3-9D8A-CA67FD2E08C8}" type="sibTrans" cxnId="{1B824C51-0AAB-4E32-A660-9F590C564013}">
      <dgm:prSet/>
      <dgm:spPr/>
      <dgm:t>
        <a:bodyPr/>
        <a:lstStyle/>
        <a:p>
          <a:endParaRPr lang="es-ES" sz="2000"/>
        </a:p>
      </dgm:t>
    </dgm:pt>
    <dgm:pt modelId="{1CA4BE22-00DC-412E-9D31-576644AA77D5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>
            <a:defRPr b="1"/>
          </a:pPr>
          <a:r>
            <a:rPr lang="es-ES" sz="2000" b="1" dirty="0">
              <a:solidFill>
                <a:schemeClr val="tx2">
                  <a:lumMod val="75000"/>
                </a:schemeClr>
              </a:solidFill>
            </a:rPr>
            <a:t>Smise di governare l’Universo per diventare un falegname</a:t>
          </a:r>
          <a:endParaRPr lang="es-ES" sz="2000" dirty="0">
            <a:solidFill>
              <a:schemeClr val="tx2">
                <a:lumMod val="75000"/>
              </a:schemeClr>
            </a:solidFill>
          </a:endParaRPr>
        </a:p>
      </dgm:t>
    </dgm:pt>
    <dgm:pt modelId="{B31FFE6B-4681-440E-A178-3C7452A508ED}" type="parTrans" cxnId="{BB2D25A8-A2FE-4024-A9F1-AAE4599FB48B}">
      <dgm:prSet/>
      <dgm:spPr/>
      <dgm:t>
        <a:bodyPr/>
        <a:lstStyle/>
        <a:p>
          <a:endParaRPr lang="es-ES" sz="2000"/>
        </a:p>
      </dgm:t>
    </dgm:pt>
    <dgm:pt modelId="{421675F4-F775-44B5-94B8-2D1EF7BBD6B6}" type="sibTrans" cxnId="{BB2D25A8-A2FE-4024-A9F1-AAE4599FB48B}">
      <dgm:prSet/>
      <dgm:spPr/>
      <dgm:t>
        <a:bodyPr/>
        <a:lstStyle/>
        <a:p>
          <a:endParaRPr lang="es-ES" sz="2000"/>
        </a:p>
      </dgm:t>
    </dgm:pt>
    <dgm:pt modelId="{7874A8A6-97CF-46AC-9788-42AF3C5EFD2E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>
            <a:defRPr b="1"/>
          </a:pPr>
          <a:r>
            <a:rPr lang="es-ES" sz="2000" b="1" dirty="0">
              <a:solidFill>
                <a:srgbClr val="1C97A8"/>
              </a:solidFill>
            </a:rPr>
            <a:t>Lasciò un luogo sicuro in cui vivere per recarsi in territorio nemico</a:t>
          </a:r>
          <a:endParaRPr lang="es-ES" sz="2000" dirty="0">
            <a:solidFill>
              <a:srgbClr val="1C97A8"/>
            </a:solidFill>
          </a:endParaRPr>
        </a:p>
      </dgm:t>
    </dgm:pt>
    <dgm:pt modelId="{8A74033D-A46A-47C0-8F7D-56666BA257EE}" type="parTrans" cxnId="{CA4C12D6-4EC9-478D-B489-F46DD886852A}">
      <dgm:prSet/>
      <dgm:spPr/>
      <dgm:t>
        <a:bodyPr/>
        <a:lstStyle/>
        <a:p>
          <a:endParaRPr lang="es-ES" sz="2000"/>
        </a:p>
      </dgm:t>
    </dgm:pt>
    <dgm:pt modelId="{7FD074B0-84EF-4936-8E86-839139C79D58}" type="sibTrans" cxnId="{CA4C12D6-4EC9-478D-B489-F46DD886852A}">
      <dgm:prSet/>
      <dgm:spPr/>
      <dgm:t>
        <a:bodyPr/>
        <a:lstStyle/>
        <a:p>
          <a:endParaRPr lang="es-ES" sz="2000"/>
        </a:p>
      </dgm:t>
    </dgm:pt>
    <dgm:pt modelId="{235C5557-77BA-4BC9-AD15-797C20A3EC27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>
            <a:defRPr b="1"/>
          </a:pPr>
          <a:r>
            <a:rPr lang="es-ES" sz="2000" b="1" dirty="0">
              <a:solidFill>
                <a:schemeClr val="accent5">
                  <a:lumMod val="75000"/>
                </a:schemeClr>
              </a:solidFill>
            </a:rPr>
            <a:t>Cambiò la corona reale per una corona di spine </a:t>
          </a:r>
          <a:endParaRPr lang="es-ES" sz="2000" dirty="0">
            <a:solidFill>
              <a:schemeClr val="accent5">
                <a:lumMod val="75000"/>
              </a:schemeClr>
            </a:solidFill>
          </a:endParaRPr>
        </a:p>
      </dgm:t>
    </dgm:pt>
    <dgm:pt modelId="{2A4F5D6B-02D5-4B0F-BB81-F62249A54E31}" type="parTrans" cxnId="{3AB059F6-458D-4EA6-B298-43703D84904E}">
      <dgm:prSet/>
      <dgm:spPr/>
      <dgm:t>
        <a:bodyPr/>
        <a:lstStyle/>
        <a:p>
          <a:endParaRPr lang="es-ES" sz="2000"/>
        </a:p>
      </dgm:t>
    </dgm:pt>
    <dgm:pt modelId="{301BD3F2-6425-4DB1-8872-ABB391B7DE11}" type="sibTrans" cxnId="{3AB059F6-458D-4EA6-B298-43703D84904E}">
      <dgm:prSet/>
      <dgm:spPr/>
      <dgm:t>
        <a:bodyPr/>
        <a:lstStyle/>
        <a:p>
          <a:endParaRPr lang="es-ES" sz="2000"/>
        </a:p>
      </dgm:t>
    </dgm:pt>
    <dgm:pt modelId="{0CA0C719-E9A8-449F-A977-63D34FAA88C1}" type="pres">
      <dgm:prSet presAssocID="{A84744D4-D89A-4689-A822-459FC9847CBD}" presName="root" presStyleCnt="0">
        <dgm:presLayoutVars>
          <dgm:dir/>
          <dgm:resizeHandles val="exact"/>
        </dgm:presLayoutVars>
      </dgm:prSet>
      <dgm:spPr/>
    </dgm:pt>
    <dgm:pt modelId="{1CFF372B-DE6A-47AE-A782-9793B28AEF32}" type="pres">
      <dgm:prSet presAssocID="{28193638-DFF1-46ED-8C41-24760FD203FC}" presName="compNode" presStyleCnt="0"/>
      <dgm:spPr/>
    </dgm:pt>
    <dgm:pt modelId="{09FCE707-76DE-4D09-B071-CD56993B003F}" type="pres">
      <dgm:prSet presAssocID="{28193638-DFF1-46ED-8C41-24760FD203FC}" presName="imageShape" presStyleLbl="bgImgPlace1" presStyleIdx="0" presStyleCnt="5" custScaleX="91737"/>
      <dgm:spPr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2">
              <a:lumMod val="60000"/>
              <a:lumOff val="40000"/>
            </a:schemeClr>
          </a:contourClr>
        </a:sp3d>
      </dgm:spPr>
    </dgm:pt>
    <dgm:pt modelId="{3AA6B53D-B1B5-4D39-9629-75257A64B8BB}" type="pres">
      <dgm:prSet presAssocID="{28193638-DFF1-46ED-8C41-24760FD203FC}" presName="accentLine" presStyleLbl="dkBgShp" presStyleIdx="0" presStyleCnt="5" custScaleX="802701"/>
      <dgm:spPr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gm:spPr>
    </dgm:pt>
    <dgm:pt modelId="{BBE06E7A-DDD3-4F36-8819-08FB22895CC1}" type="pres">
      <dgm:prSet presAssocID="{28193638-DFF1-46ED-8C41-24760FD203FC}" presName="titleText" presStyleLbl="revTx" presStyleIdx="0" presStyleCnt="10" custLinFactNeighborY="46625">
        <dgm:presLayoutVars>
          <dgm:chMax val="0"/>
          <dgm:chPref val="0"/>
        </dgm:presLayoutVars>
      </dgm:prSet>
      <dgm:spPr/>
    </dgm:pt>
    <dgm:pt modelId="{9A9012AF-BDD8-4260-9D43-8D0286C05F1F}" type="pres">
      <dgm:prSet presAssocID="{28193638-DFF1-46ED-8C41-24760FD203FC}" presName="bodyText" presStyleLbl="revTx" presStyleIdx="1" presStyleCnt="10">
        <dgm:presLayoutVars>
          <dgm:chMax val="0"/>
          <dgm:chPref val="0"/>
        </dgm:presLayoutVars>
      </dgm:prSet>
      <dgm:spPr/>
    </dgm:pt>
    <dgm:pt modelId="{F2537FED-08FC-4C57-AFC5-0DBBCD700C21}" type="pres">
      <dgm:prSet presAssocID="{7771C08B-EE50-4BC8-8DA4-D6D0F52CBA3F}" presName="sibTrans" presStyleCnt="0"/>
      <dgm:spPr/>
    </dgm:pt>
    <dgm:pt modelId="{3D210733-76ED-4301-9811-BD953DEAEAE3}" type="pres">
      <dgm:prSet presAssocID="{26C73DFC-BD6A-4DF2-8C81-36A6AB1C444C}" presName="compNode" presStyleCnt="0"/>
      <dgm:spPr/>
    </dgm:pt>
    <dgm:pt modelId="{273DDC57-1894-480B-BEF0-FDD73BB2EA10}" type="pres">
      <dgm:prSet presAssocID="{26C73DFC-BD6A-4DF2-8C81-36A6AB1C444C}" presName="imageShape" presStyleLbl="bgImgPlace1" presStyleIdx="1" presStyleCnt="5" custScaleX="91737"/>
      <dgm:spPr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1">
              <a:lumMod val="60000"/>
              <a:lumOff val="40000"/>
            </a:schemeClr>
          </a:contourClr>
        </a:sp3d>
      </dgm:spPr>
    </dgm:pt>
    <dgm:pt modelId="{DE5775C4-4F13-4EB9-9BDF-AB2D28D0AC5B}" type="pres">
      <dgm:prSet presAssocID="{26C73DFC-BD6A-4DF2-8C81-36A6AB1C444C}" presName="accentLine" presStyleLbl="dkBgShp" presStyleIdx="1" presStyleCnt="5" custScaleX="802701"/>
      <dgm:spPr>
        <a:solidFill>
          <a:schemeClr val="accent1"/>
        </a:solidFill>
        <a:ln>
          <a:noFill/>
        </a:ln>
        <a:effectLst/>
      </dgm:spPr>
    </dgm:pt>
    <dgm:pt modelId="{11042206-B074-4977-88F9-59CE2DAED0B5}" type="pres">
      <dgm:prSet presAssocID="{26C73DFC-BD6A-4DF2-8C81-36A6AB1C444C}" presName="titleText" presStyleLbl="revTx" presStyleIdx="2" presStyleCnt="10" custLinFactNeighborY="46625">
        <dgm:presLayoutVars>
          <dgm:chMax val="0"/>
          <dgm:chPref val="0"/>
        </dgm:presLayoutVars>
      </dgm:prSet>
      <dgm:spPr/>
    </dgm:pt>
    <dgm:pt modelId="{3628C3B3-3306-4947-93D2-98E82D4D9398}" type="pres">
      <dgm:prSet presAssocID="{26C73DFC-BD6A-4DF2-8C81-36A6AB1C444C}" presName="bodyText" presStyleLbl="revTx" presStyleIdx="3" presStyleCnt="10">
        <dgm:presLayoutVars>
          <dgm:chMax val="0"/>
          <dgm:chPref val="0"/>
        </dgm:presLayoutVars>
      </dgm:prSet>
      <dgm:spPr/>
    </dgm:pt>
    <dgm:pt modelId="{9C21F817-1AFB-4F12-A3F5-CAF9DA685DC0}" type="pres">
      <dgm:prSet presAssocID="{9ABCD10C-F3AD-40B3-9D8A-CA67FD2E08C8}" presName="sibTrans" presStyleCnt="0"/>
      <dgm:spPr/>
    </dgm:pt>
    <dgm:pt modelId="{A357A68D-2B97-40A8-90DD-6F716BD33BD9}" type="pres">
      <dgm:prSet presAssocID="{1CA4BE22-00DC-412E-9D31-576644AA77D5}" presName="compNode" presStyleCnt="0"/>
      <dgm:spPr/>
    </dgm:pt>
    <dgm:pt modelId="{B2C7A729-925A-445A-8038-0BA3E54EAA42}" type="pres">
      <dgm:prSet presAssocID="{1CA4BE22-00DC-412E-9D31-576644AA77D5}" presName="imageShape" presStyleLbl="bgImgPlace1" presStyleIdx="2" presStyleCnt="5" custScaleX="91737"/>
      <dgm:spPr>
        <a:blipFill dpi="0"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tx2">
              <a:lumMod val="60000"/>
              <a:lumOff val="40000"/>
            </a:schemeClr>
          </a:contourClr>
        </a:sp3d>
      </dgm:spPr>
    </dgm:pt>
    <dgm:pt modelId="{5331F055-AF37-4291-9EA9-154CC7358610}" type="pres">
      <dgm:prSet presAssocID="{1CA4BE22-00DC-412E-9D31-576644AA77D5}" presName="accentLine" presStyleLbl="dkBgShp" presStyleIdx="2" presStyleCnt="5" custScaleX="802701"/>
      <dgm:spPr>
        <a:solidFill>
          <a:schemeClr val="tx2">
            <a:lumMod val="75000"/>
          </a:schemeClr>
        </a:solidFill>
        <a:ln>
          <a:noFill/>
        </a:ln>
        <a:effectLst/>
      </dgm:spPr>
    </dgm:pt>
    <dgm:pt modelId="{ED077C34-1666-4473-B481-C5A0168C1B88}" type="pres">
      <dgm:prSet presAssocID="{1CA4BE22-00DC-412E-9D31-576644AA77D5}" presName="titleText" presStyleLbl="revTx" presStyleIdx="4" presStyleCnt="10" custLinFactNeighborY="46625">
        <dgm:presLayoutVars>
          <dgm:chMax val="0"/>
          <dgm:chPref val="0"/>
        </dgm:presLayoutVars>
      </dgm:prSet>
      <dgm:spPr/>
    </dgm:pt>
    <dgm:pt modelId="{EC916E81-F37E-4B5E-A860-74B8CF51D690}" type="pres">
      <dgm:prSet presAssocID="{1CA4BE22-00DC-412E-9D31-576644AA77D5}" presName="bodyText" presStyleLbl="revTx" presStyleIdx="5" presStyleCnt="10">
        <dgm:presLayoutVars>
          <dgm:chMax val="0"/>
          <dgm:chPref val="0"/>
        </dgm:presLayoutVars>
      </dgm:prSet>
      <dgm:spPr/>
    </dgm:pt>
    <dgm:pt modelId="{D9CE86EA-0255-4B4E-B389-2EE8C529AAA6}" type="pres">
      <dgm:prSet presAssocID="{421675F4-F775-44B5-94B8-2D1EF7BBD6B6}" presName="sibTrans" presStyleCnt="0"/>
      <dgm:spPr/>
    </dgm:pt>
    <dgm:pt modelId="{8EC5E359-27E1-4B74-9FBD-3C68984FD0B7}" type="pres">
      <dgm:prSet presAssocID="{7874A8A6-97CF-46AC-9788-42AF3C5EFD2E}" presName="compNode" presStyleCnt="0"/>
      <dgm:spPr/>
    </dgm:pt>
    <dgm:pt modelId="{E50E2C50-450C-43D9-B27C-5AD2597AE68D}" type="pres">
      <dgm:prSet presAssocID="{7874A8A6-97CF-46AC-9788-42AF3C5EFD2E}" presName="imageShape" presStyleLbl="bgImgPlace1" presStyleIdx="3" presStyleCnt="5" custScaleX="91737"/>
      <dgm:spPr>
        <a:blipFill dpi="0"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4">
              <a:lumMod val="75000"/>
            </a:schemeClr>
          </a:contourClr>
        </a:sp3d>
      </dgm:spPr>
    </dgm:pt>
    <dgm:pt modelId="{3FF2AD96-9E48-454A-97CA-80924C894711}" type="pres">
      <dgm:prSet presAssocID="{7874A8A6-97CF-46AC-9788-42AF3C5EFD2E}" presName="accentLine" presStyleLbl="dkBgShp" presStyleIdx="3" presStyleCnt="5" custScaleX="802701"/>
      <dgm:spPr>
        <a:solidFill>
          <a:schemeClr val="accent4">
            <a:lumMod val="75000"/>
          </a:schemeClr>
        </a:solidFill>
        <a:ln>
          <a:noFill/>
        </a:ln>
        <a:effectLst/>
      </dgm:spPr>
    </dgm:pt>
    <dgm:pt modelId="{D4718055-EED4-4829-B5DD-BB9AB2CDA326}" type="pres">
      <dgm:prSet presAssocID="{7874A8A6-97CF-46AC-9788-42AF3C5EFD2E}" presName="titleText" presStyleLbl="revTx" presStyleIdx="6" presStyleCnt="10" custLinFactNeighborY="46625">
        <dgm:presLayoutVars>
          <dgm:chMax val="0"/>
          <dgm:chPref val="0"/>
        </dgm:presLayoutVars>
      </dgm:prSet>
      <dgm:spPr/>
    </dgm:pt>
    <dgm:pt modelId="{4D944891-2582-4A86-9E09-787E90A528BF}" type="pres">
      <dgm:prSet presAssocID="{7874A8A6-97CF-46AC-9788-42AF3C5EFD2E}" presName="bodyText" presStyleLbl="revTx" presStyleIdx="7" presStyleCnt="10">
        <dgm:presLayoutVars>
          <dgm:chMax val="0"/>
          <dgm:chPref val="0"/>
        </dgm:presLayoutVars>
      </dgm:prSet>
      <dgm:spPr/>
    </dgm:pt>
    <dgm:pt modelId="{C3C113F5-A8CA-4797-8DBF-1B569C56A082}" type="pres">
      <dgm:prSet presAssocID="{7FD074B0-84EF-4936-8E86-839139C79D58}" presName="sibTrans" presStyleCnt="0"/>
      <dgm:spPr/>
    </dgm:pt>
    <dgm:pt modelId="{6D258693-731C-4FAE-97F0-270D60ACA0CC}" type="pres">
      <dgm:prSet presAssocID="{235C5557-77BA-4BC9-AD15-797C20A3EC27}" presName="compNode" presStyleCnt="0"/>
      <dgm:spPr/>
    </dgm:pt>
    <dgm:pt modelId="{F5075BE2-29AB-4AED-B957-73376CB6337A}" type="pres">
      <dgm:prSet presAssocID="{235C5557-77BA-4BC9-AD15-797C20A3EC27}" presName="imageShape" presStyleLbl="bgImgPlace1" presStyleIdx="4" presStyleCnt="5" custScaleX="91737"/>
      <dgm:spPr>
        <a:blipFill dpi="0"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5334" b="-5334"/>
          </a:stretch>
        </a:blipFill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5">
              <a:lumMod val="60000"/>
              <a:lumOff val="40000"/>
            </a:schemeClr>
          </a:contourClr>
        </a:sp3d>
      </dgm:spPr>
    </dgm:pt>
    <dgm:pt modelId="{AE1720A2-C0B7-44B7-B89E-2EA0A8B8EC04}" type="pres">
      <dgm:prSet presAssocID="{235C5557-77BA-4BC9-AD15-797C20A3EC27}" presName="accentLine" presStyleLbl="dkBgShp" presStyleIdx="4" presStyleCnt="5" custScaleX="802701"/>
      <dgm:spPr>
        <a:solidFill>
          <a:schemeClr val="accent5"/>
        </a:solidFill>
        <a:ln>
          <a:noFill/>
        </a:ln>
        <a:effectLst/>
      </dgm:spPr>
    </dgm:pt>
    <dgm:pt modelId="{9DDC2141-8048-42FC-94EE-CE73F622E7AD}" type="pres">
      <dgm:prSet presAssocID="{235C5557-77BA-4BC9-AD15-797C20A3EC27}" presName="titleText" presStyleLbl="revTx" presStyleIdx="8" presStyleCnt="10" custLinFactNeighborY="46625">
        <dgm:presLayoutVars>
          <dgm:chMax val="0"/>
          <dgm:chPref val="0"/>
        </dgm:presLayoutVars>
      </dgm:prSet>
      <dgm:spPr/>
    </dgm:pt>
    <dgm:pt modelId="{14548C3F-1643-4892-86FA-521F0AAC21DF}" type="pres">
      <dgm:prSet presAssocID="{235C5557-77BA-4BC9-AD15-797C20A3EC27}" presName="bodyText" presStyleLbl="revTx" presStyleIdx="9" presStyleCnt="10">
        <dgm:presLayoutVars>
          <dgm:chMax val="0"/>
          <dgm:chPref val="0"/>
        </dgm:presLayoutVars>
      </dgm:prSet>
      <dgm:spPr/>
    </dgm:pt>
  </dgm:ptLst>
  <dgm:cxnLst>
    <dgm:cxn modelId="{E1AE8541-33AC-41F1-B54F-2D9C3149879E}" srcId="{A84744D4-D89A-4689-A822-459FC9847CBD}" destId="{28193638-DFF1-46ED-8C41-24760FD203FC}" srcOrd="0" destOrd="0" parTransId="{5580B497-87CD-4D4A-831A-6383A2E9F55C}" sibTransId="{7771C08B-EE50-4BC8-8DA4-D6D0F52CBA3F}"/>
    <dgm:cxn modelId="{1B824C51-0AAB-4E32-A660-9F590C564013}" srcId="{A84744D4-D89A-4689-A822-459FC9847CBD}" destId="{26C73DFC-BD6A-4DF2-8C81-36A6AB1C444C}" srcOrd="1" destOrd="0" parTransId="{C4C54863-CBC7-469A-8F0B-E83B78B239BB}" sibTransId="{9ABCD10C-F3AD-40B3-9D8A-CA67FD2E08C8}"/>
    <dgm:cxn modelId="{7D0D8B69-1358-49D8-B87E-93FBE5CAE1CB}" type="presOf" srcId="{26C73DFC-BD6A-4DF2-8C81-36A6AB1C444C}" destId="{11042206-B074-4977-88F9-59CE2DAED0B5}" srcOrd="0" destOrd="0" presId="urn:microsoft.com/office/officeart/2026/layout/TextCardSideLineWideImage"/>
    <dgm:cxn modelId="{B48E6C82-6B02-4FE0-9940-91D09F9583A3}" type="presOf" srcId="{28193638-DFF1-46ED-8C41-24760FD203FC}" destId="{BBE06E7A-DDD3-4F36-8819-08FB22895CC1}" srcOrd="0" destOrd="0" presId="urn:microsoft.com/office/officeart/2026/layout/TextCardSideLineWideImage"/>
    <dgm:cxn modelId="{42B4B188-1724-490B-9A51-C9A62A296C17}" type="presOf" srcId="{1CA4BE22-00DC-412E-9D31-576644AA77D5}" destId="{ED077C34-1666-4473-B481-C5A0168C1B88}" srcOrd="0" destOrd="0" presId="urn:microsoft.com/office/officeart/2026/layout/TextCardSideLineWideImage"/>
    <dgm:cxn modelId="{159A1D90-6182-4D25-BCBF-1EBC4F5F3A89}" type="presOf" srcId="{235C5557-77BA-4BC9-AD15-797C20A3EC27}" destId="{9DDC2141-8048-42FC-94EE-CE73F622E7AD}" srcOrd="0" destOrd="0" presId="urn:microsoft.com/office/officeart/2026/layout/TextCardSideLineWideImage"/>
    <dgm:cxn modelId="{BB2D25A8-A2FE-4024-A9F1-AAE4599FB48B}" srcId="{A84744D4-D89A-4689-A822-459FC9847CBD}" destId="{1CA4BE22-00DC-412E-9D31-576644AA77D5}" srcOrd="2" destOrd="0" parTransId="{B31FFE6B-4681-440E-A178-3C7452A508ED}" sibTransId="{421675F4-F775-44B5-94B8-2D1EF7BBD6B6}"/>
    <dgm:cxn modelId="{CA4C12D6-4EC9-478D-B489-F46DD886852A}" srcId="{A84744D4-D89A-4689-A822-459FC9847CBD}" destId="{7874A8A6-97CF-46AC-9788-42AF3C5EFD2E}" srcOrd="3" destOrd="0" parTransId="{8A74033D-A46A-47C0-8F7D-56666BA257EE}" sibTransId="{7FD074B0-84EF-4936-8E86-839139C79D58}"/>
    <dgm:cxn modelId="{47AFE4D9-751D-44E6-8149-721F3AF024A4}" type="presOf" srcId="{A84744D4-D89A-4689-A822-459FC9847CBD}" destId="{0CA0C719-E9A8-449F-A977-63D34FAA88C1}" srcOrd="0" destOrd="0" presId="urn:microsoft.com/office/officeart/2026/layout/TextCardSideLineWideImage"/>
    <dgm:cxn modelId="{CC019BE1-CDDD-4AED-98D2-1AC9253863C3}" type="presOf" srcId="{7874A8A6-97CF-46AC-9788-42AF3C5EFD2E}" destId="{D4718055-EED4-4829-B5DD-BB9AB2CDA326}" srcOrd="0" destOrd="0" presId="urn:microsoft.com/office/officeart/2026/layout/TextCardSideLineWideImage"/>
    <dgm:cxn modelId="{3AB059F6-458D-4EA6-B298-43703D84904E}" srcId="{A84744D4-D89A-4689-A822-459FC9847CBD}" destId="{235C5557-77BA-4BC9-AD15-797C20A3EC27}" srcOrd="4" destOrd="0" parTransId="{2A4F5D6B-02D5-4B0F-BB81-F62249A54E31}" sibTransId="{301BD3F2-6425-4DB1-8872-ABB391B7DE11}"/>
    <dgm:cxn modelId="{5629A0D5-6DF6-409A-BE9D-0D58B3730A43}" type="presParOf" srcId="{0CA0C719-E9A8-449F-A977-63D34FAA88C1}" destId="{1CFF372B-DE6A-47AE-A782-9793B28AEF32}" srcOrd="0" destOrd="0" presId="urn:microsoft.com/office/officeart/2026/layout/TextCardSideLineWideImage"/>
    <dgm:cxn modelId="{D3DBDFDA-D314-4ED6-A2D2-DD0A1889A55B}" type="presParOf" srcId="{1CFF372B-DE6A-47AE-A782-9793B28AEF32}" destId="{09FCE707-76DE-4D09-B071-CD56993B003F}" srcOrd="0" destOrd="0" presId="urn:microsoft.com/office/officeart/2026/layout/TextCardSideLineWideImage"/>
    <dgm:cxn modelId="{6E3185C3-CC18-45D7-95DE-41174F1BDD1B}" type="presParOf" srcId="{1CFF372B-DE6A-47AE-A782-9793B28AEF32}" destId="{3AA6B53D-B1B5-4D39-9629-75257A64B8BB}" srcOrd="1" destOrd="0" presId="urn:microsoft.com/office/officeart/2026/layout/TextCardSideLineWideImage"/>
    <dgm:cxn modelId="{870850F2-4377-4515-AF98-34CC0F59E7C9}" type="presParOf" srcId="{1CFF372B-DE6A-47AE-A782-9793B28AEF32}" destId="{BBE06E7A-DDD3-4F36-8819-08FB22895CC1}" srcOrd="2" destOrd="0" presId="urn:microsoft.com/office/officeart/2026/layout/TextCardSideLineWideImage"/>
    <dgm:cxn modelId="{A92D14D1-0883-405E-A017-087960CC0287}" type="presParOf" srcId="{1CFF372B-DE6A-47AE-A782-9793B28AEF32}" destId="{9A9012AF-BDD8-4260-9D43-8D0286C05F1F}" srcOrd="3" destOrd="0" presId="urn:microsoft.com/office/officeart/2026/layout/TextCardSideLineWideImage"/>
    <dgm:cxn modelId="{0D021E64-8742-4503-A4DE-1F3630E3C328}" type="presParOf" srcId="{0CA0C719-E9A8-449F-A977-63D34FAA88C1}" destId="{F2537FED-08FC-4C57-AFC5-0DBBCD700C21}" srcOrd="1" destOrd="0" presId="urn:microsoft.com/office/officeart/2026/layout/TextCardSideLineWideImage"/>
    <dgm:cxn modelId="{4C595C5E-0820-415D-A30C-15F8BCCAEA38}" type="presParOf" srcId="{0CA0C719-E9A8-449F-A977-63D34FAA88C1}" destId="{3D210733-76ED-4301-9811-BD953DEAEAE3}" srcOrd="2" destOrd="0" presId="urn:microsoft.com/office/officeart/2026/layout/TextCardSideLineWideImage"/>
    <dgm:cxn modelId="{16A10809-0363-47B4-81A8-397E2C395BC5}" type="presParOf" srcId="{3D210733-76ED-4301-9811-BD953DEAEAE3}" destId="{273DDC57-1894-480B-BEF0-FDD73BB2EA10}" srcOrd="0" destOrd="0" presId="urn:microsoft.com/office/officeart/2026/layout/TextCardSideLineWideImage"/>
    <dgm:cxn modelId="{22900D74-8C46-486D-980C-7715CCC998CB}" type="presParOf" srcId="{3D210733-76ED-4301-9811-BD953DEAEAE3}" destId="{DE5775C4-4F13-4EB9-9BDF-AB2D28D0AC5B}" srcOrd="1" destOrd="0" presId="urn:microsoft.com/office/officeart/2026/layout/TextCardSideLineWideImage"/>
    <dgm:cxn modelId="{27FF13E3-483B-4C26-A8E1-D3D7FE803E21}" type="presParOf" srcId="{3D210733-76ED-4301-9811-BD953DEAEAE3}" destId="{11042206-B074-4977-88F9-59CE2DAED0B5}" srcOrd="2" destOrd="0" presId="urn:microsoft.com/office/officeart/2026/layout/TextCardSideLineWideImage"/>
    <dgm:cxn modelId="{8DDBF0E2-F0EA-4185-BEE2-BCC3CF0E7FD8}" type="presParOf" srcId="{3D210733-76ED-4301-9811-BD953DEAEAE3}" destId="{3628C3B3-3306-4947-93D2-98E82D4D9398}" srcOrd="3" destOrd="0" presId="urn:microsoft.com/office/officeart/2026/layout/TextCardSideLineWideImage"/>
    <dgm:cxn modelId="{449E3B47-1ABB-4C1E-86AD-93DB80240D4A}" type="presParOf" srcId="{0CA0C719-E9A8-449F-A977-63D34FAA88C1}" destId="{9C21F817-1AFB-4F12-A3F5-CAF9DA685DC0}" srcOrd="3" destOrd="0" presId="urn:microsoft.com/office/officeart/2026/layout/TextCardSideLineWideImage"/>
    <dgm:cxn modelId="{952C3A56-BBEC-456A-9A67-6BC24D4EB1BF}" type="presParOf" srcId="{0CA0C719-E9A8-449F-A977-63D34FAA88C1}" destId="{A357A68D-2B97-40A8-90DD-6F716BD33BD9}" srcOrd="4" destOrd="0" presId="urn:microsoft.com/office/officeart/2026/layout/TextCardSideLineWideImage"/>
    <dgm:cxn modelId="{27FCA457-7784-4DA8-BF72-8E323F08BB91}" type="presParOf" srcId="{A357A68D-2B97-40A8-90DD-6F716BD33BD9}" destId="{B2C7A729-925A-445A-8038-0BA3E54EAA42}" srcOrd="0" destOrd="0" presId="urn:microsoft.com/office/officeart/2026/layout/TextCardSideLineWideImage"/>
    <dgm:cxn modelId="{12EF1D51-87A9-44F5-9499-810DADCEAF29}" type="presParOf" srcId="{A357A68D-2B97-40A8-90DD-6F716BD33BD9}" destId="{5331F055-AF37-4291-9EA9-154CC7358610}" srcOrd="1" destOrd="0" presId="urn:microsoft.com/office/officeart/2026/layout/TextCardSideLineWideImage"/>
    <dgm:cxn modelId="{CB3FE27B-5C29-4ED7-9943-4AABE07DCED4}" type="presParOf" srcId="{A357A68D-2B97-40A8-90DD-6F716BD33BD9}" destId="{ED077C34-1666-4473-B481-C5A0168C1B88}" srcOrd="2" destOrd="0" presId="urn:microsoft.com/office/officeart/2026/layout/TextCardSideLineWideImage"/>
    <dgm:cxn modelId="{9870229F-4FF6-4158-BCFE-D19EB1E3C04D}" type="presParOf" srcId="{A357A68D-2B97-40A8-90DD-6F716BD33BD9}" destId="{EC916E81-F37E-4B5E-A860-74B8CF51D690}" srcOrd="3" destOrd="0" presId="urn:microsoft.com/office/officeart/2026/layout/TextCardSideLineWideImage"/>
    <dgm:cxn modelId="{5CEFB309-3198-4320-AFB5-08C7F7018243}" type="presParOf" srcId="{0CA0C719-E9A8-449F-A977-63D34FAA88C1}" destId="{D9CE86EA-0255-4B4E-B389-2EE8C529AAA6}" srcOrd="5" destOrd="0" presId="urn:microsoft.com/office/officeart/2026/layout/TextCardSideLineWideImage"/>
    <dgm:cxn modelId="{9DA3E983-66A5-41A5-B6DB-6E6523F7972F}" type="presParOf" srcId="{0CA0C719-E9A8-449F-A977-63D34FAA88C1}" destId="{8EC5E359-27E1-4B74-9FBD-3C68984FD0B7}" srcOrd="6" destOrd="0" presId="urn:microsoft.com/office/officeart/2026/layout/TextCardSideLineWideImage"/>
    <dgm:cxn modelId="{A18BE521-99C9-488D-934A-4254C8D8DD93}" type="presParOf" srcId="{8EC5E359-27E1-4B74-9FBD-3C68984FD0B7}" destId="{E50E2C50-450C-43D9-B27C-5AD2597AE68D}" srcOrd="0" destOrd="0" presId="urn:microsoft.com/office/officeart/2026/layout/TextCardSideLineWideImage"/>
    <dgm:cxn modelId="{658126A6-3D90-4576-832F-44D779005A3C}" type="presParOf" srcId="{8EC5E359-27E1-4B74-9FBD-3C68984FD0B7}" destId="{3FF2AD96-9E48-454A-97CA-80924C894711}" srcOrd="1" destOrd="0" presId="urn:microsoft.com/office/officeart/2026/layout/TextCardSideLineWideImage"/>
    <dgm:cxn modelId="{2150A921-E5C4-438B-B6B3-E21BFE09E849}" type="presParOf" srcId="{8EC5E359-27E1-4B74-9FBD-3C68984FD0B7}" destId="{D4718055-EED4-4829-B5DD-BB9AB2CDA326}" srcOrd="2" destOrd="0" presId="urn:microsoft.com/office/officeart/2026/layout/TextCardSideLineWideImage"/>
    <dgm:cxn modelId="{74BB081F-99A4-4415-9D03-DD0417D2FB32}" type="presParOf" srcId="{8EC5E359-27E1-4B74-9FBD-3C68984FD0B7}" destId="{4D944891-2582-4A86-9E09-787E90A528BF}" srcOrd="3" destOrd="0" presId="urn:microsoft.com/office/officeart/2026/layout/TextCardSideLineWideImage"/>
    <dgm:cxn modelId="{4825811F-83DC-4A2F-BAE0-249C13A9BE6E}" type="presParOf" srcId="{0CA0C719-E9A8-449F-A977-63D34FAA88C1}" destId="{C3C113F5-A8CA-4797-8DBF-1B569C56A082}" srcOrd="7" destOrd="0" presId="urn:microsoft.com/office/officeart/2026/layout/TextCardSideLineWideImage"/>
    <dgm:cxn modelId="{C88DAC5A-93AE-41BA-9F8C-07A534E18F60}" type="presParOf" srcId="{0CA0C719-E9A8-449F-A977-63D34FAA88C1}" destId="{6D258693-731C-4FAE-97F0-270D60ACA0CC}" srcOrd="8" destOrd="0" presId="urn:microsoft.com/office/officeart/2026/layout/TextCardSideLineWideImage"/>
    <dgm:cxn modelId="{4F005DBE-A886-452A-9E7F-230DEBCE7F24}" type="presParOf" srcId="{6D258693-731C-4FAE-97F0-270D60ACA0CC}" destId="{F5075BE2-29AB-4AED-B957-73376CB6337A}" srcOrd="0" destOrd="0" presId="urn:microsoft.com/office/officeart/2026/layout/TextCardSideLineWideImage"/>
    <dgm:cxn modelId="{F7E8C783-EA2B-4C56-BA41-F2D7407F5D70}" type="presParOf" srcId="{6D258693-731C-4FAE-97F0-270D60ACA0CC}" destId="{AE1720A2-C0B7-44B7-B89E-2EA0A8B8EC04}" srcOrd="1" destOrd="0" presId="urn:microsoft.com/office/officeart/2026/layout/TextCardSideLineWideImage"/>
    <dgm:cxn modelId="{BB137CB2-49A4-4B78-9032-947522354654}" type="presParOf" srcId="{6D258693-731C-4FAE-97F0-270D60ACA0CC}" destId="{9DDC2141-8048-42FC-94EE-CE73F622E7AD}" srcOrd="2" destOrd="0" presId="urn:microsoft.com/office/officeart/2026/layout/TextCardSideLineWideImage"/>
    <dgm:cxn modelId="{6DDE69C1-B50A-4CDE-A3AD-37BC3DEE92B1}" type="presParOf" srcId="{6D258693-731C-4FAE-97F0-270D60ACA0CC}" destId="{14548C3F-1643-4892-86FA-521F0AAC21DF}" srcOrd="3" destOrd="0" presId="urn:microsoft.com/office/officeart/2026/layout/TextCardSideLineWideImag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620F94-0E11-4143-B0A6-05378BCF6034}" type="doc">
      <dgm:prSet loTypeId="urn:microsoft.com/office/officeart/2005/8/layout/lProcess3" loCatId="process" qsTypeId="urn:microsoft.com/office/officeart/2005/8/quickstyle/3d2#3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A7C6D546-3D61-4B38-9E3F-3AF2A9B0550C}">
      <dgm:prSet custT="1"/>
      <dgm:spPr>
        <a:solidFill>
          <a:schemeClr val="accent4">
            <a:lumMod val="7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Gratitudine per la grazia di Dio (2 Co 9:15)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9F06E4-C7B8-474B-B398-6D6A60236F63}" type="parTrans" cxnId="{2084C715-9EE4-41F7-99DB-62062C9EF15F}">
      <dgm:prSet/>
      <dgm:spPr/>
      <dgm:t>
        <a:bodyPr/>
        <a:lstStyle/>
        <a:p>
          <a:endParaRPr lang="es-ES" sz="2000"/>
        </a:p>
      </dgm:t>
    </dgm:pt>
    <dgm:pt modelId="{4A1C537E-51E0-4BB9-9632-1117A4DE8A56}" type="sibTrans" cxnId="{2084C715-9EE4-41F7-99DB-62062C9EF15F}">
      <dgm:prSet/>
      <dgm:spPr/>
      <dgm:t>
        <a:bodyPr/>
        <a:lstStyle/>
        <a:p>
          <a:endParaRPr lang="es-ES" sz="2000"/>
        </a:p>
      </dgm:t>
    </dgm:pt>
    <dgm:pt modelId="{7117BCF4-9CE9-4651-9C62-61E92C6ED536}">
      <dgm:prSet custT="1"/>
      <dgm:spPr>
        <a:solidFill>
          <a:schemeClr val="accent4">
            <a:lumMod val="20000"/>
            <a:lumOff val="8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Gesù lasciò tutto per noi. La nostra gratitudine si manifesta nel desiderio di darci completamente a Lui</a:t>
          </a:r>
          <a:endParaRPr lang="es-ES" sz="1800" dirty="0"/>
        </a:p>
      </dgm:t>
    </dgm:pt>
    <dgm:pt modelId="{87D5F33B-E0E9-4F38-B4DF-54658BD45EB8}" type="parTrans" cxnId="{AB19F7E9-7C15-405E-856D-40ED537CB4B8}">
      <dgm:prSet/>
      <dgm:spPr/>
      <dgm:t>
        <a:bodyPr/>
        <a:lstStyle/>
        <a:p>
          <a:endParaRPr lang="es-ES" sz="2000"/>
        </a:p>
      </dgm:t>
    </dgm:pt>
    <dgm:pt modelId="{54BBA912-BF31-44A9-A4B7-69E742B15E65}" type="sibTrans" cxnId="{AB19F7E9-7C15-405E-856D-40ED537CB4B8}">
      <dgm:prSet/>
      <dgm:spPr/>
      <dgm:t>
        <a:bodyPr/>
        <a:lstStyle/>
        <a:p>
          <a:endParaRPr lang="es-ES" sz="2000"/>
        </a:p>
      </dgm:t>
    </dgm:pt>
    <dgm:pt modelId="{BECA73F5-F07B-44E9-92E8-DF28BF7F11E6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Desiderio di condividere le benedizioni di Dio (2 Co 9:11a)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6DDD60-967A-4C4C-A9F2-719F74099956}" type="parTrans" cxnId="{AB867806-6E46-412B-AD81-2E77777AE251}">
      <dgm:prSet/>
      <dgm:spPr/>
      <dgm:t>
        <a:bodyPr/>
        <a:lstStyle/>
        <a:p>
          <a:endParaRPr lang="es-ES" sz="2000"/>
        </a:p>
      </dgm:t>
    </dgm:pt>
    <dgm:pt modelId="{3232E7C3-B40E-4FE4-9E28-DFCF7A894874}" type="sibTrans" cxnId="{AB867806-6E46-412B-AD81-2E77777AE251}">
      <dgm:prSet/>
      <dgm:spPr/>
      <dgm:t>
        <a:bodyPr/>
        <a:lstStyle/>
        <a:p>
          <a:endParaRPr lang="es-ES" sz="2000"/>
        </a:p>
      </dgm:t>
    </dgm:pt>
    <dgm:pt modelId="{7A767063-60A7-499D-965F-6275A2FF3A75}">
      <dgm:prSet custT="1"/>
      <dgm:spPr>
        <a:solidFill>
          <a:schemeClr val="tx2">
            <a:lumMod val="20000"/>
            <a:lumOff val="8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Diamo agli altri perchè prima abbiamo ricevuto da Dio</a:t>
          </a:r>
          <a:endParaRPr lang="es-ES" sz="2000" dirty="0"/>
        </a:p>
      </dgm:t>
    </dgm:pt>
    <dgm:pt modelId="{A18631DE-7DFF-4C74-81DF-AE4A1AE042E5}" type="parTrans" cxnId="{4D827E21-F551-4AF7-9230-D939B755C283}">
      <dgm:prSet/>
      <dgm:spPr/>
      <dgm:t>
        <a:bodyPr/>
        <a:lstStyle/>
        <a:p>
          <a:endParaRPr lang="es-ES" sz="2000"/>
        </a:p>
      </dgm:t>
    </dgm:pt>
    <dgm:pt modelId="{87D20412-EA9D-4C15-90D6-602C361A7E90}" type="sibTrans" cxnId="{4D827E21-F551-4AF7-9230-D939B755C283}">
      <dgm:prSet/>
      <dgm:spPr/>
      <dgm:t>
        <a:bodyPr/>
        <a:lstStyle/>
        <a:p>
          <a:endParaRPr lang="es-ES" sz="2000"/>
        </a:p>
      </dgm:t>
    </dgm:pt>
    <dgm:pt modelId="{C321808F-C408-4DFE-A777-A7E15660C5BA}">
      <dgm:prSet custT="1"/>
      <dgm:spPr>
        <a:solidFill>
          <a:schemeClr val="accent5">
            <a:lumMod val="7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Amore sincero</a:t>
          </a:r>
          <a:b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(2 Co8 :24)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E6BEB9-D66A-4A66-9F59-B4C217E2A399}" type="parTrans" cxnId="{EC55B937-C3CC-42C8-A7F7-FB4F0126C89B}">
      <dgm:prSet/>
      <dgm:spPr/>
      <dgm:t>
        <a:bodyPr/>
        <a:lstStyle/>
        <a:p>
          <a:endParaRPr lang="es-ES" sz="2000"/>
        </a:p>
      </dgm:t>
    </dgm:pt>
    <dgm:pt modelId="{2D4C5BF8-CF1A-473E-8C7F-9D6329521A49}" type="sibTrans" cxnId="{EC55B937-C3CC-42C8-A7F7-FB4F0126C89B}">
      <dgm:prSet/>
      <dgm:spPr/>
      <dgm:t>
        <a:bodyPr/>
        <a:lstStyle/>
        <a:p>
          <a:endParaRPr lang="es-ES" sz="2000"/>
        </a:p>
      </dgm:t>
    </dgm:pt>
    <dgm:pt modelId="{19D91A8A-4DD9-4E13-9B5D-9CAD97FC7042}">
      <dgm:prSet custT="1"/>
      <dgm:spPr>
        <a:solidFill>
          <a:schemeClr val="accent5">
            <a:lumMod val="20000"/>
            <a:lumOff val="8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La generosità è l’evidenza che l’amore abita nel nostro cuore</a:t>
          </a:r>
          <a:endParaRPr lang="es-ES" sz="2000" dirty="0"/>
        </a:p>
      </dgm:t>
    </dgm:pt>
    <dgm:pt modelId="{92856961-50A0-47FA-8D1C-E9A8B37D6405}" type="parTrans" cxnId="{2607810F-3D84-493C-B8B7-1AE156D4A864}">
      <dgm:prSet/>
      <dgm:spPr/>
      <dgm:t>
        <a:bodyPr/>
        <a:lstStyle/>
        <a:p>
          <a:endParaRPr lang="es-ES" sz="2000"/>
        </a:p>
      </dgm:t>
    </dgm:pt>
    <dgm:pt modelId="{CB464246-47F9-4761-94CE-800508A1D20B}" type="sibTrans" cxnId="{2607810F-3D84-493C-B8B7-1AE156D4A864}">
      <dgm:prSet/>
      <dgm:spPr/>
      <dgm:t>
        <a:bodyPr/>
        <a:lstStyle/>
        <a:p>
          <a:endParaRPr lang="es-ES" sz="2000"/>
        </a:p>
      </dgm:t>
    </dgm:pt>
    <dgm:pt modelId="{3E82495F-B6E4-4DB9-9A95-532A62612AD8}" type="pres">
      <dgm:prSet presAssocID="{53620F94-0E11-4143-B0A6-05378BCF603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8D3CF2D-50A1-468D-8051-7064FAD72AE8}" type="pres">
      <dgm:prSet presAssocID="{A7C6D546-3D61-4B38-9E3F-3AF2A9B0550C}" presName="horFlow" presStyleCnt="0"/>
      <dgm:spPr/>
    </dgm:pt>
    <dgm:pt modelId="{7181B9B8-0206-448B-BC40-7055CAA1BDD4}" type="pres">
      <dgm:prSet presAssocID="{A7C6D546-3D61-4B38-9E3F-3AF2A9B0550C}" presName="bigChev" presStyleLbl="node1" presStyleIdx="0" presStyleCnt="3" custScaleX="130839"/>
      <dgm:spPr>
        <a:prstGeom prst="homePlate">
          <a:avLst/>
        </a:prstGeom>
      </dgm:spPr>
    </dgm:pt>
    <dgm:pt modelId="{BDE6ABFD-CCDF-4F05-85C3-FB71781792E9}" type="pres">
      <dgm:prSet presAssocID="{87D5F33B-E0E9-4F38-B4DF-54658BD45EB8}" presName="parTrans" presStyleCnt="0"/>
      <dgm:spPr/>
    </dgm:pt>
    <dgm:pt modelId="{1FED0ED4-56D9-421E-9A63-B78BB2B88190}" type="pres">
      <dgm:prSet presAssocID="{7117BCF4-9CE9-4651-9C62-61E92C6ED536}" presName="node" presStyleLbl="alignAccFollowNode1" presStyleIdx="0" presStyleCnt="3" custScaleX="281167" custScaleY="116952">
        <dgm:presLayoutVars>
          <dgm:bulletEnabled val="1"/>
        </dgm:presLayoutVars>
      </dgm:prSet>
      <dgm:spPr/>
    </dgm:pt>
    <dgm:pt modelId="{43CE77E4-320C-4BFC-9F56-9578F0C91749}" type="pres">
      <dgm:prSet presAssocID="{A7C6D546-3D61-4B38-9E3F-3AF2A9B0550C}" presName="vSp" presStyleCnt="0"/>
      <dgm:spPr/>
    </dgm:pt>
    <dgm:pt modelId="{17881C32-0BE7-4726-8C8D-EB4AE826B1F3}" type="pres">
      <dgm:prSet presAssocID="{BECA73F5-F07B-44E9-92E8-DF28BF7F11E6}" presName="horFlow" presStyleCnt="0"/>
      <dgm:spPr/>
    </dgm:pt>
    <dgm:pt modelId="{8D21C6B2-6F6B-4D22-B4F2-5AD97FF58ABA}" type="pres">
      <dgm:prSet presAssocID="{BECA73F5-F07B-44E9-92E8-DF28BF7F11E6}" presName="bigChev" presStyleLbl="node1" presStyleIdx="1" presStyleCnt="3" custScaleX="142860"/>
      <dgm:spPr>
        <a:prstGeom prst="homePlate">
          <a:avLst/>
        </a:prstGeom>
      </dgm:spPr>
    </dgm:pt>
    <dgm:pt modelId="{72587C83-8096-41F6-AE44-BC4643A0B048}" type="pres">
      <dgm:prSet presAssocID="{A18631DE-7DFF-4C74-81DF-AE4A1AE042E5}" presName="parTrans" presStyleCnt="0"/>
      <dgm:spPr/>
    </dgm:pt>
    <dgm:pt modelId="{C0C24EC1-C44B-43A8-B691-1F5F04610D3A}" type="pres">
      <dgm:prSet presAssocID="{7A767063-60A7-499D-965F-6275A2FF3A75}" presName="node" presStyleLbl="alignAccFollowNode1" presStyleIdx="1" presStyleCnt="3" custScaleX="275215">
        <dgm:presLayoutVars>
          <dgm:bulletEnabled val="1"/>
        </dgm:presLayoutVars>
      </dgm:prSet>
      <dgm:spPr/>
    </dgm:pt>
    <dgm:pt modelId="{5505DB78-E057-44C6-A392-A17719C03F59}" type="pres">
      <dgm:prSet presAssocID="{BECA73F5-F07B-44E9-92E8-DF28BF7F11E6}" presName="vSp" presStyleCnt="0"/>
      <dgm:spPr/>
    </dgm:pt>
    <dgm:pt modelId="{FC46C8A2-9E37-4BBE-B691-52D569459719}" type="pres">
      <dgm:prSet presAssocID="{C321808F-C408-4DFE-A777-A7E15660C5BA}" presName="horFlow" presStyleCnt="0"/>
      <dgm:spPr/>
    </dgm:pt>
    <dgm:pt modelId="{0A93A2B4-3F7C-4657-9FC3-637F69F13A13}" type="pres">
      <dgm:prSet presAssocID="{C321808F-C408-4DFE-A777-A7E15660C5BA}" presName="bigChev" presStyleLbl="node1" presStyleIdx="2" presStyleCnt="3" custScaleX="130839"/>
      <dgm:spPr>
        <a:prstGeom prst="homePlate">
          <a:avLst/>
        </a:prstGeom>
      </dgm:spPr>
    </dgm:pt>
    <dgm:pt modelId="{E9E3423F-16CF-4401-843C-A307CCE19D83}" type="pres">
      <dgm:prSet presAssocID="{92856961-50A0-47FA-8D1C-E9A8B37D6405}" presName="parTrans" presStyleCnt="0"/>
      <dgm:spPr/>
    </dgm:pt>
    <dgm:pt modelId="{C606BF0D-BD59-4E31-A4A0-E5082F883447}" type="pres">
      <dgm:prSet presAssocID="{19D91A8A-4DD9-4E13-9B5D-9CAD97FC7042}" presName="node" presStyleLbl="alignAccFollowNode1" presStyleIdx="2" presStyleCnt="3" custScaleX="278735" custScaleY="107206">
        <dgm:presLayoutVars>
          <dgm:bulletEnabled val="1"/>
        </dgm:presLayoutVars>
      </dgm:prSet>
      <dgm:spPr/>
    </dgm:pt>
  </dgm:ptLst>
  <dgm:cxnLst>
    <dgm:cxn modelId="{AB867806-6E46-412B-AD81-2E77777AE251}" srcId="{53620F94-0E11-4143-B0A6-05378BCF6034}" destId="{BECA73F5-F07B-44E9-92E8-DF28BF7F11E6}" srcOrd="1" destOrd="0" parTransId="{076DDD60-967A-4C4C-A9F2-719F74099956}" sibTransId="{3232E7C3-B40E-4FE4-9E28-DFCF7A894874}"/>
    <dgm:cxn modelId="{2607810F-3D84-493C-B8B7-1AE156D4A864}" srcId="{C321808F-C408-4DFE-A777-A7E15660C5BA}" destId="{19D91A8A-4DD9-4E13-9B5D-9CAD97FC7042}" srcOrd="0" destOrd="0" parTransId="{92856961-50A0-47FA-8D1C-E9A8B37D6405}" sibTransId="{CB464246-47F9-4761-94CE-800508A1D20B}"/>
    <dgm:cxn modelId="{2084C715-9EE4-41F7-99DB-62062C9EF15F}" srcId="{53620F94-0E11-4143-B0A6-05378BCF6034}" destId="{A7C6D546-3D61-4B38-9E3F-3AF2A9B0550C}" srcOrd="0" destOrd="0" parTransId="{2D9F06E4-C7B8-474B-B398-6D6A60236F63}" sibTransId="{4A1C537E-51E0-4BB9-9632-1117A4DE8A56}"/>
    <dgm:cxn modelId="{CF20AC19-0421-49F8-B777-915662D110ED}" type="presOf" srcId="{53620F94-0E11-4143-B0A6-05378BCF6034}" destId="{3E82495F-B6E4-4DB9-9A95-532A62612AD8}" srcOrd="0" destOrd="0" presId="urn:microsoft.com/office/officeart/2005/8/layout/lProcess3"/>
    <dgm:cxn modelId="{4D827E21-F551-4AF7-9230-D939B755C283}" srcId="{BECA73F5-F07B-44E9-92E8-DF28BF7F11E6}" destId="{7A767063-60A7-499D-965F-6275A2FF3A75}" srcOrd="0" destOrd="0" parTransId="{A18631DE-7DFF-4C74-81DF-AE4A1AE042E5}" sibTransId="{87D20412-EA9D-4C15-90D6-602C361A7E90}"/>
    <dgm:cxn modelId="{EC55B937-C3CC-42C8-A7F7-FB4F0126C89B}" srcId="{53620F94-0E11-4143-B0A6-05378BCF6034}" destId="{C321808F-C408-4DFE-A777-A7E15660C5BA}" srcOrd="2" destOrd="0" parTransId="{D4E6BEB9-D66A-4A66-9F59-B4C217E2A399}" sibTransId="{2D4C5BF8-CF1A-473E-8C7F-9D6329521A49}"/>
    <dgm:cxn modelId="{27F4DE3F-C896-423D-824C-7F705AFFFBF9}" type="presOf" srcId="{19D91A8A-4DD9-4E13-9B5D-9CAD97FC7042}" destId="{C606BF0D-BD59-4E31-A4A0-E5082F883447}" srcOrd="0" destOrd="0" presId="urn:microsoft.com/office/officeart/2005/8/layout/lProcess3"/>
    <dgm:cxn modelId="{BD364793-F077-4467-AA8A-8F9E1A86B5EC}" type="presOf" srcId="{7A767063-60A7-499D-965F-6275A2FF3A75}" destId="{C0C24EC1-C44B-43A8-B691-1F5F04610D3A}" srcOrd="0" destOrd="0" presId="urn:microsoft.com/office/officeart/2005/8/layout/lProcess3"/>
    <dgm:cxn modelId="{E6EA1AB0-F1E5-480C-801C-25CFE6374299}" type="presOf" srcId="{7117BCF4-9CE9-4651-9C62-61E92C6ED536}" destId="{1FED0ED4-56D9-421E-9A63-B78BB2B88190}" srcOrd="0" destOrd="0" presId="urn:microsoft.com/office/officeart/2005/8/layout/lProcess3"/>
    <dgm:cxn modelId="{517672C6-70B2-4AE1-AA5C-4156CFDD101A}" type="presOf" srcId="{C321808F-C408-4DFE-A777-A7E15660C5BA}" destId="{0A93A2B4-3F7C-4657-9FC3-637F69F13A13}" srcOrd="0" destOrd="0" presId="urn:microsoft.com/office/officeart/2005/8/layout/lProcess3"/>
    <dgm:cxn modelId="{0111D5DC-E737-48A7-8A24-9DB839F6A27E}" type="presOf" srcId="{BECA73F5-F07B-44E9-92E8-DF28BF7F11E6}" destId="{8D21C6B2-6F6B-4D22-B4F2-5AD97FF58ABA}" srcOrd="0" destOrd="0" presId="urn:microsoft.com/office/officeart/2005/8/layout/lProcess3"/>
    <dgm:cxn modelId="{AB19F7E9-7C15-405E-856D-40ED537CB4B8}" srcId="{A7C6D546-3D61-4B38-9E3F-3AF2A9B0550C}" destId="{7117BCF4-9CE9-4651-9C62-61E92C6ED536}" srcOrd="0" destOrd="0" parTransId="{87D5F33B-E0E9-4F38-B4DF-54658BD45EB8}" sibTransId="{54BBA912-BF31-44A9-A4B7-69E742B15E65}"/>
    <dgm:cxn modelId="{0FFCFEF0-B33E-447D-9B29-831E2602483D}" type="presOf" srcId="{A7C6D546-3D61-4B38-9E3F-3AF2A9B0550C}" destId="{7181B9B8-0206-448B-BC40-7055CAA1BDD4}" srcOrd="0" destOrd="0" presId="urn:microsoft.com/office/officeart/2005/8/layout/lProcess3"/>
    <dgm:cxn modelId="{B8FDEC97-C4A1-4CD0-9262-05E9B28AE737}" type="presParOf" srcId="{3E82495F-B6E4-4DB9-9A95-532A62612AD8}" destId="{F8D3CF2D-50A1-468D-8051-7064FAD72AE8}" srcOrd="0" destOrd="0" presId="urn:microsoft.com/office/officeart/2005/8/layout/lProcess3"/>
    <dgm:cxn modelId="{52C390E3-D39A-445B-823E-7FED330B085B}" type="presParOf" srcId="{F8D3CF2D-50A1-468D-8051-7064FAD72AE8}" destId="{7181B9B8-0206-448B-BC40-7055CAA1BDD4}" srcOrd="0" destOrd="0" presId="urn:microsoft.com/office/officeart/2005/8/layout/lProcess3"/>
    <dgm:cxn modelId="{EDDA2B32-A2BE-4A43-BE98-913BEC609316}" type="presParOf" srcId="{F8D3CF2D-50A1-468D-8051-7064FAD72AE8}" destId="{BDE6ABFD-CCDF-4F05-85C3-FB71781792E9}" srcOrd="1" destOrd="0" presId="urn:microsoft.com/office/officeart/2005/8/layout/lProcess3"/>
    <dgm:cxn modelId="{FCE0778C-DC3F-422C-84ED-32CFD7543E35}" type="presParOf" srcId="{F8D3CF2D-50A1-468D-8051-7064FAD72AE8}" destId="{1FED0ED4-56D9-421E-9A63-B78BB2B88190}" srcOrd="2" destOrd="0" presId="urn:microsoft.com/office/officeart/2005/8/layout/lProcess3"/>
    <dgm:cxn modelId="{BDB88AC0-72F6-4001-AAB8-CEAEBB50FBB5}" type="presParOf" srcId="{3E82495F-B6E4-4DB9-9A95-532A62612AD8}" destId="{43CE77E4-320C-4BFC-9F56-9578F0C91749}" srcOrd="1" destOrd="0" presId="urn:microsoft.com/office/officeart/2005/8/layout/lProcess3"/>
    <dgm:cxn modelId="{71E1C412-69C3-421A-9679-12854CBD79C0}" type="presParOf" srcId="{3E82495F-B6E4-4DB9-9A95-532A62612AD8}" destId="{17881C32-0BE7-4726-8C8D-EB4AE826B1F3}" srcOrd="2" destOrd="0" presId="urn:microsoft.com/office/officeart/2005/8/layout/lProcess3"/>
    <dgm:cxn modelId="{ECA22483-C28A-4CBF-B84F-C8027A3A441F}" type="presParOf" srcId="{17881C32-0BE7-4726-8C8D-EB4AE826B1F3}" destId="{8D21C6B2-6F6B-4D22-B4F2-5AD97FF58ABA}" srcOrd="0" destOrd="0" presId="urn:microsoft.com/office/officeart/2005/8/layout/lProcess3"/>
    <dgm:cxn modelId="{2B3908C9-C48F-410B-A10D-6C4A2EDCB2D2}" type="presParOf" srcId="{17881C32-0BE7-4726-8C8D-EB4AE826B1F3}" destId="{72587C83-8096-41F6-AE44-BC4643A0B048}" srcOrd="1" destOrd="0" presId="urn:microsoft.com/office/officeart/2005/8/layout/lProcess3"/>
    <dgm:cxn modelId="{730675B8-C529-4259-82ED-8079CBEF6017}" type="presParOf" srcId="{17881C32-0BE7-4726-8C8D-EB4AE826B1F3}" destId="{C0C24EC1-C44B-43A8-B691-1F5F04610D3A}" srcOrd="2" destOrd="0" presId="urn:microsoft.com/office/officeart/2005/8/layout/lProcess3"/>
    <dgm:cxn modelId="{5863F40B-B28A-42B9-8D53-82B519D394B7}" type="presParOf" srcId="{3E82495F-B6E4-4DB9-9A95-532A62612AD8}" destId="{5505DB78-E057-44C6-A392-A17719C03F59}" srcOrd="3" destOrd="0" presId="urn:microsoft.com/office/officeart/2005/8/layout/lProcess3"/>
    <dgm:cxn modelId="{55460613-5120-4440-9498-32304D0F0618}" type="presParOf" srcId="{3E82495F-B6E4-4DB9-9A95-532A62612AD8}" destId="{FC46C8A2-9E37-4BBE-B691-52D569459719}" srcOrd="4" destOrd="0" presId="urn:microsoft.com/office/officeart/2005/8/layout/lProcess3"/>
    <dgm:cxn modelId="{7844E954-DF8D-47F3-A739-3FEEC5C8A58E}" type="presParOf" srcId="{FC46C8A2-9E37-4BBE-B691-52D569459719}" destId="{0A93A2B4-3F7C-4657-9FC3-637F69F13A13}" srcOrd="0" destOrd="0" presId="urn:microsoft.com/office/officeart/2005/8/layout/lProcess3"/>
    <dgm:cxn modelId="{E5DF569C-7B65-475A-A120-44B31C9BDDCB}" type="presParOf" srcId="{FC46C8A2-9E37-4BBE-B691-52D569459719}" destId="{E9E3423F-16CF-4401-843C-A307CCE19D83}" srcOrd="1" destOrd="0" presId="urn:microsoft.com/office/officeart/2005/8/layout/lProcess3"/>
    <dgm:cxn modelId="{D4941C9A-5AF3-4377-AB5E-B7B0BB304BE7}" type="presParOf" srcId="{FC46C8A2-9E37-4BBE-B691-52D569459719}" destId="{C606BF0D-BD59-4E31-A4A0-E5082F883447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F1F8B7-FE96-4043-8CEC-ABEBC929BE4C}" type="doc">
      <dgm:prSet loTypeId="urn:microsoft.com/office/officeart/2005/8/layout/vList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es-ES"/>
        </a:p>
      </dgm:t>
    </dgm:pt>
    <dgm:pt modelId="{1856D9C1-D7CE-49B9-8DC4-A7ACB087A37F}">
      <dgm:prSet custT="1"/>
      <dgm:spPr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 spcFirstLastPara="0" vert="horz" wrap="square" lIns="76200" tIns="76200" rIns="76200" bIns="762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ptos" panose="02110004020202020204"/>
              <a:ea typeface="+mn-ea"/>
              <a:cs typeface="+mn-cs"/>
            </a:rPr>
            <a:t>Chiesero di avere il privilegio di aiutare gli altri (2 Co 8:4)</a:t>
          </a:r>
        </a:p>
      </dgm:t>
    </dgm:pt>
    <dgm:pt modelId="{1B591696-A5B2-4F63-8084-B64EBE9F0F8D}" type="parTrans" cxnId="{12BB2F0A-64A6-4D04-905C-3CE1076C9697}">
      <dgm:prSet/>
      <dgm:spPr/>
      <dgm:t>
        <a:bodyPr/>
        <a:lstStyle/>
        <a:p>
          <a:endParaRPr lang="es-ES" sz="2000"/>
        </a:p>
      </dgm:t>
    </dgm:pt>
    <dgm:pt modelId="{F225D8A8-4E80-4593-ACDE-A77F2865EE5C}" type="sibTrans" cxnId="{12BB2F0A-64A6-4D04-905C-3CE1076C9697}">
      <dgm:prSet/>
      <dgm:spPr/>
      <dgm:t>
        <a:bodyPr/>
        <a:lstStyle/>
        <a:p>
          <a:endParaRPr lang="es-ES" sz="2000"/>
        </a:p>
      </dgm:t>
    </dgm:pt>
    <dgm:pt modelId="{10E2DED0-17E7-4A43-A901-7A5963E63FE0}">
      <dgm:prSet custT="1"/>
      <dgm:spPr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 spcFirstLastPara="0" vert="horz" wrap="square" lIns="76200" tIns="76200" rIns="76200" bIns="762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ptos" panose="02110004020202020204"/>
              <a:ea typeface="+mn-ea"/>
              <a:cs typeface="+mn-cs"/>
            </a:rPr>
            <a:t>Nella loro povertà, oltre le loro forze (2 Co 8:2,3)</a:t>
          </a:r>
        </a:p>
      </dgm:t>
    </dgm:pt>
    <dgm:pt modelId="{A27BB517-2E4A-4271-8899-F6A4EB35C3E3}" type="parTrans" cxnId="{CB5172A1-A958-4279-B261-1F47BA9A01A6}">
      <dgm:prSet/>
      <dgm:spPr/>
      <dgm:t>
        <a:bodyPr/>
        <a:lstStyle/>
        <a:p>
          <a:endParaRPr lang="es-ES" sz="2000"/>
        </a:p>
      </dgm:t>
    </dgm:pt>
    <dgm:pt modelId="{61FB1719-B726-4683-B65D-CECC243ABBFF}" type="sibTrans" cxnId="{CB5172A1-A958-4279-B261-1F47BA9A01A6}">
      <dgm:prSet/>
      <dgm:spPr/>
      <dgm:t>
        <a:bodyPr/>
        <a:lstStyle/>
        <a:p>
          <a:endParaRPr lang="es-ES" sz="2000"/>
        </a:p>
      </dgm:t>
    </dgm:pt>
    <dgm:pt modelId="{E022CBF3-EE55-4F82-B421-4F7D3972168C}" type="pres">
      <dgm:prSet presAssocID="{B4F1F8B7-FE96-4043-8CEC-ABEBC929BE4C}" presName="linear" presStyleCnt="0">
        <dgm:presLayoutVars>
          <dgm:animLvl val="lvl"/>
          <dgm:resizeHandles val="exact"/>
        </dgm:presLayoutVars>
      </dgm:prSet>
      <dgm:spPr/>
    </dgm:pt>
    <dgm:pt modelId="{284B6F67-549E-49C2-9975-5DFFC3CF43B2}" type="pres">
      <dgm:prSet presAssocID="{1856D9C1-D7CE-49B9-8DC4-A7ACB087A37F}" presName="parentText" presStyleLbl="node1" presStyleIdx="0" presStyleCnt="2">
        <dgm:presLayoutVars>
          <dgm:chMax val="0"/>
          <dgm:bulletEnabled val="1"/>
        </dgm:presLayoutVars>
      </dgm:prSet>
      <dgm:spPr>
        <a:xfrm>
          <a:off x="0" y="36"/>
          <a:ext cx="3848099" cy="655748"/>
        </a:xfrm>
        <a:prstGeom prst="roundRect">
          <a:avLst/>
        </a:prstGeom>
      </dgm:spPr>
    </dgm:pt>
    <dgm:pt modelId="{CFF6C239-AEE4-494D-9D25-7DBA17256EA5}" type="pres">
      <dgm:prSet presAssocID="{F225D8A8-4E80-4593-ACDE-A77F2865EE5C}" presName="spacer" presStyleCnt="0"/>
      <dgm:spPr/>
    </dgm:pt>
    <dgm:pt modelId="{F8F6F75F-1573-4DA0-ACC3-3D93CED1CD83}" type="pres">
      <dgm:prSet presAssocID="{10E2DED0-17E7-4A43-A901-7A5963E63FE0}" presName="parentText" presStyleLbl="node1" presStyleIdx="1" presStyleCnt="2">
        <dgm:presLayoutVars>
          <dgm:chMax val="0"/>
          <dgm:bulletEnabled val="1"/>
        </dgm:presLayoutVars>
      </dgm:prSet>
      <dgm:spPr>
        <a:xfrm>
          <a:off x="0" y="667653"/>
          <a:ext cx="3848099" cy="655748"/>
        </a:xfrm>
        <a:prstGeom prst="roundRect">
          <a:avLst/>
        </a:prstGeom>
      </dgm:spPr>
    </dgm:pt>
  </dgm:ptLst>
  <dgm:cxnLst>
    <dgm:cxn modelId="{12BB2F0A-64A6-4D04-905C-3CE1076C9697}" srcId="{B4F1F8B7-FE96-4043-8CEC-ABEBC929BE4C}" destId="{1856D9C1-D7CE-49B9-8DC4-A7ACB087A37F}" srcOrd="0" destOrd="0" parTransId="{1B591696-A5B2-4F63-8084-B64EBE9F0F8D}" sibTransId="{F225D8A8-4E80-4593-ACDE-A77F2865EE5C}"/>
    <dgm:cxn modelId="{3E97831C-972C-495E-9039-0DEC0E93B4C6}" type="presOf" srcId="{B4F1F8B7-FE96-4043-8CEC-ABEBC929BE4C}" destId="{E022CBF3-EE55-4F82-B421-4F7D3972168C}" srcOrd="0" destOrd="0" presId="urn:microsoft.com/office/officeart/2005/8/layout/vList2"/>
    <dgm:cxn modelId="{B9222A6B-C5EE-4509-BA7E-2246007A8472}" type="presOf" srcId="{1856D9C1-D7CE-49B9-8DC4-A7ACB087A37F}" destId="{284B6F67-549E-49C2-9975-5DFFC3CF43B2}" srcOrd="0" destOrd="0" presId="urn:microsoft.com/office/officeart/2005/8/layout/vList2"/>
    <dgm:cxn modelId="{19E95875-6625-4E79-9F86-18A8C848A6ED}" type="presOf" srcId="{10E2DED0-17E7-4A43-A901-7A5963E63FE0}" destId="{F8F6F75F-1573-4DA0-ACC3-3D93CED1CD83}" srcOrd="0" destOrd="0" presId="urn:microsoft.com/office/officeart/2005/8/layout/vList2"/>
    <dgm:cxn modelId="{CB5172A1-A958-4279-B261-1F47BA9A01A6}" srcId="{B4F1F8B7-FE96-4043-8CEC-ABEBC929BE4C}" destId="{10E2DED0-17E7-4A43-A901-7A5963E63FE0}" srcOrd="1" destOrd="0" parTransId="{A27BB517-2E4A-4271-8899-F6A4EB35C3E3}" sibTransId="{61FB1719-B726-4683-B65D-CECC243ABBFF}"/>
    <dgm:cxn modelId="{913EE3EE-D003-4516-8AA0-E550D8A45603}" type="presParOf" srcId="{E022CBF3-EE55-4F82-B421-4F7D3972168C}" destId="{284B6F67-549E-49C2-9975-5DFFC3CF43B2}" srcOrd="0" destOrd="0" presId="urn:microsoft.com/office/officeart/2005/8/layout/vList2"/>
    <dgm:cxn modelId="{FDD6E681-03C5-4686-8174-9F2BD1F7C411}" type="presParOf" srcId="{E022CBF3-EE55-4F82-B421-4F7D3972168C}" destId="{CFF6C239-AEE4-494D-9D25-7DBA17256EA5}" srcOrd="1" destOrd="0" presId="urn:microsoft.com/office/officeart/2005/8/layout/vList2"/>
    <dgm:cxn modelId="{16BBE176-B2B1-4324-AA13-D34FCA7172A7}" type="presParOf" srcId="{E022CBF3-EE55-4F82-B421-4F7D3972168C}" destId="{F8F6F75F-1573-4DA0-ACC3-3D93CED1CD8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F1F8B7-FE96-4043-8CEC-ABEBC929BE4C}" type="doc">
      <dgm:prSet loTypeId="urn:microsoft.com/office/officeart/2005/8/layout/vList2" loCatId="list" qsTypeId="urn:microsoft.com/office/officeart/2005/8/quickstyle/3d3#2" qsCatId="3D" csTypeId="urn:microsoft.com/office/officeart/2005/8/colors/colorful5#3" csCatId="colorful" phldr="1"/>
      <dgm:spPr/>
      <dgm:t>
        <a:bodyPr/>
        <a:lstStyle/>
        <a:p>
          <a:endParaRPr lang="es-ES"/>
        </a:p>
      </dgm:t>
    </dgm:pt>
    <dgm:pt modelId="{2CE89600-6642-451A-8D0C-428779AFB63D}">
      <dgm:prSet custT="1"/>
      <dgm:spPr/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Ricevettero la grazia di Gesù (2 Co 8:9)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A07ED14-25EE-4709-B02C-1F84137F9D34}" type="parTrans" cxnId="{56E03A9E-CE10-4497-93F9-3CA87165FE58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DF016D6-407E-420F-87D3-80950F17DF30}" type="sibTrans" cxnId="{56E03A9E-CE10-4497-93F9-3CA87165FE58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AAC5AA19-B832-4F86-8EC1-8C512CF607A7}">
      <dgm:prSet custT="1"/>
      <dgm:spPr/>
      <dgm:t>
        <a:bodyPr/>
        <a:lstStyle/>
        <a:p>
          <a:pPr algn="ctr"/>
          <a:r>
            <a:rPr lang="es-ES" sz="2000" b="1" dirty="0" err="1">
              <a:effectLst>
                <a:outerShdw blurRad="38100" dist="38100" dir="2700000" algn="tl">
                  <a:srgbClr val="000000"/>
                </a:outerShdw>
              </a:effectLst>
            </a:rPr>
            <a:t>Diedero</a:t>
          </a: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 loro stessi a Gesù        (2 Co 8:5)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48365FA-CF80-45D3-89B4-0C3B01C01DB2}" type="parTrans" cxnId="{54611D94-0205-49A5-8FDD-0AD50ACBA980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08ACD5A-480A-40AB-BB39-B77FC5ECDDE6}" type="sibTrans" cxnId="{54611D94-0205-49A5-8FDD-0AD50ACBA980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0B20354-4BB4-4877-9F1E-102F0908BEF7}" type="pres">
      <dgm:prSet presAssocID="{B4F1F8B7-FE96-4043-8CEC-ABEBC929BE4C}" presName="linear" presStyleCnt="0">
        <dgm:presLayoutVars>
          <dgm:animLvl val="lvl"/>
          <dgm:resizeHandles val="exact"/>
        </dgm:presLayoutVars>
      </dgm:prSet>
      <dgm:spPr/>
    </dgm:pt>
    <dgm:pt modelId="{29AA69F9-ED89-45C3-9879-AD5634848AF8}" type="pres">
      <dgm:prSet presAssocID="{2CE89600-6642-451A-8D0C-428779AFB63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5DD28C3-2A15-48CA-A66B-2D467C95EDF1}" type="pres">
      <dgm:prSet presAssocID="{2DF016D6-407E-420F-87D3-80950F17DF30}" presName="spacer" presStyleCnt="0"/>
      <dgm:spPr/>
    </dgm:pt>
    <dgm:pt modelId="{B9DDC8E8-E407-48D4-8111-818FA67DBE63}" type="pres">
      <dgm:prSet presAssocID="{AAC5AA19-B832-4F86-8EC1-8C512CF607A7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07AA9D0B-6B37-4A90-964A-8CD87CD27C94}" type="presOf" srcId="{2CE89600-6642-451A-8D0C-428779AFB63D}" destId="{29AA69F9-ED89-45C3-9879-AD5634848AF8}" srcOrd="0" destOrd="0" presId="urn:microsoft.com/office/officeart/2005/8/layout/vList2"/>
    <dgm:cxn modelId="{C62D006A-0BEB-4393-A581-5026E6EBA832}" type="presOf" srcId="{AAC5AA19-B832-4F86-8EC1-8C512CF607A7}" destId="{B9DDC8E8-E407-48D4-8111-818FA67DBE63}" srcOrd="0" destOrd="0" presId="urn:microsoft.com/office/officeart/2005/8/layout/vList2"/>
    <dgm:cxn modelId="{54611D94-0205-49A5-8FDD-0AD50ACBA980}" srcId="{B4F1F8B7-FE96-4043-8CEC-ABEBC929BE4C}" destId="{AAC5AA19-B832-4F86-8EC1-8C512CF607A7}" srcOrd="1" destOrd="0" parTransId="{B48365FA-CF80-45D3-89B4-0C3B01C01DB2}" sibTransId="{208ACD5A-480A-40AB-BB39-B77FC5ECDDE6}"/>
    <dgm:cxn modelId="{56E03A9E-CE10-4497-93F9-3CA87165FE58}" srcId="{B4F1F8B7-FE96-4043-8CEC-ABEBC929BE4C}" destId="{2CE89600-6642-451A-8D0C-428779AFB63D}" srcOrd="0" destOrd="0" parTransId="{4A07ED14-25EE-4709-B02C-1F84137F9D34}" sibTransId="{2DF016D6-407E-420F-87D3-80950F17DF30}"/>
    <dgm:cxn modelId="{40731DCE-3B5C-4CE3-9B1E-094E52DAC2A1}" type="presOf" srcId="{B4F1F8B7-FE96-4043-8CEC-ABEBC929BE4C}" destId="{20B20354-4BB4-4877-9F1E-102F0908BEF7}" srcOrd="0" destOrd="0" presId="urn:microsoft.com/office/officeart/2005/8/layout/vList2"/>
    <dgm:cxn modelId="{3CBF2F6E-700C-4BFE-A342-8D4A312FA8D7}" type="presParOf" srcId="{20B20354-4BB4-4877-9F1E-102F0908BEF7}" destId="{29AA69F9-ED89-45C3-9879-AD5634848AF8}" srcOrd="0" destOrd="0" presId="urn:microsoft.com/office/officeart/2005/8/layout/vList2"/>
    <dgm:cxn modelId="{4F05969A-7D96-4B54-BFEE-0797A7FF2956}" type="presParOf" srcId="{20B20354-4BB4-4877-9F1E-102F0908BEF7}" destId="{95DD28C3-2A15-48CA-A66B-2D467C95EDF1}" srcOrd="1" destOrd="0" presId="urn:microsoft.com/office/officeart/2005/8/layout/vList2"/>
    <dgm:cxn modelId="{03340C62-49B5-45A7-874C-08A15F420975}" type="presParOf" srcId="{20B20354-4BB4-4877-9F1E-102F0908BEF7}" destId="{B9DDC8E8-E407-48D4-8111-818FA67DBE6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A4322E-FF58-4ED4-A984-830A313B217F}" type="doc">
      <dgm:prSet loTypeId="urn:microsoft.com/office/officeart/2005/8/layout/vList5" loCatId="list" qsTypeId="urn:microsoft.com/office/officeart/2005/8/quickstyle/3d3#3" qsCatId="3D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6B4DD18F-E9A3-4C0E-8EC1-F2018E21F537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… con gioia</a:t>
          </a:r>
          <a:b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(2 Co 8:2a)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FCE0E90-92F9-4DC5-92F2-75B0CE27066A}" type="parTrans" cxnId="{42508557-9807-459C-87FB-590EABFD0E8C}">
      <dgm:prSet/>
      <dgm:spPr/>
      <dgm:t>
        <a:bodyPr/>
        <a:lstStyle/>
        <a:p>
          <a:endParaRPr lang="es-ES" sz="2000"/>
        </a:p>
      </dgm:t>
    </dgm:pt>
    <dgm:pt modelId="{07C64CF1-A234-4CE7-B20C-18B16B60214E}" type="sibTrans" cxnId="{42508557-9807-459C-87FB-590EABFD0E8C}">
      <dgm:prSet/>
      <dgm:spPr/>
      <dgm:t>
        <a:bodyPr/>
        <a:lstStyle/>
        <a:p>
          <a:endParaRPr lang="es-ES" sz="2000"/>
        </a:p>
      </dgm:t>
    </dgm:pt>
    <dgm:pt modelId="{B1070523-BDCB-47CC-AEE6-6EEA7AA4B37F}">
      <dgm:prSet custT="1"/>
      <dgm:spPr/>
      <dgm:t>
        <a:bodyPr/>
        <a:lstStyle/>
        <a:p>
          <a:pPr marL="0" indent="0">
            <a:buNone/>
          </a:pPr>
          <a:r>
            <a:rPr lang="es-ES" sz="2000" b="1" dirty="0"/>
            <a:t>Si sentivano felici di poter dare</a:t>
          </a:r>
          <a:endParaRPr lang="es-ES" sz="2000" dirty="0"/>
        </a:p>
      </dgm:t>
    </dgm:pt>
    <dgm:pt modelId="{DDED0A49-3C3C-48D6-9D46-4787AD40BC58}" type="parTrans" cxnId="{9CA8B5A4-67DA-4D46-851F-B07EA04260F6}">
      <dgm:prSet/>
      <dgm:spPr/>
      <dgm:t>
        <a:bodyPr/>
        <a:lstStyle/>
        <a:p>
          <a:endParaRPr lang="es-ES" sz="2000"/>
        </a:p>
      </dgm:t>
    </dgm:pt>
    <dgm:pt modelId="{24A1A6B8-5FF1-4FA2-8935-A218BEAA273E}" type="sibTrans" cxnId="{9CA8B5A4-67DA-4D46-851F-B07EA04260F6}">
      <dgm:prSet/>
      <dgm:spPr/>
      <dgm:t>
        <a:bodyPr/>
        <a:lstStyle/>
        <a:p>
          <a:endParaRPr lang="es-ES" sz="2000"/>
        </a:p>
      </dgm:t>
    </dgm:pt>
    <dgm:pt modelId="{F281C0C5-032F-4C89-89F2-7A66EDE370A2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… con generosità          (2 Co 8:2b)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CA2934A-7207-4B16-AA63-7768A16A0856}" type="parTrans" cxnId="{660C4659-001D-4CC9-A463-F25637D5306E}">
      <dgm:prSet/>
      <dgm:spPr/>
      <dgm:t>
        <a:bodyPr/>
        <a:lstStyle/>
        <a:p>
          <a:endParaRPr lang="es-ES" sz="2000"/>
        </a:p>
      </dgm:t>
    </dgm:pt>
    <dgm:pt modelId="{0D7FA37F-61BE-4B09-B410-C8AE1F363D32}" type="sibTrans" cxnId="{660C4659-001D-4CC9-A463-F25637D5306E}">
      <dgm:prSet/>
      <dgm:spPr/>
      <dgm:t>
        <a:bodyPr/>
        <a:lstStyle/>
        <a:p>
          <a:endParaRPr lang="es-ES" sz="2000"/>
        </a:p>
      </dgm:t>
    </dgm:pt>
    <dgm:pt modelId="{48E5D8B3-DA21-4F50-A190-424A2B2A0F8E}">
      <dgm:prSet custT="1"/>
      <dgm:spPr/>
      <dgm:t>
        <a:bodyPr/>
        <a:lstStyle/>
        <a:p>
          <a:pPr marL="0" indent="0">
            <a:buNone/>
          </a:pPr>
          <a:r>
            <a:rPr lang="es-ES" sz="2000" b="1" dirty="0"/>
            <a:t>La loro povertà non fu un ostacolo</a:t>
          </a:r>
          <a:endParaRPr lang="es-ES" sz="2000" dirty="0"/>
        </a:p>
      </dgm:t>
    </dgm:pt>
    <dgm:pt modelId="{23CB6C89-49CA-497A-A6BA-240E9729A37C}" type="parTrans" cxnId="{68FC34E0-D2D0-4142-AAEC-9BC28012E163}">
      <dgm:prSet/>
      <dgm:spPr/>
      <dgm:t>
        <a:bodyPr/>
        <a:lstStyle/>
        <a:p>
          <a:endParaRPr lang="es-ES" sz="2000"/>
        </a:p>
      </dgm:t>
    </dgm:pt>
    <dgm:pt modelId="{BF1F0B80-3AD8-4900-A70E-A92644B8FC9B}" type="sibTrans" cxnId="{68FC34E0-D2D0-4142-AAEC-9BC28012E163}">
      <dgm:prSet/>
      <dgm:spPr/>
      <dgm:t>
        <a:bodyPr/>
        <a:lstStyle/>
        <a:p>
          <a:endParaRPr lang="es-ES" sz="2000"/>
        </a:p>
      </dgm:t>
    </dgm:pt>
    <dgm:pt modelId="{0D5F46A4-3C2D-42A4-8B8F-E8871C2035DD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… con piacere</a:t>
          </a:r>
          <a:b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(2 Co 8:3)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917CB5C-22EC-4E6A-9013-987022D0F98C}" type="parTrans" cxnId="{B26BAE67-F131-46A4-9204-146B27F6AA97}">
      <dgm:prSet/>
      <dgm:spPr/>
      <dgm:t>
        <a:bodyPr/>
        <a:lstStyle/>
        <a:p>
          <a:endParaRPr lang="es-ES" sz="2000"/>
        </a:p>
      </dgm:t>
    </dgm:pt>
    <dgm:pt modelId="{56322EC5-B0F0-45F0-A8D6-01462636C9B4}" type="sibTrans" cxnId="{B26BAE67-F131-46A4-9204-146B27F6AA97}">
      <dgm:prSet/>
      <dgm:spPr/>
      <dgm:t>
        <a:bodyPr/>
        <a:lstStyle/>
        <a:p>
          <a:endParaRPr lang="es-ES" sz="2000"/>
        </a:p>
      </dgm:t>
    </dgm:pt>
    <dgm:pt modelId="{C6CED19A-327E-42D7-ABDF-74FB54B6E93C}">
      <dgm:prSet custT="1"/>
      <dgm:spPr/>
      <dgm:t>
        <a:bodyPr/>
        <a:lstStyle/>
        <a:p>
          <a:pPr marL="0" indent="0">
            <a:buNone/>
          </a:pPr>
          <a:r>
            <a:rPr lang="es-ES" sz="2000" b="1" dirty="0"/>
            <a:t>Lo fecero volontariamente e spontaneamente</a:t>
          </a:r>
          <a:endParaRPr lang="es-ES" sz="2000" dirty="0"/>
        </a:p>
      </dgm:t>
    </dgm:pt>
    <dgm:pt modelId="{F8BF204F-0248-44F1-980F-40B8D620134B}" type="parTrans" cxnId="{9BFE7A2B-6E54-4F6E-B74A-76B17275360C}">
      <dgm:prSet/>
      <dgm:spPr/>
      <dgm:t>
        <a:bodyPr/>
        <a:lstStyle/>
        <a:p>
          <a:endParaRPr lang="es-ES" sz="2000"/>
        </a:p>
      </dgm:t>
    </dgm:pt>
    <dgm:pt modelId="{22909C08-E461-418A-A952-9162B721B87A}" type="sibTrans" cxnId="{9BFE7A2B-6E54-4F6E-B74A-76B17275360C}">
      <dgm:prSet/>
      <dgm:spPr/>
      <dgm:t>
        <a:bodyPr/>
        <a:lstStyle/>
        <a:p>
          <a:endParaRPr lang="es-ES" sz="2000"/>
        </a:p>
      </dgm:t>
    </dgm:pt>
    <dgm:pt modelId="{32AFA983-6646-4F19-B161-EA656C5A0D66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… come un privilegio (2 Co 8:4)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8D1D942-7554-4AB0-A703-11AB1570DFB8}" type="parTrans" cxnId="{D2B026EE-BA10-4B71-925D-9451A416C33D}">
      <dgm:prSet/>
      <dgm:spPr/>
      <dgm:t>
        <a:bodyPr/>
        <a:lstStyle/>
        <a:p>
          <a:endParaRPr lang="es-ES" sz="2000"/>
        </a:p>
      </dgm:t>
    </dgm:pt>
    <dgm:pt modelId="{4868C2C8-DDC7-441D-A4A4-54E896A3E2C6}" type="sibTrans" cxnId="{D2B026EE-BA10-4B71-925D-9451A416C33D}">
      <dgm:prSet/>
      <dgm:spPr/>
      <dgm:t>
        <a:bodyPr/>
        <a:lstStyle/>
        <a:p>
          <a:endParaRPr lang="es-ES" sz="2000"/>
        </a:p>
      </dgm:t>
    </dgm:pt>
    <dgm:pt modelId="{E29C8116-894C-4A1A-B59E-97D935F28F0A}">
      <dgm:prSet custT="1"/>
      <dgm:spPr/>
      <dgm:t>
        <a:bodyPr/>
        <a:lstStyle/>
        <a:p>
          <a:pPr marL="0" indent="0">
            <a:buNone/>
          </a:pPr>
          <a:r>
            <a:rPr lang="es-ES" sz="2000" b="1" dirty="0"/>
            <a:t>Questo atto permise loro di mostrare </a:t>
          </a:r>
          <a:r>
            <a:rPr lang="es-ES" sz="2000" b="1" dirty="0" err="1"/>
            <a:t>amore</a:t>
          </a:r>
          <a:r>
            <a:rPr lang="es-ES" sz="2000" b="1" dirty="0"/>
            <a:t> a Dio e alla chiesa</a:t>
          </a:r>
          <a:endParaRPr lang="es-ES" sz="2000" dirty="0"/>
        </a:p>
      </dgm:t>
    </dgm:pt>
    <dgm:pt modelId="{43F6240A-9BBC-4718-A0E1-D4A551824EB9}" type="parTrans" cxnId="{B424D7DB-24DF-41AE-9A68-E6F4094CA0C5}">
      <dgm:prSet/>
      <dgm:spPr/>
      <dgm:t>
        <a:bodyPr/>
        <a:lstStyle/>
        <a:p>
          <a:endParaRPr lang="es-ES" sz="2000"/>
        </a:p>
      </dgm:t>
    </dgm:pt>
    <dgm:pt modelId="{E9E61A4D-A23A-440F-A111-D8732A1C56EA}" type="sibTrans" cxnId="{B424D7DB-24DF-41AE-9A68-E6F4094CA0C5}">
      <dgm:prSet/>
      <dgm:spPr/>
      <dgm:t>
        <a:bodyPr/>
        <a:lstStyle/>
        <a:p>
          <a:endParaRPr lang="es-ES" sz="2000"/>
        </a:p>
      </dgm:t>
    </dgm:pt>
    <dgm:pt modelId="{4F9BCE69-1DAD-4704-BB0B-17A91B079FD6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… come un atto di consacrazione</a:t>
          </a:r>
          <a:b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(2 Co 8:5)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EDFBCE9-FA63-48C3-8AED-F86A0A910566}" type="parTrans" cxnId="{D033C92E-ACC0-4414-B5AE-6F93C3D24013}">
      <dgm:prSet/>
      <dgm:spPr/>
      <dgm:t>
        <a:bodyPr/>
        <a:lstStyle/>
        <a:p>
          <a:endParaRPr lang="es-ES" sz="2000"/>
        </a:p>
      </dgm:t>
    </dgm:pt>
    <dgm:pt modelId="{9B6713D9-739D-4B32-A711-86EF487D6263}" type="sibTrans" cxnId="{D033C92E-ACC0-4414-B5AE-6F93C3D24013}">
      <dgm:prSet/>
      <dgm:spPr/>
      <dgm:t>
        <a:bodyPr/>
        <a:lstStyle/>
        <a:p>
          <a:endParaRPr lang="es-ES" sz="2000"/>
        </a:p>
      </dgm:t>
    </dgm:pt>
    <dgm:pt modelId="{C8942D97-E60E-4DEB-9D5E-664E0CBBA18D}">
      <dgm:prSet custT="1"/>
      <dgm:spPr/>
      <dgm:t>
        <a:bodyPr/>
        <a:lstStyle/>
        <a:p>
          <a:pPr marL="0" indent="0">
            <a:buNone/>
          </a:pPr>
          <a:r>
            <a:rPr lang="es-ES" sz="2000" b="1" dirty="0"/>
            <a:t>La loro resa a Dio fu una </a:t>
          </a:r>
          <a:r>
            <a:rPr lang="es-ES" sz="2000" b="1" dirty="0" err="1"/>
            <a:t>motivazione</a:t>
          </a:r>
          <a:r>
            <a:rPr lang="es-ES" sz="2000" b="1" dirty="0"/>
            <a:t> </a:t>
          </a:r>
          <a:r>
            <a:rPr lang="es-ES" sz="2000" b="1" dirty="0" err="1"/>
            <a:t>perchè</a:t>
          </a:r>
          <a:r>
            <a:rPr lang="es-ES" sz="2000" b="1" dirty="0"/>
            <a:t> anche </a:t>
          </a:r>
          <a:r>
            <a:rPr lang="es-ES" sz="2000" b="1" dirty="0" err="1"/>
            <a:t>altri</a:t>
          </a:r>
          <a:r>
            <a:rPr lang="es-ES" sz="2000" b="1" dirty="0"/>
            <a:t> </a:t>
          </a:r>
          <a:r>
            <a:rPr lang="es-ES" sz="2000" b="1" dirty="0" err="1"/>
            <a:t>potessero</a:t>
          </a:r>
          <a:r>
            <a:rPr lang="es-ES" sz="2000" b="1" dirty="0"/>
            <a:t> </a:t>
          </a:r>
          <a:r>
            <a:rPr lang="es-ES" sz="2000" b="1" dirty="0" err="1"/>
            <a:t>farlo</a:t>
          </a:r>
          <a:endParaRPr lang="es-ES" sz="2000" dirty="0"/>
        </a:p>
      </dgm:t>
    </dgm:pt>
    <dgm:pt modelId="{B626CDBC-348B-4B5F-B5F7-CDB413112F77}" type="parTrans" cxnId="{A222AD77-A280-4D9B-863E-BC6A8E1746A6}">
      <dgm:prSet/>
      <dgm:spPr/>
      <dgm:t>
        <a:bodyPr/>
        <a:lstStyle/>
        <a:p>
          <a:endParaRPr lang="es-ES" sz="2000"/>
        </a:p>
      </dgm:t>
    </dgm:pt>
    <dgm:pt modelId="{F35BBB77-08D8-4791-A6FB-E19C994E10A6}" type="sibTrans" cxnId="{A222AD77-A280-4D9B-863E-BC6A8E1746A6}">
      <dgm:prSet/>
      <dgm:spPr/>
      <dgm:t>
        <a:bodyPr/>
        <a:lstStyle/>
        <a:p>
          <a:endParaRPr lang="es-ES" sz="2000"/>
        </a:p>
      </dgm:t>
    </dgm:pt>
    <dgm:pt modelId="{282E202F-4051-4AA0-80AF-542087098B56}" type="pres">
      <dgm:prSet presAssocID="{98A4322E-FF58-4ED4-A984-830A313B217F}" presName="Name0" presStyleCnt="0">
        <dgm:presLayoutVars>
          <dgm:dir/>
          <dgm:animLvl val="lvl"/>
          <dgm:resizeHandles val="exact"/>
        </dgm:presLayoutVars>
      </dgm:prSet>
      <dgm:spPr/>
    </dgm:pt>
    <dgm:pt modelId="{69D63975-5E0F-4494-9BAD-B59BEF2C6612}" type="pres">
      <dgm:prSet presAssocID="{6B4DD18F-E9A3-4C0E-8EC1-F2018E21F537}" presName="linNode" presStyleCnt="0"/>
      <dgm:spPr/>
    </dgm:pt>
    <dgm:pt modelId="{B711DD2F-11E1-4BB3-968C-25BA0DB1901D}" type="pres">
      <dgm:prSet presAssocID="{6B4DD18F-E9A3-4C0E-8EC1-F2018E21F537}" presName="parentText" presStyleLbl="node1" presStyleIdx="0" presStyleCnt="5" custScaleX="95821">
        <dgm:presLayoutVars>
          <dgm:chMax val="1"/>
          <dgm:bulletEnabled val="1"/>
        </dgm:presLayoutVars>
      </dgm:prSet>
      <dgm:spPr/>
    </dgm:pt>
    <dgm:pt modelId="{5EEA64AA-FE5F-4037-AB25-E3CBA0F39D34}" type="pres">
      <dgm:prSet presAssocID="{6B4DD18F-E9A3-4C0E-8EC1-F2018E21F537}" presName="descendantText" presStyleLbl="alignAccFollowNode1" presStyleIdx="0" presStyleCnt="5">
        <dgm:presLayoutVars>
          <dgm:bulletEnabled val="1"/>
        </dgm:presLayoutVars>
      </dgm:prSet>
      <dgm:spPr/>
    </dgm:pt>
    <dgm:pt modelId="{89A2BE94-344F-4268-A92D-EBBC13508E8D}" type="pres">
      <dgm:prSet presAssocID="{07C64CF1-A234-4CE7-B20C-18B16B60214E}" presName="sp" presStyleCnt="0"/>
      <dgm:spPr/>
    </dgm:pt>
    <dgm:pt modelId="{E73F5510-7E97-4A49-A51D-A3CC41FDC27E}" type="pres">
      <dgm:prSet presAssocID="{F281C0C5-032F-4C89-89F2-7A66EDE370A2}" presName="linNode" presStyleCnt="0"/>
      <dgm:spPr/>
    </dgm:pt>
    <dgm:pt modelId="{6F5A290D-5C74-4728-B73F-8BFA2A3C1AA1}" type="pres">
      <dgm:prSet presAssocID="{F281C0C5-032F-4C89-89F2-7A66EDE370A2}" presName="parentText" presStyleLbl="node1" presStyleIdx="1" presStyleCnt="5" custScaleX="95821">
        <dgm:presLayoutVars>
          <dgm:chMax val="1"/>
          <dgm:bulletEnabled val="1"/>
        </dgm:presLayoutVars>
      </dgm:prSet>
      <dgm:spPr/>
    </dgm:pt>
    <dgm:pt modelId="{168EF5E1-1817-41C6-821F-2CD9D8F90BAC}" type="pres">
      <dgm:prSet presAssocID="{F281C0C5-032F-4C89-89F2-7A66EDE370A2}" presName="descendantText" presStyleLbl="alignAccFollowNode1" presStyleIdx="1" presStyleCnt="5">
        <dgm:presLayoutVars>
          <dgm:bulletEnabled val="1"/>
        </dgm:presLayoutVars>
      </dgm:prSet>
      <dgm:spPr/>
    </dgm:pt>
    <dgm:pt modelId="{BC23B1B2-EAB1-48D8-8440-BAC767721A5A}" type="pres">
      <dgm:prSet presAssocID="{0D7FA37F-61BE-4B09-B410-C8AE1F363D32}" presName="sp" presStyleCnt="0"/>
      <dgm:spPr/>
    </dgm:pt>
    <dgm:pt modelId="{CE93F1CB-053E-4029-A53D-A922D596D195}" type="pres">
      <dgm:prSet presAssocID="{0D5F46A4-3C2D-42A4-8B8F-E8871C2035DD}" presName="linNode" presStyleCnt="0"/>
      <dgm:spPr/>
    </dgm:pt>
    <dgm:pt modelId="{58547A2F-B6AB-4634-B301-C2DA1D84FDF8}" type="pres">
      <dgm:prSet presAssocID="{0D5F46A4-3C2D-42A4-8B8F-E8871C2035DD}" presName="parentText" presStyleLbl="node1" presStyleIdx="2" presStyleCnt="5" custScaleX="95821">
        <dgm:presLayoutVars>
          <dgm:chMax val="1"/>
          <dgm:bulletEnabled val="1"/>
        </dgm:presLayoutVars>
      </dgm:prSet>
      <dgm:spPr/>
    </dgm:pt>
    <dgm:pt modelId="{42BA8455-6A61-4E36-9477-4EEBC64C151B}" type="pres">
      <dgm:prSet presAssocID="{0D5F46A4-3C2D-42A4-8B8F-E8871C2035DD}" presName="descendantText" presStyleLbl="alignAccFollowNode1" presStyleIdx="2" presStyleCnt="5">
        <dgm:presLayoutVars>
          <dgm:bulletEnabled val="1"/>
        </dgm:presLayoutVars>
      </dgm:prSet>
      <dgm:spPr/>
    </dgm:pt>
    <dgm:pt modelId="{100679CD-C0FD-4E4D-A289-A2A00A376027}" type="pres">
      <dgm:prSet presAssocID="{56322EC5-B0F0-45F0-A8D6-01462636C9B4}" presName="sp" presStyleCnt="0"/>
      <dgm:spPr/>
    </dgm:pt>
    <dgm:pt modelId="{111B3A3E-51E8-4DDF-9732-1F95E97FA842}" type="pres">
      <dgm:prSet presAssocID="{32AFA983-6646-4F19-B161-EA656C5A0D66}" presName="linNode" presStyleCnt="0"/>
      <dgm:spPr/>
    </dgm:pt>
    <dgm:pt modelId="{80BB0345-422F-461E-9362-F74C1675D04F}" type="pres">
      <dgm:prSet presAssocID="{32AFA983-6646-4F19-B161-EA656C5A0D66}" presName="parentText" presStyleLbl="node1" presStyleIdx="3" presStyleCnt="5" custScaleX="95821">
        <dgm:presLayoutVars>
          <dgm:chMax val="1"/>
          <dgm:bulletEnabled val="1"/>
        </dgm:presLayoutVars>
      </dgm:prSet>
      <dgm:spPr/>
    </dgm:pt>
    <dgm:pt modelId="{29C5E9AD-C784-4A3B-BEFA-F251D9EB017F}" type="pres">
      <dgm:prSet presAssocID="{32AFA983-6646-4F19-B161-EA656C5A0D66}" presName="descendantText" presStyleLbl="alignAccFollowNode1" presStyleIdx="3" presStyleCnt="5">
        <dgm:presLayoutVars>
          <dgm:bulletEnabled val="1"/>
        </dgm:presLayoutVars>
      </dgm:prSet>
      <dgm:spPr/>
    </dgm:pt>
    <dgm:pt modelId="{A276EA55-8A49-45E2-B7CF-436EC725A972}" type="pres">
      <dgm:prSet presAssocID="{4868C2C8-DDC7-441D-A4A4-54E896A3E2C6}" presName="sp" presStyleCnt="0"/>
      <dgm:spPr/>
    </dgm:pt>
    <dgm:pt modelId="{F0F07345-B9E7-4AA4-B1DF-89AD25B9155A}" type="pres">
      <dgm:prSet presAssocID="{4F9BCE69-1DAD-4704-BB0B-17A91B079FD6}" presName="linNode" presStyleCnt="0"/>
      <dgm:spPr/>
    </dgm:pt>
    <dgm:pt modelId="{8908E5C1-994F-4C76-9558-D91D04817A93}" type="pres">
      <dgm:prSet presAssocID="{4F9BCE69-1DAD-4704-BB0B-17A91B079FD6}" presName="parentText" presStyleLbl="node1" presStyleIdx="4" presStyleCnt="5" custScaleX="94054">
        <dgm:presLayoutVars>
          <dgm:chMax val="1"/>
          <dgm:bulletEnabled val="1"/>
        </dgm:presLayoutVars>
      </dgm:prSet>
      <dgm:spPr/>
    </dgm:pt>
    <dgm:pt modelId="{CFB8DF9A-D7A6-4817-8A22-63A62AFE7A08}" type="pres">
      <dgm:prSet presAssocID="{4F9BCE69-1DAD-4704-BB0B-17A91B079FD6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1D183D08-4213-4EFF-B468-6C25E272DCBE}" type="presOf" srcId="{F281C0C5-032F-4C89-89F2-7A66EDE370A2}" destId="{6F5A290D-5C74-4728-B73F-8BFA2A3C1AA1}" srcOrd="0" destOrd="0" presId="urn:microsoft.com/office/officeart/2005/8/layout/vList5"/>
    <dgm:cxn modelId="{1A3FDD15-F878-4C56-9C24-7A30CA07CB08}" type="presOf" srcId="{48E5D8B3-DA21-4F50-A190-424A2B2A0F8E}" destId="{168EF5E1-1817-41C6-821F-2CD9D8F90BAC}" srcOrd="0" destOrd="0" presId="urn:microsoft.com/office/officeart/2005/8/layout/vList5"/>
    <dgm:cxn modelId="{9D3D4721-F1C6-43DF-96C0-D06A6394D94A}" type="presOf" srcId="{98A4322E-FF58-4ED4-A984-830A313B217F}" destId="{282E202F-4051-4AA0-80AF-542087098B56}" srcOrd="0" destOrd="0" presId="urn:microsoft.com/office/officeart/2005/8/layout/vList5"/>
    <dgm:cxn modelId="{AB9D6223-4DCA-4A97-B52E-65C289D87D5F}" type="presOf" srcId="{E29C8116-894C-4A1A-B59E-97D935F28F0A}" destId="{29C5E9AD-C784-4A3B-BEFA-F251D9EB017F}" srcOrd="0" destOrd="0" presId="urn:microsoft.com/office/officeart/2005/8/layout/vList5"/>
    <dgm:cxn modelId="{8E1D9026-1C7E-476B-96C7-918034FDF633}" type="presOf" srcId="{0D5F46A4-3C2D-42A4-8B8F-E8871C2035DD}" destId="{58547A2F-B6AB-4634-B301-C2DA1D84FDF8}" srcOrd="0" destOrd="0" presId="urn:microsoft.com/office/officeart/2005/8/layout/vList5"/>
    <dgm:cxn modelId="{9BFE7A2B-6E54-4F6E-B74A-76B17275360C}" srcId="{0D5F46A4-3C2D-42A4-8B8F-E8871C2035DD}" destId="{C6CED19A-327E-42D7-ABDF-74FB54B6E93C}" srcOrd="0" destOrd="0" parTransId="{F8BF204F-0248-44F1-980F-40B8D620134B}" sibTransId="{22909C08-E461-418A-A952-9162B721B87A}"/>
    <dgm:cxn modelId="{D033C92E-ACC0-4414-B5AE-6F93C3D24013}" srcId="{98A4322E-FF58-4ED4-A984-830A313B217F}" destId="{4F9BCE69-1DAD-4704-BB0B-17A91B079FD6}" srcOrd="4" destOrd="0" parTransId="{1EDFBCE9-FA63-48C3-8AED-F86A0A910566}" sibTransId="{9B6713D9-739D-4B32-A711-86EF487D6263}"/>
    <dgm:cxn modelId="{65271134-F1E3-4491-8F50-04BD6D3DB448}" type="presOf" srcId="{C6CED19A-327E-42D7-ABDF-74FB54B6E93C}" destId="{42BA8455-6A61-4E36-9477-4EEBC64C151B}" srcOrd="0" destOrd="0" presId="urn:microsoft.com/office/officeart/2005/8/layout/vList5"/>
    <dgm:cxn modelId="{05C9164D-D4DD-40D1-BA00-CC5D24493E35}" type="presOf" srcId="{C8942D97-E60E-4DEB-9D5E-664E0CBBA18D}" destId="{CFB8DF9A-D7A6-4817-8A22-63A62AFE7A08}" srcOrd="0" destOrd="0" presId="urn:microsoft.com/office/officeart/2005/8/layout/vList5"/>
    <dgm:cxn modelId="{42508557-9807-459C-87FB-590EABFD0E8C}" srcId="{98A4322E-FF58-4ED4-A984-830A313B217F}" destId="{6B4DD18F-E9A3-4C0E-8EC1-F2018E21F537}" srcOrd="0" destOrd="0" parTransId="{DFCE0E90-92F9-4DC5-92F2-75B0CE27066A}" sibTransId="{07C64CF1-A234-4CE7-B20C-18B16B60214E}"/>
    <dgm:cxn modelId="{660C4659-001D-4CC9-A463-F25637D5306E}" srcId="{98A4322E-FF58-4ED4-A984-830A313B217F}" destId="{F281C0C5-032F-4C89-89F2-7A66EDE370A2}" srcOrd="1" destOrd="0" parTransId="{2CA2934A-7207-4B16-AA63-7768A16A0856}" sibTransId="{0D7FA37F-61BE-4B09-B410-C8AE1F363D32}"/>
    <dgm:cxn modelId="{AA0DDC5F-D1F1-4693-859C-196AD6F85823}" type="presOf" srcId="{4F9BCE69-1DAD-4704-BB0B-17A91B079FD6}" destId="{8908E5C1-994F-4C76-9558-D91D04817A93}" srcOrd="0" destOrd="0" presId="urn:microsoft.com/office/officeart/2005/8/layout/vList5"/>
    <dgm:cxn modelId="{0D612563-216D-4A41-A057-D2AA093C2BC0}" type="presOf" srcId="{B1070523-BDCB-47CC-AEE6-6EEA7AA4B37F}" destId="{5EEA64AA-FE5F-4037-AB25-E3CBA0F39D34}" srcOrd="0" destOrd="0" presId="urn:microsoft.com/office/officeart/2005/8/layout/vList5"/>
    <dgm:cxn modelId="{B26BAE67-F131-46A4-9204-146B27F6AA97}" srcId="{98A4322E-FF58-4ED4-A984-830A313B217F}" destId="{0D5F46A4-3C2D-42A4-8B8F-E8871C2035DD}" srcOrd="2" destOrd="0" parTransId="{E917CB5C-22EC-4E6A-9013-987022D0F98C}" sibTransId="{56322EC5-B0F0-45F0-A8D6-01462636C9B4}"/>
    <dgm:cxn modelId="{A222AD77-A280-4D9B-863E-BC6A8E1746A6}" srcId="{4F9BCE69-1DAD-4704-BB0B-17A91B079FD6}" destId="{C8942D97-E60E-4DEB-9D5E-664E0CBBA18D}" srcOrd="0" destOrd="0" parTransId="{B626CDBC-348B-4B5F-B5F7-CDB413112F77}" sibTransId="{F35BBB77-08D8-4791-A6FB-E19C994E10A6}"/>
    <dgm:cxn modelId="{D1378F7E-55A5-4877-BC5B-D5BC984A7F4B}" type="presOf" srcId="{6B4DD18F-E9A3-4C0E-8EC1-F2018E21F537}" destId="{B711DD2F-11E1-4BB3-968C-25BA0DB1901D}" srcOrd="0" destOrd="0" presId="urn:microsoft.com/office/officeart/2005/8/layout/vList5"/>
    <dgm:cxn modelId="{A29A2D9E-E4C4-42CF-B470-CB8D910BC59F}" type="presOf" srcId="{32AFA983-6646-4F19-B161-EA656C5A0D66}" destId="{80BB0345-422F-461E-9362-F74C1675D04F}" srcOrd="0" destOrd="0" presId="urn:microsoft.com/office/officeart/2005/8/layout/vList5"/>
    <dgm:cxn modelId="{9CA8B5A4-67DA-4D46-851F-B07EA04260F6}" srcId="{6B4DD18F-E9A3-4C0E-8EC1-F2018E21F537}" destId="{B1070523-BDCB-47CC-AEE6-6EEA7AA4B37F}" srcOrd="0" destOrd="0" parTransId="{DDED0A49-3C3C-48D6-9D46-4787AD40BC58}" sibTransId="{24A1A6B8-5FF1-4FA2-8935-A218BEAA273E}"/>
    <dgm:cxn modelId="{B424D7DB-24DF-41AE-9A68-E6F4094CA0C5}" srcId="{32AFA983-6646-4F19-B161-EA656C5A0D66}" destId="{E29C8116-894C-4A1A-B59E-97D935F28F0A}" srcOrd="0" destOrd="0" parTransId="{43F6240A-9BBC-4718-A0E1-D4A551824EB9}" sibTransId="{E9E61A4D-A23A-440F-A111-D8732A1C56EA}"/>
    <dgm:cxn modelId="{68FC34E0-D2D0-4142-AAEC-9BC28012E163}" srcId="{F281C0C5-032F-4C89-89F2-7A66EDE370A2}" destId="{48E5D8B3-DA21-4F50-A190-424A2B2A0F8E}" srcOrd="0" destOrd="0" parTransId="{23CB6C89-49CA-497A-A6BA-240E9729A37C}" sibTransId="{BF1F0B80-3AD8-4900-A70E-A92644B8FC9B}"/>
    <dgm:cxn modelId="{D2B026EE-BA10-4B71-925D-9451A416C33D}" srcId="{98A4322E-FF58-4ED4-A984-830A313B217F}" destId="{32AFA983-6646-4F19-B161-EA656C5A0D66}" srcOrd="3" destOrd="0" parTransId="{38D1D942-7554-4AB0-A703-11AB1570DFB8}" sibTransId="{4868C2C8-DDC7-441D-A4A4-54E896A3E2C6}"/>
    <dgm:cxn modelId="{380B6B3A-8DC9-4488-859B-648736A0DF22}" type="presParOf" srcId="{282E202F-4051-4AA0-80AF-542087098B56}" destId="{69D63975-5E0F-4494-9BAD-B59BEF2C6612}" srcOrd="0" destOrd="0" presId="urn:microsoft.com/office/officeart/2005/8/layout/vList5"/>
    <dgm:cxn modelId="{A6FCE6D7-535D-4DB8-8F41-E860E6585505}" type="presParOf" srcId="{69D63975-5E0F-4494-9BAD-B59BEF2C6612}" destId="{B711DD2F-11E1-4BB3-968C-25BA0DB1901D}" srcOrd="0" destOrd="0" presId="urn:microsoft.com/office/officeart/2005/8/layout/vList5"/>
    <dgm:cxn modelId="{DE473B44-CB6C-46C9-B7C6-270DF90AF437}" type="presParOf" srcId="{69D63975-5E0F-4494-9BAD-B59BEF2C6612}" destId="{5EEA64AA-FE5F-4037-AB25-E3CBA0F39D34}" srcOrd="1" destOrd="0" presId="urn:microsoft.com/office/officeart/2005/8/layout/vList5"/>
    <dgm:cxn modelId="{1B143AE1-F605-4762-8C7C-6136AA8BDA23}" type="presParOf" srcId="{282E202F-4051-4AA0-80AF-542087098B56}" destId="{89A2BE94-344F-4268-A92D-EBBC13508E8D}" srcOrd="1" destOrd="0" presId="urn:microsoft.com/office/officeart/2005/8/layout/vList5"/>
    <dgm:cxn modelId="{64FC8361-1056-464F-974A-0B202FAE9C66}" type="presParOf" srcId="{282E202F-4051-4AA0-80AF-542087098B56}" destId="{E73F5510-7E97-4A49-A51D-A3CC41FDC27E}" srcOrd="2" destOrd="0" presId="urn:microsoft.com/office/officeart/2005/8/layout/vList5"/>
    <dgm:cxn modelId="{74E3C220-6480-42EF-A0E3-19E556C1DAD4}" type="presParOf" srcId="{E73F5510-7E97-4A49-A51D-A3CC41FDC27E}" destId="{6F5A290D-5C74-4728-B73F-8BFA2A3C1AA1}" srcOrd="0" destOrd="0" presId="urn:microsoft.com/office/officeart/2005/8/layout/vList5"/>
    <dgm:cxn modelId="{92E158D9-BD2E-49AB-AE73-7459EBDB114A}" type="presParOf" srcId="{E73F5510-7E97-4A49-A51D-A3CC41FDC27E}" destId="{168EF5E1-1817-41C6-821F-2CD9D8F90BAC}" srcOrd="1" destOrd="0" presId="urn:microsoft.com/office/officeart/2005/8/layout/vList5"/>
    <dgm:cxn modelId="{3FAFE79D-D347-456E-B61A-B8146C7330BD}" type="presParOf" srcId="{282E202F-4051-4AA0-80AF-542087098B56}" destId="{BC23B1B2-EAB1-48D8-8440-BAC767721A5A}" srcOrd="3" destOrd="0" presId="urn:microsoft.com/office/officeart/2005/8/layout/vList5"/>
    <dgm:cxn modelId="{4949EDB0-AF66-48AD-A4F3-F0D024A78734}" type="presParOf" srcId="{282E202F-4051-4AA0-80AF-542087098B56}" destId="{CE93F1CB-053E-4029-A53D-A922D596D195}" srcOrd="4" destOrd="0" presId="urn:microsoft.com/office/officeart/2005/8/layout/vList5"/>
    <dgm:cxn modelId="{7DCED4DF-0D22-4105-B270-8EA382D3EB0D}" type="presParOf" srcId="{CE93F1CB-053E-4029-A53D-A922D596D195}" destId="{58547A2F-B6AB-4634-B301-C2DA1D84FDF8}" srcOrd="0" destOrd="0" presId="urn:microsoft.com/office/officeart/2005/8/layout/vList5"/>
    <dgm:cxn modelId="{30E57567-D383-4A24-8F0C-E318DEC6E248}" type="presParOf" srcId="{CE93F1CB-053E-4029-A53D-A922D596D195}" destId="{42BA8455-6A61-4E36-9477-4EEBC64C151B}" srcOrd="1" destOrd="0" presId="urn:microsoft.com/office/officeart/2005/8/layout/vList5"/>
    <dgm:cxn modelId="{A03F676B-1BC9-4C56-A3CC-065F4A91817A}" type="presParOf" srcId="{282E202F-4051-4AA0-80AF-542087098B56}" destId="{100679CD-C0FD-4E4D-A289-A2A00A376027}" srcOrd="5" destOrd="0" presId="urn:microsoft.com/office/officeart/2005/8/layout/vList5"/>
    <dgm:cxn modelId="{24B16EA0-E1D7-408B-9855-7A9BC26284C9}" type="presParOf" srcId="{282E202F-4051-4AA0-80AF-542087098B56}" destId="{111B3A3E-51E8-4DDF-9732-1F95E97FA842}" srcOrd="6" destOrd="0" presId="urn:microsoft.com/office/officeart/2005/8/layout/vList5"/>
    <dgm:cxn modelId="{CB2DF309-0F1B-4166-894B-94E22485F4A6}" type="presParOf" srcId="{111B3A3E-51E8-4DDF-9732-1F95E97FA842}" destId="{80BB0345-422F-461E-9362-F74C1675D04F}" srcOrd="0" destOrd="0" presId="urn:microsoft.com/office/officeart/2005/8/layout/vList5"/>
    <dgm:cxn modelId="{3F51B7FD-B23A-4DE4-9A4D-E1A77B9F7B28}" type="presParOf" srcId="{111B3A3E-51E8-4DDF-9732-1F95E97FA842}" destId="{29C5E9AD-C784-4A3B-BEFA-F251D9EB017F}" srcOrd="1" destOrd="0" presId="urn:microsoft.com/office/officeart/2005/8/layout/vList5"/>
    <dgm:cxn modelId="{1CFC4C4B-818F-4259-B259-F7575302A20F}" type="presParOf" srcId="{282E202F-4051-4AA0-80AF-542087098B56}" destId="{A276EA55-8A49-45E2-B7CF-436EC725A972}" srcOrd="7" destOrd="0" presId="urn:microsoft.com/office/officeart/2005/8/layout/vList5"/>
    <dgm:cxn modelId="{7A2B403E-53F0-4DC9-8BCC-D009281AD7B5}" type="presParOf" srcId="{282E202F-4051-4AA0-80AF-542087098B56}" destId="{F0F07345-B9E7-4AA4-B1DF-89AD25B9155A}" srcOrd="8" destOrd="0" presId="urn:microsoft.com/office/officeart/2005/8/layout/vList5"/>
    <dgm:cxn modelId="{9E13C0FF-131B-4E08-BF43-EE3B0BC3E636}" type="presParOf" srcId="{F0F07345-B9E7-4AA4-B1DF-89AD25B9155A}" destId="{8908E5C1-994F-4C76-9558-D91D04817A93}" srcOrd="0" destOrd="0" presId="urn:microsoft.com/office/officeart/2005/8/layout/vList5"/>
    <dgm:cxn modelId="{A1344DF0-CD29-46AD-B4B4-932B3D62134B}" type="presParOf" srcId="{F0F07345-B9E7-4AA4-B1DF-89AD25B9155A}" destId="{CFB8DF9A-D7A6-4817-8A22-63A62AFE7A0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CF0F0C-58C8-4AF5-849E-3EE1CAA14164}" type="doc">
      <dgm:prSet loTypeId="urn:microsoft.com/office/officeart/2005/8/layout/cycle5" loCatId="cycle" qsTypeId="urn:microsoft.com/office/officeart/2005/8/quickstyle/3d5#1" qsCatId="3D" csTypeId="urn:microsoft.com/office/officeart/2005/8/colors/colorful4#2" csCatId="colorful" phldr="1"/>
      <dgm:spPr/>
      <dgm:t>
        <a:bodyPr/>
        <a:lstStyle/>
        <a:p>
          <a:endParaRPr lang="es-ES"/>
        </a:p>
      </dgm:t>
    </dgm:pt>
    <dgm:pt modelId="{6432BC70-2D9C-4FA5-BD6E-7396F6E834E8}">
      <dgm:prSet phldrT="[Texto]" phldr="0" custT="1"/>
      <dgm:spPr>
        <a:solidFill>
          <a:srgbClr val="CC6600"/>
        </a:solidFill>
      </dgm:spPr>
      <dgm:t>
        <a:bodyPr/>
        <a:lstStyle/>
        <a:p>
          <a:r>
            <a:rPr lang="es-ES" sz="1800" b="1" dirty="0"/>
            <a:t>Chiesa di origine </a:t>
          </a:r>
          <a:r>
            <a:rPr lang="es-ES" sz="1800" b="1" dirty="0" err="1"/>
            <a:t>ebraica</a:t>
          </a:r>
          <a:endParaRPr lang="es-ES" sz="1800" b="1" dirty="0"/>
        </a:p>
      </dgm:t>
    </dgm:pt>
    <dgm:pt modelId="{3C2782E7-0054-4A2B-8A87-A5D716432105}" type="parTrans" cxnId="{125911DD-CC9C-458B-A7CB-88A5242ADBDC}">
      <dgm:prSet/>
      <dgm:spPr/>
      <dgm:t>
        <a:bodyPr/>
        <a:lstStyle/>
        <a:p>
          <a:endParaRPr lang="es-ES" sz="2000" b="1"/>
        </a:p>
      </dgm:t>
    </dgm:pt>
    <dgm:pt modelId="{1BF316DC-45BF-4E3B-998D-C2E416CDC6C9}" type="sibTrans" cxnId="{125911DD-CC9C-458B-A7CB-88A5242ADBDC}">
      <dgm:prSet/>
      <dgm:spPr>
        <a:ln w="28575">
          <a:solidFill>
            <a:schemeClr val="tx1"/>
          </a:solidFill>
        </a:ln>
      </dgm:spPr>
      <dgm:t>
        <a:bodyPr/>
        <a:lstStyle/>
        <a:p>
          <a:endParaRPr lang="es-ES" sz="2000" b="1"/>
        </a:p>
      </dgm:t>
    </dgm:pt>
    <dgm:pt modelId="{8466BC56-73BF-4D20-8986-86ACE85173A2}">
      <dgm:prSet phldrT="[Texto]" phldr="0" custT="1"/>
      <dgm:spPr>
        <a:solidFill>
          <a:srgbClr val="007CA8"/>
        </a:solidFill>
      </dgm:spPr>
      <dgm:t>
        <a:bodyPr/>
        <a:lstStyle/>
        <a:p>
          <a:r>
            <a:rPr lang="es-ES" sz="2000" b="1" dirty="0" err="1"/>
            <a:t>Portano</a:t>
          </a:r>
          <a:r>
            <a:rPr lang="es-ES" sz="2000" b="1" dirty="0"/>
            <a:t> </a:t>
          </a:r>
          <a:r>
            <a:rPr lang="es-ES" sz="2000" b="1" dirty="0" err="1"/>
            <a:t>il</a:t>
          </a:r>
          <a:r>
            <a:rPr lang="es-ES" sz="2000" b="1" dirty="0"/>
            <a:t> Vangelo</a:t>
          </a:r>
        </a:p>
      </dgm:t>
    </dgm:pt>
    <dgm:pt modelId="{ED9A4BBE-9B2A-4644-8115-230A7CBE74B2}" type="parTrans" cxnId="{3F0B812C-FC9C-45E8-A1F8-16728525ED00}">
      <dgm:prSet/>
      <dgm:spPr/>
      <dgm:t>
        <a:bodyPr/>
        <a:lstStyle/>
        <a:p>
          <a:endParaRPr lang="es-ES" sz="2000" b="1"/>
        </a:p>
      </dgm:t>
    </dgm:pt>
    <dgm:pt modelId="{4938B6AA-4BF7-41D2-8E13-F84A919CEADD}" type="sibTrans" cxnId="{3F0B812C-FC9C-45E8-A1F8-16728525ED00}">
      <dgm:prSet/>
      <dgm:spPr>
        <a:ln w="28575">
          <a:solidFill>
            <a:schemeClr val="tx1"/>
          </a:solidFill>
        </a:ln>
      </dgm:spPr>
      <dgm:t>
        <a:bodyPr/>
        <a:lstStyle/>
        <a:p>
          <a:endParaRPr lang="es-ES" sz="2000" b="1"/>
        </a:p>
      </dgm:t>
    </dgm:pt>
    <dgm:pt modelId="{24B59420-38D6-455F-86E2-3D3BC8213632}">
      <dgm:prSet phldrT="[Texto]" phldr="0" custT="1"/>
      <dgm:spPr>
        <a:solidFill>
          <a:srgbClr val="D60093"/>
        </a:solidFill>
      </dgm:spPr>
      <dgm:t>
        <a:bodyPr/>
        <a:lstStyle/>
        <a:p>
          <a:r>
            <a:rPr lang="es-ES" sz="2000" b="1" dirty="0" err="1"/>
            <a:t>Chiese</a:t>
          </a:r>
          <a:r>
            <a:rPr lang="es-ES" sz="2000" b="1" dirty="0"/>
            <a:t> di </a:t>
          </a:r>
          <a:r>
            <a:rPr lang="es-ES" sz="2000" b="1" dirty="0" err="1"/>
            <a:t>stranieri</a:t>
          </a:r>
          <a:endParaRPr lang="es-ES" sz="2000" b="1" dirty="0"/>
        </a:p>
      </dgm:t>
    </dgm:pt>
    <dgm:pt modelId="{DE201EA4-3754-418E-BC8D-45850BE40E35}" type="parTrans" cxnId="{6B699207-81B0-4FF1-9218-4D96B9279392}">
      <dgm:prSet/>
      <dgm:spPr/>
      <dgm:t>
        <a:bodyPr/>
        <a:lstStyle/>
        <a:p>
          <a:endParaRPr lang="es-ES" sz="2000" b="1"/>
        </a:p>
      </dgm:t>
    </dgm:pt>
    <dgm:pt modelId="{EAD32804-8BCD-495A-BBA4-E5FD7B0AFED1}" type="sibTrans" cxnId="{6B699207-81B0-4FF1-9218-4D96B9279392}">
      <dgm:prSet/>
      <dgm:spPr>
        <a:ln w="28575">
          <a:solidFill>
            <a:schemeClr val="tx1"/>
          </a:solidFill>
        </a:ln>
      </dgm:spPr>
      <dgm:t>
        <a:bodyPr/>
        <a:lstStyle/>
        <a:p>
          <a:endParaRPr lang="es-ES" sz="2000" b="1"/>
        </a:p>
      </dgm:t>
    </dgm:pt>
    <dgm:pt modelId="{E82F6AE6-D306-4722-A731-3B3BEE4F59EF}">
      <dgm:prSet phldrT="[Texto]" phldr="0" custT="1"/>
      <dgm:spPr>
        <a:solidFill>
          <a:srgbClr val="808000"/>
        </a:solidFill>
      </dgm:spPr>
      <dgm:t>
        <a:bodyPr/>
        <a:lstStyle/>
        <a:p>
          <a:r>
            <a:rPr lang="es-ES" sz="2000" b="1" dirty="0"/>
            <a:t>Aiutano </a:t>
          </a:r>
          <a:r>
            <a:rPr lang="es-ES" sz="1800" b="1" dirty="0"/>
            <a:t>con le loro risorse</a:t>
          </a:r>
        </a:p>
      </dgm:t>
    </dgm:pt>
    <dgm:pt modelId="{57276E7B-7B05-49F7-B9A9-433B867E15D3}" type="parTrans" cxnId="{95B88C35-2C36-4810-A687-F7148D973431}">
      <dgm:prSet/>
      <dgm:spPr/>
      <dgm:t>
        <a:bodyPr/>
        <a:lstStyle/>
        <a:p>
          <a:endParaRPr lang="es-ES" sz="2000" b="1"/>
        </a:p>
      </dgm:t>
    </dgm:pt>
    <dgm:pt modelId="{487C3BB8-38A7-43B3-B1F3-643EAA21ECA4}" type="sibTrans" cxnId="{95B88C35-2C36-4810-A687-F7148D973431}">
      <dgm:prSet/>
      <dgm:spPr>
        <a:ln w="28575">
          <a:solidFill>
            <a:schemeClr val="tx1"/>
          </a:solidFill>
        </a:ln>
      </dgm:spPr>
      <dgm:t>
        <a:bodyPr/>
        <a:lstStyle/>
        <a:p>
          <a:endParaRPr lang="es-ES" sz="2000" b="1"/>
        </a:p>
      </dgm:t>
    </dgm:pt>
    <dgm:pt modelId="{B3BC8E3E-FE2F-404B-9463-5C164B6BDC3E}" type="pres">
      <dgm:prSet presAssocID="{91CF0F0C-58C8-4AF5-849E-3EE1CAA14164}" presName="cycle" presStyleCnt="0">
        <dgm:presLayoutVars>
          <dgm:dir/>
          <dgm:resizeHandles val="exact"/>
        </dgm:presLayoutVars>
      </dgm:prSet>
      <dgm:spPr/>
    </dgm:pt>
    <dgm:pt modelId="{3288991E-0B28-4441-971D-77DAAD5132A7}" type="pres">
      <dgm:prSet presAssocID="{6432BC70-2D9C-4FA5-BD6E-7396F6E834E8}" presName="node" presStyleLbl="node1" presStyleIdx="0" presStyleCnt="4" custScaleX="235035" custScaleY="120531">
        <dgm:presLayoutVars>
          <dgm:bulletEnabled val="1"/>
        </dgm:presLayoutVars>
      </dgm:prSet>
      <dgm:spPr/>
    </dgm:pt>
    <dgm:pt modelId="{8A11F5FD-25FC-4420-9989-CC9F9B79DBBB}" type="pres">
      <dgm:prSet presAssocID="{6432BC70-2D9C-4FA5-BD6E-7396F6E834E8}" presName="spNode" presStyleCnt="0"/>
      <dgm:spPr/>
    </dgm:pt>
    <dgm:pt modelId="{9900FF47-5011-4F50-9CF2-908AE9AC66F4}" type="pres">
      <dgm:prSet presAssocID="{1BF316DC-45BF-4E3B-998D-C2E416CDC6C9}" presName="sibTrans" presStyleLbl="sibTrans1D1" presStyleIdx="0" presStyleCnt="4"/>
      <dgm:spPr/>
    </dgm:pt>
    <dgm:pt modelId="{79153C1C-6587-4D86-BC82-A2FEEC0A014E}" type="pres">
      <dgm:prSet presAssocID="{8466BC56-73BF-4D20-8986-86ACE85173A2}" presName="node" presStyleLbl="node1" presStyleIdx="1" presStyleCnt="4" custScaleX="235035" custScaleY="120531" custRadScaleRad="143178">
        <dgm:presLayoutVars>
          <dgm:bulletEnabled val="1"/>
        </dgm:presLayoutVars>
      </dgm:prSet>
      <dgm:spPr/>
    </dgm:pt>
    <dgm:pt modelId="{7E38666B-45BC-4511-AC92-232FBACDD44C}" type="pres">
      <dgm:prSet presAssocID="{8466BC56-73BF-4D20-8986-86ACE85173A2}" presName="spNode" presStyleCnt="0"/>
      <dgm:spPr/>
    </dgm:pt>
    <dgm:pt modelId="{675040D4-5C01-43D5-B921-468D641AC2B7}" type="pres">
      <dgm:prSet presAssocID="{4938B6AA-4BF7-41D2-8E13-F84A919CEADD}" presName="sibTrans" presStyleLbl="sibTrans1D1" presStyleIdx="1" presStyleCnt="4"/>
      <dgm:spPr/>
    </dgm:pt>
    <dgm:pt modelId="{65EA1C5E-CEDC-45D6-ABA4-17E10C073017}" type="pres">
      <dgm:prSet presAssocID="{24B59420-38D6-455F-86E2-3D3BC8213632}" presName="node" presStyleLbl="node1" presStyleIdx="2" presStyleCnt="4" custScaleX="235035" custScaleY="120531">
        <dgm:presLayoutVars>
          <dgm:bulletEnabled val="1"/>
        </dgm:presLayoutVars>
      </dgm:prSet>
      <dgm:spPr/>
    </dgm:pt>
    <dgm:pt modelId="{BEB41D16-458F-4998-B3D6-DD0EFD093F4A}" type="pres">
      <dgm:prSet presAssocID="{24B59420-38D6-455F-86E2-3D3BC8213632}" presName="spNode" presStyleCnt="0"/>
      <dgm:spPr/>
    </dgm:pt>
    <dgm:pt modelId="{F4AABA60-5AA7-44DF-8C72-9FB8C33B35CA}" type="pres">
      <dgm:prSet presAssocID="{EAD32804-8BCD-495A-BBA4-E5FD7B0AFED1}" presName="sibTrans" presStyleLbl="sibTrans1D1" presStyleIdx="2" presStyleCnt="4"/>
      <dgm:spPr/>
    </dgm:pt>
    <dgm:pt modelId="{D69D784F-957E-4CDA-90FB-438DC21E5320}" type="pres">
      <dgm:prSet presAssocID="{E82F6AE6-D306-4722-A731-3B3BEE4F59EF}" presName="node" presStyleLbl="node1" presStyleIdx="3" presStyleCnt="4" custScaleX="235035" custScaleY="120531" custRadScaleRad="132952">
        <dgm:presLayoutVars>
          <dgm:bulletEnabled val="1"/>
        </dgm:presLayoutVars>
      </dgm:prSet>
      <dgm:spPr/>
    </dgm:pt>
    <dgm:pt modelId="{1784D07F-ACD6-4A98-A7DB-AE319E342793}" type="pres">
      <dgm:prSet presAssocID="{E82F6AE6-D306-4722-A731-3B3BEE4F59EF}" presName="spNode" presStyleCnt="0"/>
      <dgm:spPr/>
    </dgm:pt>
    <dgm:pt modelId="{FAB292DC-95FB-492F-83CC-D12DC7FD950F}" type="pres">
      <dgm:prSet presAssocID="{487C3BB8-38A7-43B3-B1F3-643EAA21ECA4}" presName="sibTrans" presStyleLbl="sibTrans1D1" presStyleIdx="3" presStyleCnt="4"/>
      <dgm:spPr/>
    </dgm:pt>
  </dgm:ptLst>
  <dgm:cxnLst>
    <dgm:cxn modelId="{6B699207-81B0-4FF1-9218-4D96B9279392}" srcId="{91CF0F0C-58C8-4AF5-849E-3EE1CAA14164}" destId="{24B59420-38D6-455F-86E2-3D3BC8213632}" srcOrd="2" destOrd="0" parTransId="{DE201EA4-3754-418E-BC8D-45850BE40E35}" sibTransId="{EAD32804-8BCD-495A-BBA4-E5FD7B0AFED1}"/>
    <dgm:cxn modelId="{FD92B80B-9598-4738-B897-204981256C7B}" type="presOf" srcId="{487C3BB8-38A7-43B3-B1F3-643EAA21ECA4}" destId="{FAB292DC-95FB-492F-83CC-D12DC7FD950F}" srcOrd="0" destOrd="0" presId="urn:microsoft.com/office/officeart/2005/8/layout/cycle5"/>
    <dgm:cxn modelId="{1E89F80E-03AE-4A07-BCD0-B2BACC11800C}" type="presOf" srcId="{8466BC56-73BF-4D20-8986-86ACE85173A2}" destId="{79153C1C-6587-4D86-BC82-A2FEEC0A014E}" srcOrd="0" destOrd="0" presId="urn:microsoft.com/office/officeart/2005/8/layout/cycle5"/>
    <dgm:cxn modelId="{39650619-6DFD-4693-8E1B-5503F723615F}" type="presOf" srcId="{4938B6AA-4BF7-41D2-8E13-F84A919CEADD}" destId="{675040D4-5C01-43D5-B921-468D641AC2B7}" srcOrd="0" destOrd="0" presId="urn:microsoft.com/office/officeart/2005/8/layout/cycle5"/>
    <dgm:cxn modelId="{AEB9D526-F014-482F-AC4B-53F08205AC5A}" type="presOf" srcId="{EAD32804-8BCD-495A-BBA4-E5FD7B0AFED1}" destId="{F4AABA60-5AA7-44DF-8C72-9FB8C33B35CA}" srcOrd="0" destOrd="0" presId="urn:microsoft.com/office/officeart/2005/8/layout/cycle5"/>
    <dgm:cxn modelId="{3F0B812C-FC9C-45E8-A1F8-16728525ED00}" srcId="{91CF0F0C-58C8-4AF5-849E-3EE1CAA14164}" destId="{8466BC56-73BF-4D20-8986-86ACE85173A2}" srcOrd="1" destOrd="0" parTransId="{ED9A4BBE-9B2A-4644-8115-230A7CBE74B2}" sibTransId="{4938B6AA-4BF7-41D2-8E13-F84A919CEADD}"/>
    <dgm:cxn modelId="{95B88C35-2C36-4810-A687-F7148D973431}" srcId="{91CF0F0C-58C8-4AF5-849E-3EE1CAA14164}" destId="{E82F6AE6-D306-4722-A731-3B3BEE4F59EF}" srcOrd="3" destOrd="0" parTransId="{57276E7B-7B05-49F7-B9A9-433B867E15D3}" sibTransId="{487C3BB8-38A7-43B3-B1F3-643EAA21ECA4}"/>
    <dgm:cxn modelId="{6A3F2280-A126-4362-93FC-2A018CB53F46}" type="presOf" srcId="{91CF0F0C-58C8-4AF5-849E-3EE1CAA14164}" destId="{B3BC8E3E-FE2F-404B-9463-5C164B6BDC3E}" srcOrd="0" destOrd="0" presId="urn:microsoft.com/office/officeart/2005/8/layout/cycle5"/>
    <dgm:cxn modelId="{015D5699-327F-4E06-AAA9-096D32D23EB7}" type="presOf" srcId="{6432BC70-2D9C-4FA5-BD6E-7396F6E834E8}" destId="{3288991E-0B28-4441-971D-77DAAD5132A7}" srcOrd="0" destOrd="0" presId="urn:microsoft.com/office/officeart/2005/8/layout/cycle5"/>
    <dgm:cxn modelId="{C0FA2EC9-118C-4F67-8A6D-247188DDBC98}" type="presOf" srcId="{1BF316DC-45BF-4E3B-998D-C2E416CDC6C9}" destId="{9900FF47-5011-4F50-9CF2-908AE9AC66F4}" srcOrd="0" destOrd="0" presId="urn:microsoft.com/office/officeart/2005/8/layout/cycle5"/>
    <dgm:cxn modelId="{A89610D0-BD82-47F4-A33C-CFD6882A0E54}" type="presOf" srcId="{24B59420-38D6-455F-86E2-3D3BC8213632}" destId="{65EA1C5E-CEDC-45D6-ABA4-17E10C073017}" srcOrd="0" destOrd="0" presId="urn:microsoft.com/office/officeart/2005/8/layout/cycle5"/>
    <dgm:cxn modelId="{125911DD-CC9C-458B-A7CB-88A5242ADBDC}" srcId="{91CF0F0C-58C8-4AF5-849E-3EE1CAA14164}" destId="{6432BC70-2D9C-4FA5-BD6E-7396F6E834E8}" srcOrd="0" destOrd="0" parTransId="{3C2782E7-0054-4A2B-8A87-A5D716432105}" sibTransId="{1BF316DC-45BF-4E3B-998D-C2E416CDC6C9}"/>
    <dgm:cxn modelId="{90EE0CE4-943C-40DE-9385-097FE5F80D81}" type="presOf" srcId="{E82F6AE6-D306-4722-A731-3B3BEE4F59EF}" destId="{D69D784F-957E-4CDA-90FB-438DC21E5320}" srcOrd="0" destOrd="0" presId="urn:microsoft.com/office/officeart/2005/8/layout/cycle5"/>
    <dgm:cxn modelId="{AE29A5D3-E5F6-4C48-AFC3-2DA7973EF285}" type="presParOf" srcId="{B3BC8E3E-FE2F-404B-9463-5C164B6BDC3E}" destId="{3288991E-0B28-4441-971D-77DAAD5132A7}" srcOrd="0" destOrd="0" presId="urn:microsoft.com/office/officeart/2005/8/layout/cycle5"/>
    <dgm:cxn modelId="{5CCC2BFA-CD38-4142-8455-9640D832FC0A}" type="presParOf" srcId="{B3BC8E3E-FE2F-404B-9463-5C164B6BDC3E}" destId="{8A11F5FD-25FC-4420-9989-CC9F9B79DBBB}" srcOrd="1" destOrd="0" presId="urn:microsoft.com/office/officeart/2005/8/layout/cycle5"/>
    <dgm:cxn modelId="{3AEDFDD5-00AA-4511-B9E0-9E4DE7220760}" type="presParOf" srcId="{B3BC8E3E-FE2F-404B-9463-5C164B6BDC3E}" destId="{9900FF47-5011-4F50-9CF2-908AE9AC66F4}" srcOrd="2" destOrd="0" presId="urn:microsoft.com/office/officeart/2005/8/layout/cycle5"/>
    <dgm:cxn modelId="{FCB4E0B9-79CE-4C72-ADBC-4121D73A3C1D}" type="presParOf" srcId="{B3BC8E3E-FE2F-404B-9463-5C164B6BDC3E}" destId="{79153C1C-6587-4D86-BC82-A2FEEC0A014E}" srcOrd="3" destOrd="0" presId="urn:microsoft.com/office/officeart/2005/8/layout/cycle5"/>
    <dgm:cxn modelId="{72CBE286-9C1E-4827-BD3A-DB408475C61D}" type="presParOf" srcId="{B3BC8E3E-FE2F-404B-9463-5C164B6BDC3E}" destId="{7E38666B-45BC-4511-AC92-232FBACDD44C}" srcOrd="4" destOrd="0" presId="urn:microsoft.com/office/officeart/2005/8/layout/cycle5"/>
    <dgm:cxn modelId="{77A96BE4-F627-4B4E-9738-DAA2F1F6A110}" type="presParOf" srcId="{B3BC8E3E-FE2F-404B-9463-5C164B6BDC3E}" destId="{675040D4-5C01-43D5-B921-468D641AC2B7}" srcOrd="5" destOrd="0" presId="urn:microsoft.com/office/officeart/2005/8/layout/cycle5"/>
    <dgm:cxn modelId="{B0BF72A1-5C08-4B6A-B5D3-C87F1EFE4496}" type="presParOf" srcId="{B3BC8E3E-FE2F-404B-9463-5C164B6BDC3E}" destId="{65EA1C5E-CEDC-45D6-ABA4-17E10C073017}" srcOrd="6" destOrd="0" presId="urn:microsoft.com/office/officeart/2005/8/layout/cycle5"/>
    <dgm:cxn modelId="{9BA11726-FE5D-4546-AB7D-FC0E8A10B466}" type="presParOf" srcId="{B3BC8E3E-FE2F-404B-9463-5C164B6BDC3E}" destId="{BEB41D16-458F-4998-B3D6-DD0EFD093F4A}" srcOrd="7" destOrd="0" presId="urn:microsoft.com/office/officeart/2005/8/layout/cycle5"/>
    <dgm:cxn modelId="{7F48DC95-D401-4EBB-BDE3-86E67543C439}" type="presParOf" srcId="{B3BC8E3E-FE2F-404B-9463-5C164B6BDC3E}" destId="{F4AABA60-5AA7-44DF-8C72-9FB8C33B35CA}" srcOrd="8" destOrd="0" presId="urn:microsoft.com/office/officeart/2005/8/layout/cycle5"/>
    <dgm:cxn modelId="{C73B8306-33CE-4CED-849A-9D70D7071CD4}" type="presParOf" srcId="{B3BC8E3E-FE2F-404B-9463-5C164B6BDC3E}" destId="{D69D784F-957E-4CDA-90FB-438DC21E5320}" srcOrd="9" destOrd="0" presId="urn:microsoft.com/office/officeart/2005/8/layout/cycle5"/>
    <dgm:cxn modelId="{42CF4887-6909-4727-B0C8-BF09EBC16CA3}" type="presParOf" srcId="{B3BC8E3E-FE2F-404B-9463-5C164B6BDC3E}" destId="{1784D07F-ACD6-4A98-A7DB-AE319E342793}" srcOrd="10" destOrd="0" presId="urn:microsoft.com/office/officeart/2005/8/layout/cycle5"/>
    <dgm:cxn modelId="{96FB6584-B8B0-44B5-B402-EE0F6FFA482E}" type="presParOf" srcId="{B3BC8E3E-FE2F-404B-9463-5C164B6BDC3E}" destId="{FAB292DC-95FB-492F-83CC-D12DC7FD950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BAE957-AA4A-470E-8BC7-BE202A16EA41}" type="doc">
      <dgm:prSet loTypeId="urn:microsoft.com/office/officeart/2005/8/layout/hProcess10#1" loCatId="process" qsTypeId="urn:microsoft.com/office/officeart/2005/8/quickstyle/3d1#4" qsCatId="3D" csTypeId="urn:microsoft.com/office/officeart/2005/8/colors/colorful3#1" csCatId="colorful" phldr="1"/>
      <dgm:spPr/>
      <dgm:t>
        <a:bodyPr/>
        <a:lstStyle/>
        <a:p>
          <a:endParaRPr lang="es-ES"/>
        </a:p>
      </dgm:t>
    </dgm:pt>
    <dgm:pt modelId="{CD7240CC-78C7-48D5-91F9-1319D8B37A27}">
      <dgm:prSet phldrT="[Texto]" phldr="0"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Chiesa locale</a:t>
          </a:r>
        </a:p>
      </dgm:t>
    </dgm:pt>
    <dgm:pt modelId="{A4333162-E4FB-4B38-8C41-761724880261}" type="parTrans" cxnId="{D474FC6B-7D4F-4D3A-B578-0DBFBEFCF0B9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6ABF602-0E77-4B5F-8014-83574A902942}" type="sibTrans" cxnId="{D474FC6B-7D4F-4D3A-B578-0DBFBEFCF0B9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ADE4262-5557-4D7B-AAD0-71916DE40C96}">
      <dgm:prSet phldrT="[Texto]" phldr="0"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Conferenza Generale</a:t>
          </a:r>
        </a:p>
      </dgm:t>
    </dgm:pt>
    <dgm:pt modelId="{B9CE9B1F-0585-45EA-97E1-79C0538223BA}" type="parTrans" cxnId="{23868145-AFB2-4AD9-867F-50B38D233E4E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CF8E6E6-CD8E-406D-809A-8001754E802E}" type="sibTrans" cxnId="{23868145-AFB2-4AD9-867F-50B38D233E4E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A396378-DEC4-46FF-86EB-44D43B693685}">
      <dgm:prSet phldrT="[Texto]" phldr="0" custT="1"/>
      <dgm:spPr/>
      <dgm:t>
        <a:bodyPr/>
        <a:lstStyle/>
        <a:p>
          <a:r>
            <a:rPr lang="es-ES" sz="1600" b="1" dirty="0">
              <a:effectLst>
                <a:outerShdw blurRad="38100" dist="38100" dir="2700000" algn="tl">
                  <a:srgbClr val="000000"/>
                </a:outerShdw>
              </a:effectLst>
            </a:rPr>
            <a:t>Missione  Unione</a:t>
          </a:r>
          <a:br>
            <a:rPr lang="es-ES" sz="1600" b="1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1600" b="1" dirty="0">
              <a:effectLst>
                <a:outerShdw blurRad="38100" dist="38100" dir="2700000" algn="tl">
                  <a:srgbClr val="000000"/>
                </a:outerShdw>
              </a:effectLst>
            </a:rPr>
            <a:t>Associazione</a:t>
          </a:r>
        </a:p>
      </dgm:t>
    </dgm:pt>
    <dgm:pt modelId="{56AA232D-C14C-46C6-9715-E27B28EEAC6C}" type="parTrans" cxnId="{AAB942A3-E936-4FE5-A58A-685188D0FC4E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89AA72B-044B-4287-BC50-BBC52E22D47E}" type="sibTrans" cxnId="{AAB942A3-E936-4FE5-A58A-685188D0FC4E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C4774FB-014D-4309-9978-4EFA3A7597D9}">
      <dgm:prSet phldrT="[Texto]" phldr="0"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Divisione</a:t>
          </a:r>
        </a:p>
      </dgm:t>
    </dgm:pt>
    <dgm:pt modelId="{39821BA7-1B84-48CB-B028-51D1F3D7F77A}" type="parTrans" cxnId="{7ADD2692-48CC-4088-AC88-8D503F0ACCE1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B8FCDCA-02DF-44EF-AEB3-1C6B8C6CA963}" type="sibTrans" cxnId="{7ADD2692-48CC-4088-AC88-8D503F0ACCE1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BC8A4D7-E66D-4C7F-A46A-606F31FF07E5}" type="pres">
      <dgm:prSet presAssocID="{F4BAE957-AA4A-470E-8BC7-BE202A16EA41}" presName="Name0" presStyleCnt="0">
        <dgm:presLayoutVars>
          <dgm:dir/>
          <dgm:resizeHandles val="exact"/>
        </dgm:presLayoutVars>
      </dgm:prSet>
      <dgm:spPr/>
    </dgm:pt>
    <dgm:pt modelId="{F1DA417F-923A-482B-A485-AFF2D9D37A53}" type="pres">
      <dgm:prSet presAssocID="{CD7240CC-78C7-48D5-91F9-1319D8B37A27}" presName="composite" presStyleCnt="0"/>
      <dgm:spPr/>
    </dgm:pt>
    <dgm:pt modelId="{952DB1F4-BAF9-427E-8B52-30FFA76A6B76}" type="pres">
      <dgm:prSet presAssocID="{CD7240CC-78C7-48D5-91F9-1319D8B37A27}" presName="imagSh" presStyleLbl="bgImgPlace1" presStyleIdx="0" presStyleCnt="4" custScaleX="1446701" custScaleY="1756709" custLinFactY="-300000" custLinFactNeighborY="-314607"/>
      <dgm:spPr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7937" r="-57937"/>
          </a:stretch>
        </a:blipFill>
      </dgm:spPr>
    </dgm:pt>
    <dgm:pt modelId="{2480E458-D9CD-4DC9-BC01-5F89FE9A42A7}" type="pres">
      <dgm:prSet presAssocID="{CD7240CC-78C7-48D5-91F9-1319D8B37A27}" presName="txNode" presStyleLbl="node1" presStyleIdx="0" presStyleCnt="4" custScaleX="1601705" custScaleY="1260300" custLinFactY="497938" custLinFactNeighborY="500000">
        <dgm:presLayoutVars>
          <dgm:bulletEnabled val="1"/>
        </dgm:presLayoutVars>
      </dgm:prSet>
      <dgm:spPr/>
    </dgm:pt>
    <dgm:pt modelId="{6240A3A8-9023-4AE9-B435-120214A01AB4}" type="pres">
      <dgm:prSet presAssocID="{D6ABF602-0E77-4B5F-8014-83574A902942}" presName="sibTrans" presStyleLbl="sibTrans2D1" presStyleIdx="0" presStyleCnt="3" custScaleX="225431" custScaleY="1075133"/>
      <dgm:spPr/>
    </dgm:pt>
    <dgm:pt modelId="{5BA11D9E-6955-4D47-8FD3-67B42F46D59D}" type="pres">
      <dgm:prSet presAssocID="{D6ABF602-0E77-4B5F-8014-83574A902942}" presName="connTx" presStyleLbl="sibTrans2D1" presStyleIdx="0" presStyleCnt="3"/>
      <dgm:spPr/>
    </dgm:pt>
    <dgm:pt modelId="{4966544A-BE93-4438-9E39-D802BABCED44}" type="pres">
      <dgm:prSet presAssocID="{1A396378-DEC4-46FF-86EB-44D43B693685}" presName="composite" presStyleCnt="0"/>
      <dgm:spPr/>
    </dgm:pt>
    <dgm:pt modelId="{A2402C1F-908A-4044-83A7-8258DB8C0B00}" type="pres">
      <dgm:prSet presAssocID="{1A396378-DEC4-46FF-86EB-44D43B693685}" presName="imagSh" presStyleLbl="bgImgPlace1" presStyleIdx="1" presStyleCnt="4" custScaleX="1446701" custScaleY="1756709" custLinFactY="-300000" custLinFactNeighborY="-314607"/>
      <dgm:spPr>
        <a:blipFill dpi="0" rotWithShape="1">
          <a:blip xmlns:r="http://schemas.openxmlformats.org/officeDocument/2006/relationships" r:embed="rId2"/>
          <a:srcRect/>
          <a:stretch>
            <a:fillRect l="-26732" t="-17754" r="-130256" b="-14008"/>
          </a:stretch>
        </a:blipFill>
      </dgm:spPr>
    </dgm:pt>
    <dgm:pt modelId="{CE8E6132-1985-4ABA-AB5A-4CB8263D47D8}" type="pres">
      <dgm:prSet presAssocID="{1A396378-DEC4-46FF-86EB-44D43B693685}" presName="txNode" presStyleLbl="node1" presStyleIdx="1" presStyleCnt="4" custScaleX="2000000" custScaleY="1260300" custLinFactY="497938" custLinFactNeighborY="500000">
        <dgm:presLayoutVars>
          <dgm:bulletEnabled val="1"/>
        </dgm:presLayoutVars>
      </dgm:prSet>
      <dgm:spPr/>
    </dgm:pt>
    <dgm:pt modelId="{0C29B168-0B11-47E0-A26F-288917C37C3F}" type="pres">
      <dgm:prSet presAssocID="{289AA72B-044B-4287-BC50-BBC52E22D47E}" presName="sibTrans" presStyleLbl="sibTrans2D1" presStyleIdx="1" presStyleCnt="3" custScaleX="225431" custScaleY="1075133"/>
      <dgm:spPr/>
    </dgm:pt>
    <dgm:pt modelId="{AE8E527D-67D1-4D5F-BFB6-AEAC3D6192F0}" type="pres">
      <dgm:prSet presAssocID="{289AA72B-044B-4287-BC50-BBC52E22D47E}" presName="connTx" presStyleLbl="sibTrans2D1" presStyleIdx="1" presStyleCnt="3"/>
      <dgm:spPr/>
    </dgm:pt>
    <dgm:pt modelId="{BD0A08FC-BF3B-4EFC-9CE1-AAD0F514087C}" type="pres">
      <dgm:prSet presAssocID="{1C4774FB-014D-4309-9978-4EFA3A7597D9}" presName="composite" presStyleCnt="0"/>
      <dgm:spPr/>
    </dgm:pt>
    <dgm:pt modelId="{CB36F94E-AE41-4191-A389-815E236637CC}" type="pres">
      <dgm:prSet presAssocID="{1C4774FB-014D-4309-9978-4EFA3A7597D9}" presName="imagSh" presStyleLbl="bgImgPlace1" presStyleIdx="2" presStyleCnt="4" custScaleX="1446701" custScaleY="1756709" custLinFactY="-300000" custLinFactNeighborY="-314607"/>
      <dgm:spPr>
        <a:blipFill dpi="0"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9348" t="-5118" r="-10876" b="-14786"/>
          </a:stretch>
        </a:blipFill>
      </dgm:spPr>
    </dgm:pt>
    <dgm:pt modelId="{D8488BCB-BCEB-4641-B939-6A1605E8EE85}" type="pres">
      <dgm:prSet presAssocID="{1C4774FB-014D-4309-9978-4EFA3A7597D9}" presName="txNode" presStyleLbl="node1" presStyleIdx="2" presStyleCnt="4" custScaleX="1601705" custScaleY="1260300" custLinFactY="497938" custLinFactNeighborY="500000">
        <dgm:presLayoutVars>
          <dgm:bulletEnabled val="1"/>
        </dgm:presLayoutVars>
      </dgm:prSet>
      <dgm:spPr/>
    </dgm:pt>
    <dgm:pt modelId="{8F5B832C-EFCC-42E3-845F-991653AD55B3}" type="pres">
      <dgm:prSet presAssocID="{1B8FCDCA-02DF-44EF-AEB3-1C6B8C6CA963}" presName="sibTrans" presStyleLbl="sibTrans2D1" presStyleIdx="2" presStyleCnt="3" custScaleX="225431" custScaleY="1075133"/>
      <dgm:spPr/>
    </dgm:pt>
    <dgm:pt modelId="{67D22377-9E12-46EC-AD81-A270A776FFA9}" type="pres">
      <dgm:prSet presAssocID="{1B8FCDCA-02DF-44EF-AEB3-1C6B8C6CA963}" presName="connTx" presStyleLbl="sibTrans2D1" presStyleIdx="2" presStyleCnt="3"/>
      <dgm:spPr/>
    </dgm:pt>
    <dgm:pt modelId="{EF8B13E3-865F-401B-A268-CFEC4D835084}" type="pres">
      <dgm:prSet presAssocID="{1ADE4262-5557-4D7B-AAD0-71916DE40C96}" presName="composite" presStyleCnt="0"/>
      <dgm:spPr/>
    </dgm:pt>
    <dgm:pt modelId="{A014DCC8-BC27-40F3-AF66-E9A5DD6BBA5D}" type="pres">
      <dgm:prSet presAssocID="{1ADE4262-5557-4D7B-AAD0-71916DE40C96}" presName="imagSh" presStyleLbl="bgImgPlace1" presStyleIdx="3" presStyleCnt="4" custScaleX="1446701" custScaleY="1756709" custLinFactY="-300000" custLinFactNeighborY="-314607"/>
      <dgm:spPr>
        <a:blipFill dpi="0" rotWithShape="1">
          <a:blip xmlns:r="http://schemas.openxmlformats.org/officeDocument/2006/relationships" r:embed="rId4"/>
          <a:srcRect/>
          <a:stretch>
            <a:fillRect l="-69634" t="-18064" r="-90438" b="-2410"/>
          </a:stretch>
        </a:blipFill>
      </dgm:spPr>
    </dgm:pt>
    <dgm:pt modelId="{32DCC866-07AC-4D81-814E-A1E26451EA49}" type="pres">
      <dgm:prSet presAssocID="{1ADE4262-5557-4D7B-AAD0-71916DE40C96}" presName="txNode" presStyleLbl="node1" presStyleIdx="3" presStyleCnt="4" custScaleX="2000000" custScaleY="1260300" custLinFactY="497938" custLinFactNeighborY="500000">
        <dgm:presLayoutVars>
          <dgm:bulletEnabled val="1"/>
        </dgm:presLayoutVars>
      </dgm:prSet>
      <dgm:spPr/>
    </dgm:pt>
  </dgm:ptLst>
  <dgm:cxnLst>
    <dgm:cxn modelId="{FBE65A09-BED6-4A28-93BA-BF711EA11835}" type="presOf" srcId="{F4BAE957-AA4A-470E-8BC7-BE202A16EA41}" destId="{EBC8A4D7-E66D-4C7F-A46A-606F31FF07E5}" srcOrd="0" destOrd="0" presId="urn:microsoft.com/office/officeart/2005/8/layout/hProcess10#1"/>
    <dgm:cxn modelId="{BE7A6111-B9D1-40D3-A5CD-C53B2C15FED0}" type="presOf" srcId="{1C4774FB-014D-4309-9978-4EFA3A7597D9}" destId="{D8488BCB-BCEB-4641-B939-6A1605E8EE85}" srcOrd="0" destOrd="0" presId="urn:microsoft.com/office/officeart/2005/8/layout/hProcess10#1"/>
    <dgm:cxn modelId="{F6C37214-5F4D-4A81-A148-473183DCAAB8}" type="presOf" srcId="{1A396378-DEC4-46FF-86EB-44D43B693685}" destId="{CE8E6132-1985-4ABA-AB5A-4CB8263D47D8}" srcOrd="0" destOrd="0" presId="urn:microsoft.com/office/officeart/2005/8/layout/hProcess10#1"/>
    <dgm:cxn modelId="{4AF66B3A-AA22-450B-9749-7775975DD768}" type="presOf" srcId="{CD7240CC-78C7-48D5-91F9-1319D8B37A27}" destId="{2480E458-D9CD-4DC9-BC01-5F89FE9A42A7}" srcOrd="0" destOrd="0" presId="urn:microsoft.com/office/officeart/2005/8/layout/hProcess10#1"/>
    <dgm:cxn modelId="{3AD4CE42-CE27-4775-A506-EF5FABDD8249}" type="presOf" srcId="{289AA72B-044B-4287-BC50-BBC52E22D47E}" destId="{0C29B168-0B11-47E0-A26F-288917C37C3F}" srcOrd="0" destOrd="0" presId="urn:microsoft.com/office/officeart/2005/8/layout/hProcess10#1"/>
    <dgm:cxn modelId="{23868145-AFB2-4AD9-867F-50B38D233E4E}" srcId="{F4BAE957-AA4A-470E-8BC7-BE202A16EA41}" destId="{1ADE4262-5557-4D7B-AAD0-71916DE40C96}" srcOrd="3" destOrd="0" parTransId="{B9CE9B1F-0585-45EA-97E1-79C0538223BA}" sibTransId="{1CF8E6E6-CD8E-406D-809A-8001754E802E}"/>
    <dgm:cxn modelId="{1D17A65F-7871-4981-8922-DCAE42322CC6}" type="presOf" srcId="{1ADE4262-5557-4D7B-AAD0-71916DE40C96}" destId="{32DCC866-07AC-4D81-814E-A1E26451EA49}" srcOrd="0" destOrd="0" presId="urn:microsoft.com/office/officeart/2005/8/layout/hProcess10#1"/>
    <dgm:cxn modelId="{D474FC6B-7D4F-4D3A-B578-0DBFBEFCF0B9}" srcId="{F4BAE957-AA4A-470E-8BC7-BE202A16EA41}" destId="{CD7240CC-78C7-48D5-91F9-1319D8B37A27}" srcOrd="0" destOrd="0" parTransId="{A4333162-E4FB-4B38-8C41-761724880261}" sibTransId="{D6ABF602-0E77-4B5F-8014-83574A902942}"/>
    <dgm:cxn modelId="{7ADD2692-48CC-4088-AC88-8D503F0ACCE1}" srcId="{F4BAE957-AA4A-470E-8BC7-BE202A16EA41}" destId="{1C4774FB-014D-4309-9978-4EFA3A7597D9}" srcOrd="2" destOrd="0" parTransId="{39821BA7-1B84-48CB-B028-51D1F3D7F77A}" sibTransId="{1B8FCDCA-02DF-44EF-AEB3-1C6B8C6CA963}"/>
    <dgm:cxn modelId="{D82E119E-D881-4EEC-834B-A7E9C26C77C7}" type="presOf" srcId="{1B8FCDCA-02DF-44EF-AEB3-1C6B8C6CA963}" destId="{67D22377-9E12-46EC-AD81-A270A776FFA9}" srcOrd="1" destOrd="0" presId="urn:microsoft.com/office/officeart/2005/8/layout/hProcess10#1"/>
    <dgm:cxn modelId="{AAB942A3-E936-4FE5-A58A-685188D0FC4E}" srcId="{F4BAE957-AA4A-470E-8BC7-BE202A16EA41}" destId="{1A396378-DEC4-46FF-86EB-44D43B693685}" srcOrd="1" destOrd="0" parTransId="{56AA232D-C14C-46C6-9715-E27B28EEAC6C}" sibTransId="{289AA72B-044B-4287-BC50-BBC52E22D47E}"/>
    <dgm:cxn modelId="{568AB3D6-3695-4890-9BF4-B340D7670964}" type="presOf" srcId="{D6ABF602-0E77-4B5F-8014-83574A902942}" destId="{6240A3A8-9023-4AE9-B435-120214A01AB4}" srcOrd="0" destOrd="0" presId="urn:microsoft.com/office/officeart/2005/8/layout/hProcess10#1"/>
    <dgm:cxn modelId="{F66E3CE4-D2E0-40CA-A817-827521535022}" type="presOf" srcId="{289AA72B-044B-4287-BC50-BBC52E22D47E}" destId="{AE8E527D-67D1-4D5F-BFB6-AEAC3D6192F0}" srcOrd="1" destOrd="0" presId="urn:microsoft.com/office/officeart/2005/8/layout/hProcess10#1"/>
    <dgm:cxn modelId="{D6D5A0E7-7DA7-4048-AC5C-142267BE0CBB}" type="presOf" srcId="{D6ABF602-0E77-4B5F-8014-83574A902942}" destId="{5BA11D9E-6955-4D47-8FD3-67B42F46D59D}" srcOrd="1" destOrd="0" presId="urn:microsoft.com/office/officeart/2005/8/layout/hProcess10#1"/>
    <dgm:cxn modelId="{A94AB6EC-F7A9-45A7-8EFF-68A1BEDC70BF}" type="presOf" srcId="{1B8FCDCA-02DF-44EF-AEB3-1C6B8C6CA963}" destId="{8F5B832C-EFCC-42E3-845F-991653AD55B3}" srcOrd="0" destOrd="0" presId="urn:microsoft.com/office/officeart/2005/8/layout/hProcess10#1"/>
    <dgm:cxn modelId="{3F1B1A5A-E14B-49CB-95E9-73CFB8B2C23C}" type="presParOf" srcId="{EBC8A4D7-E66D-4C7F-A46A-606F31FF07E5}" destId="{F1DA417F-923A-482B-A485-AFF2D9D37A53}" srcOrd="0" destOrd="0" presId="urn:microsoft.com/office/officeart/2005/8/layout/hProcess10#1"/>
    <dgm:cxn modelId="{AE018742-03CB-401C-8231-6AA1C8078175}" type="presParOf" srcId="{F1DA417F-923A-482B-A485-AFF2D9D37A53}" destId="{952DB1F4-BAF9-427E-8B52-30FFA76A6B76}" srcOrd="0" destOrd="0" presId="urn:microsoft.com/office/officeart/2005/8/layout/hProcess10#1"/>
    <dgm:cxn modelId="{4A4E2223-86B3-410C-A689-D51E1FAA7E94}" type="presParOf" srcId="{F1DA417F-923A-482B-A485-AFF2D9D37A53}" destId="{2480E458-D9CD-4DC9-BC01-5F89FE9A42A7}" srcOrd="1" destOrd="0" presId="urn:microsoft.com/office/officeart/2005/8/layout/hProcess10#1"/>
    <dgm:cxn modelId="{79BDA36F-E74E-49E2-BE28-025760493A5B}" type="presParOf" srcId="{EBC8A4D7-E66D-4C7F-A46A-606F31FF07E5}" destId="{6240A3A8-9023-4AE9-B435-120214A01AB4}" srcOrd="1" destOrd="0" presId="urn:microsoft.com/office/officeart/2005/8/layout/hProcess10#1"/>
    <dgm:cxn modelId="{ADE5A0C4-691D-4F29-8AE6-CD1BDA80808C}" type="presParOf" srcId="{6240A3A8-9023-4AE9-B435-120214A01AB4}" destId="{5BA11D9E-6955-4D47-8FD3-67B42F46D59D}" srcOrd="0" destOrd="0" presId="urn:microsoft.com/office/officeart/2005/8/layout/hProcess10#1"/>
    <dgm:cxn modelId="{EA774889-6D07-4090-A5E0-E181275A566A}" type="presParOf" srcId="{EBC8A4D7-E66D-4C7F-A46A-606F31FF07E5}" destId="{4966544A-BE93-4438-9E39-D802BABCED44}" srcOrd="2" destOrd="0" presId="urn:microsoft.com/office/officeart/2005/8/layout/hProcess10#1"/>
    <dgm:cxn modelId="{D4244F60-BBD5-449D-9B65-757F5738A676}" type="presParOf" srcId="{4966544A-BE93-4438-9E39-D802BABCED44}" destId="{A2402C1F-908A-4044-83A7-8258DB8C0B00}" srcOrd="0" destOrd="0" presId="urn:microsoft.com/office/officeart/2005/8/layout/hProcess10#1"/>
    <dgm:cxn modelId="{DFECFEF3-6E3B-43EB-866C-ACC5EA5F4025}" type="presParOf" srcId="{4966544A-BE93-4438-9E39-D802BABCED44}" destId="{CE8E6132-1985-4ABA-AB5A-4CB8263D47D8}" srcOrd="1" destOrd="0" presId="urn:microsoft.com/office/officeart/2005/8/layout/hProcess10#1"/>
    <dgm:cxn modelId="{E7FF877B-3CF6-4B4F-9463-717ACB11FDAE}" type="presParOf" srcId="{EBC8A4D7-E66D-4C7F-A46A-606F31FF07E5}" destId="{0C29B168-0B11-47E0-A26F-288917C37C3F}" srcOrd="3" destOrd="0" presId="urn:microsoft.com/office/officeart/2005/8/layout/hProcess10#1"/>
    <dgm:cxn modelId="{527A3188-C995-4A0D-AF33-7AF5109B4458}" type="presParOf" srcId="{0C29B168-0B11-47E0-A26F-288917C37C3F}" destId="{AE8E527D-67D1-4D5F-BFB6-AEAC3D6192F0}" srcOrd="0" destOrd="0" presId="urn:microsoft.com/office/officeart/2005/8/layout/hProcess10#1"/>
    <dgm:cxn modelId="{B3600CC9-9AA5-4FC7-9E5E-9D983E746CAC}" type="presParOf" srcId="{EBC8A4D7-E66D-4C7F-A46A-606F31FF07E5}" destId="{BD0A08FC-BF3B-4EFC-9CE1-AAD0F514087C}" srcOrd="4" destOrd="0" presId="urn:microsoft.com/office/officeart/2005/8/layout/hProcess10#1"/>
    <dgm:cxn modelId="{98AD6AF2-94B8-4B1A-BE24-05F16575A978}" type="presParOf" srcId="{BD0A08FC-BF3B-4EFC-9CE1-AAD0F514087C}" destId="{CB36F94E-AE41-4191-A389-815E236637CC}" srcOrd="0" destOrd="0" presId="urn:microsoft.com/office/officeart/2005/8/layout/hProcess10#1"/>
    <dgm:cxn modelId="{A06F1837-0CA8-4FB2-A106-E7DA3AD181D9}" type="presParOf" srcId="{BD0A08FC-BF3B-4EFC-9CE1-AAD0F514087C}" destId="{D8488BCB-BCEB-4641-B939-6A1605E8EE85}" srcOrd="1" destOrd="0" presId="urn:microsoft.com/office/officeart/2005/8/layout/hProcess10#1"/>
    <dgm:cxn modelId="{0352E666-F4CD-4F43-9D41-572194AF1C6E}" type="presParOf" srcId="{EBC8A4D7-E66D-4C7F-A46A-606F31FF07E5}" destId="{8F5B832C-EFCC-42E3-845F-991653AD55B3}" srcOrd="5" destOrd="0" presId="urn:microsoft.com/office/officeart/2005/8/layout/hProcess10#1"/>
    <dgm:cxn modelId="{16E3DE02-7287-4200-91AE-DC90C5588BC0}" type="presParOf" srcId="{8F5B832C-EFCC-42E3-845F-991653AD55B3}" destId="{67D22377-9E12-46EC-AD81-A270A776FFA9}" srcOrd="0" destOrd="0" presId="urn:microsoft.com/office/officeart/2005/8/layout/hProcess10#1"/>
    <dgm:cxn modelId="{CB598159-FA72-4831-8884-B89A9E3BBE1A}" type="presParOf" srcId="{EBC8A4D7-E66D-4C7F-A46A-606F31FF07E5}" destId="{EF8B13E3-865F-401B-A268-CFEC4D835084}" srcOrd="6" destOrd="0" presId="urn:microsoft.com/office/officeart/2005/8/layout/hProcess10#1"/>
    <dgm:cxn modelId="{E5AD5D81-0334-4BFE-8FD7-B5BF3EB91D8F}" type="presParOf" srcId="{EF8B13E3-865F-401B-A268-CFEC4D835084}" destId="{A014DCC8-BC27-40F3-AF66-E9A5DD6BBA5D}" srcOrd="0" destOrd="0" presId="urn:microsoft.com/office/officeart/2005/8/layout/hProcess10#1"/>
    <dgm:cxn modelId="{76BCF481-D49C-42A9-A52D-F02F57C7EF8F}" type="presParOf" srcId="{EF8B13E3-865F-401B-A268-CFEC4D835084}" destId="{32DCC866-07AC-4D81-814E-A1E26451EA49}" srcOrd="1" destOrd="0" presId="urn:microsoft.com/office/officeart/2005/8/layout/hProcess10#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CE707-76DE-4D09-B071-CD56993B003F}">
      <dsp:nvSpPr>
        <dsp:cNvPr id="0" name=""/>
        <dsp:cNvSpPr/>
      </dsp:nvSpPr>
      <dsp:spPr>
        <a:xfrm>
          <a:off x="3978079" y="4317"/>
          <a:ext cx="2303994" cy="1198828"/>
        </a:xfrm>
        <a:prstGeom prst="rect">
          <a:avLst/>
        </a:prstGeom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2">
              <a:lumMod val="60000"/>
              <a:lumOff val="4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A6B53D-B1B5-4D39-9629-75257A64B8BB}">
      <dsp:nvSpPr>
        <dsp:cNvPr id="0" name=""/>
        <dsp:cNvSpPr/>
      </dsp:nvSpPr>
      <dsp:spPr>
        <a:xfrm>
          <a:off x="-3269" y="4317"/>
          <a:ext cx="252000" cy="1198828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E06E7A-DDD3-4F36-8819-08FB22895CC1}">
      <dsp:nvSpPr>
        <dsp:cNvPr id="0" name=""/>
        <dsp:cNvSpPr/>
      </dsp:nvSpPr>
      <dsp:spPr>
        <a:xfrm>
          <a:off x="389579" y="315788"/>
          <a:ext cx="3139402" cy="539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2000" b="1" kern="1200" dirty="0">
              <a:solidFill>
                <a:srgbClr val="745E00"/>
              </a:solidFill>
            </a:rPr>
            <a:t>Essendo ricco si fece </a:t>
          </a:r>
          <a:r>
            <a:rPr lang="es-ES" sz="2000" b="1" kern="1200" dirty="0" err="1">
              <a:solidFill>
                <a:srgbClr val="745E00"/>
              </a:solidFill>
            </a:rPr>
            <a:t>povero</a:t>
          </a:r>
          <a:r>
            <a:rPr lang="es-ES" sz="2000" b="1" kern="1200" dirty="0">
              <a:solidFill>
                <a:srgbClr val="745E00"/>
              </a:solidFill>
            </a:rPr>
            <a:t> (2 Co 8:9)</a:t>
          </a:r>
          <a:endParaRPr lang="es-ES" sz="2000" kern="1200" dirty="0">
            <a:solidFill>
              <a:srgbClr val="745E00"/>
            </a:solidFill>
          </a:endParaRPr>
        </a:p>
      </dsp:txBody>
      <dsp:txXfrm>
        <a:off x="389579" y="315788"/>
        <a:ext cx="3139402" cy="539472"/>
      </dsp:txXfrm>
    </dsp:sp>
    <dsp:sp modelId="{9A9012AF-BDD8-4260-9D43-8D0286C05F1F}">
      <dsp:nvSpPr>
        <dsp:cNvPr id="0" name=""/>
        <dsp:cNvSpPr/>
      </dsp:nvSpPr>
      <dsp:spPr>
        <a:xfrm>
          <a:off x="389579" y="627708"/>
          <a:ext cx="3139402" cy="575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3DDC57-1894-480B-BEF0-FDD73BB2EA10}">
      <dsp:nvSpPr>
        <dsp:cNvPr id="0" name=""/>
        <dsp:cNvSpPr/>
      </dsp:nvSpPr>
      <dsp:spPr>
        <a:xfrm>
          <a:off x="3978079" y="1347005"/>
          <a:ext cx="2303994" cy="1198828"/>
        </a:xfrm>
        <a:prstGeom prst="rect">
          <a:avLst/>
        </a:prstGeom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1">
              <a:lumMod val="60000"/>
              <a:lumOff val="4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5775C4-4F13-4EB9-9BDF-AB2D28D0AC5B}">
      <dsp:nvSpPr>
        <dsp:cNvPr id="0" name=""/>
        <dsp:cNvSpPr/>
      </dsp:nvSpPr>
      <dsp:spPr>
        <a:xfrm>
          <a:off x="-3269" y="1347005"/>
          <a:ext cx="252000" cy="1198828"/>
        </a:xfrm>
        <a:prstGeom prst="rect">
          <a:avLst/>
        </a:prstGeom>
        <a:solidFill>
          <a:schemeClr val="accent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042206-B074-4977-88F9-59CE2DAED0B5}">
      <dsp:nvSpPr>
        <dsp:cNvPr id="0" name=""/>
        <dsp:cNvSpPr/>
      </dsp:nvSpPr>
      <dsp:spPr>
        <a:xfrm>
          <a:off x="389579" y="1658475"/>
          <a:ext cx="3139402" cy="539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2000" b="1" kern="1200" dirty="0">
              <a:solidFill>
                <a:srgbClr val="208438"/>
              </a:solidFill>
            </a:rPr>
            <a:t>Lasciò il cielo per vivere sulla terra</a:t>
          </a:r>
          <a:endParaRPr lang="es-ES" sz="2000" kern="1200" dirty="0">
            <a:solidFill>
              <a:srgbClr val="208438"/>
            </a:solidFill>
          </a:endParaRPr>
        </a:p>
      </dsp:txBody>
      <dsp:txXfrm>
        <a:off x="389579" y="1658475"/>
        <a:ext cx="3139402" cy="539472"/>
      </dsp:txXfrm>
    </dsp:sp>
    <dsp:sp modelId="{3628C3B3-3306-4947-93D2-98E82D4D9398}">
      <dsp:nvSpPr>
        <dsp:cNvPr id="0" name=""/>
        <dsp:cNvSpPr/>
      </dsp:nvSpPr>
      <dsp:spPr>
        <a:xfrm>
          <a:off x="389579" y="1970396"/>
          <a:ext cx="3139402" cy="575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C7A729-925A-445A-8038-0BA3E54EAA42}">
      <dsp:nvSpPr>
        <dsp:cNvPr id="0" name=""/>
        <dsp:cNvSpPr/>
      </dsp:nvSpPr>
      <dsp:spPr>
        <a:xfrm>
          <a:off x="3978079" y="2689692"/>
          <a:ext cx="2303994" cy="1198828"/>
        </a:xfrm>
        <a:prstGeom prst="rect">
          <a:avLst/>
        </a:prstGeom>
        <a:blipFill dpi="0"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tx2">
              <a:lumMod val="60000"/>
              <a:lumOff val="4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31F055-AF37-4291-9EA9-154CC7358610}">
      <dsp:nvSpPr>
        <dsp:cNvPr id="0" name=""/>
        <dsp:cNvSpPr/>
      </dsp:nvSpPr>
      <dsp:spPr>
        <a:xfrm>
          <a:off x="-3269" y="2689692"/>
          <a:ext cx="252000" cy="1198828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077C34-1666-4473-B481-C5A0168C1B88}">
      <dsp:nvSpPr>
        <dsp:cNvPr id="0" name=""/>
        <dsp:cNvSpPr/>
      </dsp:nvSpPr>
      <dsp:spPr>
        <a:xfrm>
          <a:off x="389579" y="3001163"/>
          <a:ext cx="3139402" cy="539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2000" b="1" kern="1200" dirty="0">
              <a:solidFill>
                <a:schemeClr val="tx2">
                  <a:lumMod val="75000"/>
                </a:schemeClr>
              </a:solidFill>
            </a:rPr>
            <a:t>Smise di governare l’Universo per diventare un falegname</a:t>
          </a:r>
          <a:endParaRPr lang="es-ES" sz="20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89579" y="3001163"/>
        <a:ext cx="3139402" cy="539472"/>
      </dsp:txXfrm>
    </dsp:sp>
    <dsp:sp modelId="{EC916E81-F37E-4B5E-A860-74B8CF51D690}">
      <dsp:nvSpPr>
        <dsp:cNvPr id="0" name=""/>
        <dsp:cNvSpPr/>
      </dsp:nvSpPr>
      <dsp:spPr>
        <a:xfrm>
          <a:off x="389579" y="3313083"/>
          <a:ext cx="3139402" cy="575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E2C50-450C-43D9-B27C-5AD2597AE68D}">
      <dsp:nvSpPr>
        <dsp:cNvPr id="0" name=""/>
        <dsp:cNvSpPr/>
      </dsp:nvSpPr>
      <dsp:spPr>
        <a:xfrm>
          <a:off x="3978079" y="4032380"/>
          <a:ext cx="2303994" cy="1198828"/>
        </a:xfrm>
        <a:prstGeom prst="rect">
          <a:avLst/>
        </a:prstGeom>
        <a:blipFill dpi="0"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4052" b="-4052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4">
              <a:lumMod val="75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F2AD96-9E48-454A-97CA-80924C894711}">
      <dsp:nvSpPr>
        <dsp:cNvPr id="0" name=""/>
        <dsp:cNvSpPr/>
      </dsp:nvSpPr>
      <dsp:spPr>
        <a:xfrm>
          <a:off x="-3269" y="4032380"/>
          <a:ext cx="252000" cy="1198828"/>
        </a:xfrm>
        <a:prstGeom prst="rect">
          <a:avLst/>
        </a:prstGeom>
        <a:solidFill>
          <a:schemeClr val="accent4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718055-EED4-4829-B5DD-BB9AB2CDA326}">
      <dsp:nvSpPr>
        <dsp:cNvPr id="0" name=""/>
        <dsp:cNvSpPr/>
      </dsp:nvSpPr>
      <dsp:spPr>
        <a:xfrm>
          <a:off x="389579" y="4343850"/>
          <a:ext cx="3139402" cy="539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2000" b="1" kern="1200" dirty="0">
              <a:solidFill>
                <a:srgbClr val="1C97A8"/>
              </a:solidFill>
            </a:rPr>
            <a:t>Lasciò un luogo sicuro in cui vivere per recarsi in territorio nemico</a:t>
          </a:r>
          <a:endParaRPr lang="es-ES" sz="2000" kern="1200" dirty="0">
            <a:solidFill>
              <a:srgbClr val="1C97A8"/>
            </a:solidFill>
          </a:endParaRPr>
        </a:p>
      </dsp:txBody>
      <dsp:txXfrm>
        <a:off x="389579" y="4343850"/>
        <a:ext cx="3139402" cy="539472"/>
      </dsp:txXfrm>
    </dsp:sp>
    <dsp:sp modelId="{4D944891-2582-4A86-9E09-787E90A528BF}">
      <dsp:nvSpPr>
        <dsp:cNvPr id="0" name=""/>
        <dsp:cNvSpPr/>
      </dsp:nvSpPr>
      <dsp:spPr>
        <a:xfrm>
          <a:off x="389579" y="4655771"/>
          <a:ext cx="3139402" cy="575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075BE2-29AB-4AED-B957-73376CB6337A}">
      <dsp:nvSpPr>
        <dsp:cNvPr id="0" name=""/>
        <dsp:cNvSpPr/>
      </dsp:nvSpPr>
      <dsp:spPr>
        <a:xfrm>
          <a:off x="3978079" y="5375067"/>
          <a:ext cx="2303994" cy="1198828"/>
        </a:xfrm>
        <a:prstGeom prst="rect">
          <a:avLst/>
        </a:prstGeom>
        <a:blipFill dpi="0"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5334" b="-5334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38100" prstMaterial="matte">
          <a:bevelT/>
          <a:contourClr>
            <a:schemeClr val="accent5">
              <a:lumMod val="60000"/>
              <a:lumOff val="4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1720A2-C0B7-44B7-B89E-2EA0A8B8EC04}">
      <dsp:nvSpPr>
        <dsp:cNvPr id="0" name=""/>
        <dsp:cNvSpPr/>
      </dsp:nvSpPr>
      <dsp:spPr>
        <a:xfrm>
          <a:off x="-3269" y="5375067"/>
          <a:ext cx="252000" cy="1198828"/>
        </a:xfrm>
        <a:prstGeom prst="rect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DC2141-8048-42FC-94EE-CE73F622E7AD}">
      <dsp:nvSpPr>
        <dsp:cNvPr id="0" name=""/>
        <dsp:cNvSpPr/>
      </dsp:nvSpPr>
      <dsp:spPr>
        <a:xfrm>
          <a:off x="389579" y="5686538"/>
          <a:ext cx="3139402" cy="539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s-ES" sz="2000" b="1" kern="1200" dirty="0">
              <a:solidFill>
                <a:schemeClr val="accent5">
                  <a:lumMod val="75000"/>
                </a:schemeClr>
              </a:solidFill>
            </a:rPr>
            <a:t>Cambiò la corona reale per una corona di spine </a:t>
          </a:r>
          <a:endParaRPr lang="es-ES" sz="20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389579" y="5686538"/>
        <a:ext cx="3139402" cy="539472"/>
      </dsp:txXfrm>
    </dsp:sp>
    <dsp:sp modelId="{14548C3F-1643-4892-86FA-521F0AAC21DF}">
      <dsp:nvSpPr>
        <dsp:cNvPr id="0" name=""/>
        <dsp:cNvSpPr/>
      </dsp:nvSpPr>
      <dsp:spPr>
        <a:xfrm>
          <a:off x="389579" y="5998458"/>
          <a:ext cx="3139402" cy="575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1B9B8-0206-448B-BC40-7055CAA1BDD4}">
      <dsp:nvSpPr>
        <dsp:cNvPr id="0" name=""/>
        <dsp:cNvSpPr/>
      </dsp:nvSpPr>
      <dsp:spPr>
        <a:xfrm>
          <a:off x="4146" y="32373"/>
          <a:ext cx="2851499" cy="871758"/>
        </a:xfrm>
        <a:prstGeom prst="homePlate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Gratitudine per la grazia di Dio (2 Co 9:15)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46" y="32373"/>
        <a:ext cx="2633560" cy="871758"/>
      </dsp:txXfrm>
    </dsp:sp>
    <dsp:sp modelId="{1FED0ED4-56D9-421E-9A63-B78BB2B88190}">
      <dsp:nvSpPr>
        <dsp:cNvPr id="0" name=""/>
        <dsp:cNvSpPr/>
      </dsp:nvSpPr>
      <dsp:spPr>
        <a:xfrm>
          <a:off x="2572325" y="45143"/>
          <a:ext cx="5086025" cy="846217"/>
        </a:xfrm>
        <a:prstGeom prst="chevron">
          <a:avLst/>
        </a:prstGeom>
        <a:solidFill>
          <a:schemeClr val="accent4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Gesù lasciò tutto per noi. La nostra gratitudine si manifesta nel desiderio di darci completamente a Lui</a:t>
          </a:r>
          <a:endParaRPr lang="es-ES" sz="1800" kern="1200" dirty="0"/>
        </a:p>
      </dsp:txBody>
      <dsp:txXfrm>
        <a:off x="2995434" y="45143"/>
        <a:ext cx="4239808" cy="846217"/>
      </dsp:txXfrm>
    </dsp:sp>
    <dsp:sp modelId="{8D21C6B2-6F6B-4D22-B4F2-5AD97FF58ABA}">
      <dsp:nvSpPr>
        <dsp:cNvPr id="0" name=""/>
        <dsp:cNvSpPr/>
      </dsp:nvSpPr>
      <dsp:spPr>
        <a:xfrm>
          <a:off x="4146" y="1026177"/>
          <a:ext cx="3113484" cy="871758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Desiderio di condividere le benedizioni di Dio (2 Co 9:11a)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46" y="1026177"/>
        <a:ext cx="2895545" cy="871758"/>
      </dsp:txXfrm>
    </dsp:sp>
    <dsp:sp modelId="{C0C24EC1-C44B-43A8-B691-1F5F04610D3A}">
      <dsp:nvSpPr>
        <dsp:cNvPr id="0" name=""/>
        <dsp:cNvSpPr/>
      </dsp:nvSpPr>
      <dsp:spPr>
        <a:xfrm>
          <a:off x="2834310" y="1100277"/>
          <a:ext cx="4978359" cy="723559"/>
        </a:xfrm>
        <a:prstGeom prst="chevron">
          <a:avLst/>
        </a:prstGeom>
        <a:solidFill>
          <a:schemeClr val="tx2">
            <a:lumMod val="20000"/>
            <a:lumOff val="80000"/>
            <a:alpha val="9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Diamo agli altri perchè prima abbiamo ricevuto da Dio</a:t>
          </a:r>
          <a:endParaRPr lang="es-ES" sz="2000" kern="1200" dirty="0"/>
        </a:p>
      </dsp:txBody>
      <dsp:txXfrm>
        <a:off x="3196090" y="1100277"/>
        <a:ext cx="4254800" cy="723559"/>
      </dsp:txXfrm>
    </dsp:sp>
    <dsp:sp modelId="{0A93A2B4-3F7C-4657-9FC3-637F69F13A13}">
      <dsp:nvSpPr>
        <dsp:cNvPr id="0" name=""/>
        <dsp:cNvSpPr/>
      </dsp:nvSpPr>
      <dsp:spPr>
        <a:xfrm>
          <a:off x="4146" y="2019982"/>
          <a:ext cx="2851499" cy="871758"/>
        </a:xfrm>
        <a:prstGeom prst="homePlate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Amore sincero</a:t>
          </a:r>
          <a:b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(2 Co8 :24)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46" y="2019982"/>
        <a:ext cx="2633560" cy="871758"/>
      </dsp:txXfrm>
    </dsp:sp>
    <dsp:sp modelId="{C606BF0D-BD59-4E31-A4A0-E5082F883447}">
      <dsp:nvSpPr>
        <dsp:cNvPr id="0" name=""/>
        <dsp:cNvSpPr/>
      </dsp:nvSpPr>
      <dsp:spPr>
        <a:xfrm>
          <a:off x="2572325" y="2068011"/>
          <a:ext cx="5042033" cy="775699"/>
        </a:xfrm>
        <a:prstGeom prst="chevron">
          <a:avLst/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La generosità è l’evidenza che l’amore abita nel nostro cuore</a:t>
          </a:r>
          <a:endParaRPr lang="es-ES" sz="2000" kern="1200" dirty="0"/>
        </a:p>
      </dsp:txBody>
      <dsp:txXfrm>
        <a:off x="2960175" y="2068011"/>
        <a:ext cx="4266334" cy="7756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B6F67-549E-49C2-9975-5DFFC3CF43B2}">
      <dsp:nvSpPr>
        <dsp:cNvPr id="0" name=""/>
        <dsp:cNvSpPr/>
      </dsp:nvSpPr>
      <dsp:spPr>
        <a:xfrm>
          <a:off x="0" y="281"/>
          <a:ext cx="3848099" cy="655040"/>
        </a:xfrm>
        <a:prstGeom prst="roundRect">
          <a:avLst/>
        </a:prstGeom>
        <a:solidFill>
          <a:schemeClr val="accent1">
            <a:lumMod val="75000"/>
          </a:schemeClr>
        </a:solidFill>
        <a:ln w="19050" cap="flat" cmpd="sng" algn="ctr">
          <a:noFill/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ptos" panose="02110004020202020204"/>
              <a:ea typeface="+mn-ea"/>
              <a:cs typeface="+mn-cs"/>
            </a:rPr>
            <a:t>Chiesero di avere il privilegio di aiutare gli altri (2 Co 8:4)</a:t>
          </a:r>
        </a:p>
      </dsp:txBody>
      <dsp:txXfrm>
        <a:off x="31976" y="32257"/>
        <a:ext cx="3784147" cy="591088"/>
      </dsp:txXfrm>
    </dsp:sp>
    <dsp:sp modelId="{F8F6F75F-1573-4DA0-ACC3-3D93CED1CD83}">
      <dsp:nvSpPr>
        <dsp:cNvPr id="0" name=""/>
        <dsp:cNvSpPr/>
      </dsp:nvSpPr>
      <dsp:spPr>
        <a:xfrm>
          <a:off x="0" y="668117"/>
          <a:ext cx="3848099" cy="655040"/>
        </a:xfrm>
        <a:prstGeom prst="roundRect">
          <a:avLst/>
        </a:prstGeom>
        <a:solidFill>
          <a:schemeClr val="tx2">
            <a:lumMod val="75000"/>
          </a:schemeClr>
        </a:solidFill>
        <a:ln w="19050" cap="flat" cmpd="sng" algn="ctr">
          <a:noFill/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ptos" panose="02110004020202020204"/>
              <a:ea typeface="+mn-ea"/>
              <a:cs typeface="+mn-cs"/>
            </a:rPr>
            <a:t>Nella loro povertà, oltre le loro forze (2 Co 8:2,3)</a:t>
          </a:r>
        </a:p>
      </dsp:txBody>
      <dsp:txXfrm>
        <a:off x="31976" y="700093"/>
        <a:ext cx="3784147" cy="5910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AA69F9-ED89-45C3-9879-AD5634848AF8}">
      <dsp:nvSpPr>
        <dsp:cNvPr id="0" name=""/>
        <dsp:cNvSpPr/>
      </dsp:nvSpPr>
      <dsp:spPr>
        <a:xfrm>
          <a:off x="0" y="773"/>
          <a:ext cx="3457574" cy="655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Ricevettero la grazia di Gesù (2 Co 8:9)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1976" y="32749"/>
        <a:ext cx="3393622" cy="591088"/>
      </dsp:txXfrm>
    </dsp:sp>
    <dsp:sp modelId="{B9DDC8E8-E407-48D4-8111-818FA67DBE63}">
      <dsp:nvSpPr>
        <dsp:cNvPr id="0" name=""/>
        <dsp:cNvSpPr/>
      </dsp:nvSpPr>
      <dsp:spPr>
        <a:xfrm>
          <a:off x="0" y="667625"/>
          <a:ext cx="3457574" cy="655040"/>
        </a:xfrm>
        <a:prstGeom prst="roundRect">
          <a:avLst/>
        </a:prstGeom>
        <a:solidFill>
          <a:schemeClr val="accent5">
            <a:hueOff val="-6510662"/>
            <a:satOff val="-22058"/>
            <a:lumOff val="1215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effectLst>
                <a:outerShdw blurRad="38100" dist="38100" dir="2700000" algn="tl">
                  <a:srgbClr val="000000"/>
                </a:outerShdw>
              </a:effectLst>
            </a:rPr>
            <a:t>Diedero</a:t>
          </a: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 loro stessi a Gesù        (2 Co 8:5)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1976" y="699601"/>
        <a:ext cx="3393622" cy="5910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A64AA-FE5F-4037-AB25-E3CBA0F39D34}">
      <dsp:nvSpPr>
        <dsp:cNvPr id="0" name=""/>
        <dsp:cNvSpPr/>
      </dsp:nvSpPr>
      <dsp:spPr>
        <a:xfrm rot="5400000">
          <a:off x="4700734" y="-1992373"/>
          <a:ext cx="626981" cy="477205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Si sentivano felici di poter dare</a:t>
          </a:r>
          <a:endParaRPr lang="es-ES" sz="2000" kern="1200" dirty="0"/>
        </a:p>
      </dsp:txBody>
      <dsp:txXfrm rot="-5400000">
        <a:off x="2628196" y="110772"/>
        <a:ext cx="4741452" cy="565767"/>
      </dsp:txXfrm>
    </dsp:sp>
    <dsp:sp modelId="{B711DD2F-11E1-4BB3-968C-25BA0DB1901D}">
      <dsp:nvSpPr>
        <dsp:cNvPr id="0" name=""/>
        <dsp:cNvSpPr/>
      </dsp:nvSpPr>
      <dsp:spPr>
        <a:xfrm>
          <a:off x="56088" y="1792"/>
          <a:ext cx="2572107" cy="783726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… con gioia</a:t>
          </a:r>
          <a:b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(2 Co 8:2a)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94346" y="40050"/>
        <a:ext cx="2495591" cy="707210"/>
      </dsp:txXfrm>
    </dsp:sp>
    <dsp:sp modelId="{168EF5E1-1817-41C6-821F-2CD9D8F90BAC}">
      <dsp:nvSpPr>
        <dsp:cNvPr id="0" name=""/>
        <dsp:cNvSpPr/>
      </dsp:nvSpPr>
      <dsp:spPr>
        <a:xfrm rot="5400000">
          <a:off x="4700734" y="-1169461"/>
          <a:ext cx="626981" cy="477205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La loro povertà non fu un ostacolo</a:t>
          </a:r>
          <a:endParaRPr lang="es-ES" sz="2000" kern="1200" dirty="0"/>
        </a:p>
      </dsp:txBody>
      <dsp:txXfrm rot="-5400000">
        <a:off x="2628196" y="933684"/>
        <a:ext cx="4741452" cy="565767"/>
      </dsp:txXfrm>
    </dsp:sp>
    <dsp:sp modelId="{6F5A290D-5C74-4728-B73F-8BFA2A3C1AA1}">
      <dsp:nvSpPr>
        <dsp:cNvPr id="0" name=""/>
        <dsp:cNvSpPr/>
      </dsp:nvSpPr>
      <dsp:spPr>
        <a:xfrm>
          <a:off x="56088" y="824705"/>
          <a:ext cx="2572107" cy="7837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… con generosità          (2 Co 8:2b)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94346" y="862963"/>
        <a:ext cx="2495591" cy="707210"/>
      </dsp:txXfrm>
    </dsp:sp>
    <dsp:sp modelId="{42BA8455-6A61-4E36-9477-4EEBC64C151B}">
      <dsp:nvSpPr>
        <dsp:cNvPr id="0" name=""/>
        <dsp:cNvSpPr/>
      </dsp:nvSpPr>
      <dsp:spPr>
        <a:xfrm rot="5400000">
          <a:off x="4700734" y="-346548"/>
          <a:ext cx="626981" cy="4772059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Lo fecero volontariamente e spontaneamente</a:t>
          </a:r>
          <a:endParaRPr lang="es-ES" sz="2000" kern="1200" dirty="0"/>
        </a:p>
      </dsp:txBody>
      <dsp:txXfrm rot="-5400000">
        <a:off x="2628196" y="1756597"/>
        <a:ext cx="4741452" cy="565767"/>
      </dsp:txXfrm>
    </dsp:sp>
    <dsp:sp modelId="{58547A2F-B6AB-4634-B301-C2DA1D84FDF8}">
      <dsp:nvSpPr>
        <dsp:cNvPr id="0" name=""/>
        <dsp:cNvSpPr/>
      </dsp:nvSpPr>
      <dsp:spPr>
        <a:xfrm>
          <a:off x="56088" y="1647618"/>
          <a:ext cx="2572107" cy="783726"/>
        </a:xfrm>
        <a:prstGeom prst="roundRect">
          <a:avLst/>
        </a:prstGeom>
        <a:solidFill>
          <a:schemeClr val="accent4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… con piacere</a:t>
          </a:r>
          <a:b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(2 Co 8:3)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94346" y="1685876"/>
        <a:ext cx="2495591" cy="707210"/>
      </dsp:txXfrm>
    </dsp:sp>
    <dsp:sp modelId="{29C5E9AD-C784-4A3B-BEFA-F251D9EB017F}">
      <dsp:nvSpPr>
        <dsp:cNvPr id="0" name=""/>
        <dsp:cNvSpPr/>
      </dsp:nvSpPr>
      <dsp:spPr>
        <a:xfrm rot="5400000">
          <a:off x="4700734" y="476364"/>
          <a:ext cx="626981" cy="4772059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Questo atto permise loro di mostrare </a:t>
          </a:r>
          <a:r>
            <a:rPr lang="es-ES" sz="2000" b="1" kern="1200" dirty="0" err="1"/>
            <a:t>amore</a:t>
          </a:r>
          <a:r>
            <a:rPr lang="es-ES" sz="2000" b="1" kern="1200" dirty="0"/>
            <a:t> a Dio e alla chiesa</a:t>
          </a:r>
          <a:endParaRPr lang="es-ES" sz="2000" kern="1200" dirty="0"/>
        </a:p>
      </dsp:txBody>
      <dsp:txXfrm rot="-5400000">
        <a:off x="2628196" y="2579510"/>
        <a:ext cx="4741452" cy="565767"/>
      </dsp:txXfrm>
    </dsp:sp>
    <dsp:sp modelId="{80BB0345-422F-461E-9362-F74C1675D04F}">
      <dsp:nvSpPr>
        <dsp:cNvPr id="0" name=""/>
        <dsp:cNvSpPr/>
      </dsp:nvSpPr>
      <dsp:spPr>
        <a:xfrm>
          <a:off x="56088" y="2470531"/>
          <a:ext cx="2572107" cy="78372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… come un privilegio (2 Co 8:4)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94346" y="2508789"/>
        <a:ext cx="2495591" cy="707210"/>
      </dsp:txXfrm>
    </dsp:sp>
    <dsp:sp modelId="{CFB8DF9A-D7A6-4817-8A22-63A62AFE7A08}">
      <dsp:nvSpPr>
        <dsp:cNvPr id="0" name=""/>
        <dsp:cNvSpPr/>
      </dsp:nvSpPr>
      <dsp:spPr>
        <a:xfrm rot="5400000">
          <a:off x="4653303" y="1299277"/>
          <a:ext cx="626981" cy="4772059"/>
        </a:xfrm>
        <a:prstGeom prst="round2Same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La loro resa a Dio fu una </a:t>
          </a:r>
          <a:r>
            <a:rPr lang="es-ES" sz="2000" b="1" kern="1200" dirty="0" err="1"/>
            <a:t>motivazione</a:t>
          </a:r>
          <a:r>
            <a:rPr lang="es-ES" sz="2000" b="1" kern="1200" dirty="0"/>
            <a:t> </a:t>
          </a:r>
          <a:r>
            <a:rPr lang="es-ES" sz="2000" b="1" kern="1200" dirty="0" err="1"/>
            <a:t>perchè</a:t>
          </a:r>
          <a:r>
            <a:rPr lang="es-ES" sz="2000" b="1" kern="1200" dirty="0"/>
            <a:t> anche </a:t>
          </a:r>
          <a:r>
            <a:rPr lang="es-ES" sz="2000" b="1" kern="1200" dirty="0" err="1"/>
            <a:t>altri</a:t>
          </a:r>
          <a:r>
            <a:rPr lang="es-ES" sz="2000" b="1" kern="1200" dirty="0"/>
            <a:t> </a:t>
          </a:r>
          <a:r>
            <a:rPr lang="es-ES" sz="2000" b="1" kern="1200" dirty="0" err="1"/>
            <a:t>potessero</a:t>
          </a:r>
          <a:r>
            <a:rPr lang="es-ES" sz="2000" b="1" kern="1200" dirty="0"/>
            <a:t> </a:t>
          </a:r>
          <a:r>
            <a:rPr lang="es-ES" sz="2000" b="1" kern="1200" dirty="0" err="1"/>
            <a:t>farlo</a:t>
          </a:r>
          <a:endParaRPr lang="es-ES" sz="2000" kern="1200" dirty="0"/>
        </a:p>
      </dsp:txBody>
      <dsp:txXfrm rot="-5400000">
        <a:off x="2580765" y="3402423"/>
        <a:ext cx="4741452" cy="565767"/>
      </dsp:txXfrm>
    </dsp:sp>
    <dsp:sp modelId="{8908E5C1-994F-4C76-9558-D91D04817A93}">
      <dsp:nvSpPr>
        <dsp:cNvPr id="0" name=""/>
        <dsp:cNvSpPr/>
      </dsp:nvSpPr>
      <dsp:spPr>
        <a:xfrm>
          <a:off x="56088" y="3293443"/>
          <a:ext cx="2524675" cy="78372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… come un atto di consacrazione</a:t>
          </a:r>
          <a:b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(2 Co 8:5)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94346" y="3331701"/>
        <a:ext cx="2448159" cy="7072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88991E-0B28-4441-971D-77DAAD5132A7}">
      <dsp:nvSpPr>
        <dsp:cNvPr id="0" name=""/>
        <dsp:cNvSpPr/>
      </dsp:nvSpPr>
      <dsp:spPr>
        <a:xfrm>
          <a:off x="1356267" y="-51437"/>
          <a:ext cx="1834065" cy="611356"/>
        </a:xfrm>
        <a:prstGeom prst="roundRect">
          <a:avLst/>
        </a:prstGeom>
        <a:solidFill>
          <a:srgbClr val="CC66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Chiesa di origine </a:t>
          </a:r>
          <a:r>
            <a:rPr lang="es-ES" sz="1800" b="1" kern="1200" dirty="0" err="1"/>
            <a:t>ebraica</a:t>
          </a:r>
          <a:endParaRPr lang="es-ES" sz="1800" b="1" kern="1200" dirty="0"/>
        </a:p>
      </dsp:txBody>
      <dsp:txXfrm>
        <a:off x="1386111" y="-21593"/>
        <a:ext cx="1774377" cy="551668"/>
      </dsp:txXfrm>
    </dsp:sp>
    <dsp:sp modelId="{9900FF47-5011-4F50-9CF2-908AE9AC66F4}">
      <dsp:nvSpPr>
        <dsp:cNvPr id="0" name=""/>
        <dsp:cNvSpPr/>
      </dsp:nvSpPr>
      <dsp:spPr>
        <a:xfrm>
          <a:off x="1568584" y="502911"/>
          <a:ext cx="1676978" cy="1676978"/>
        </a:xfrm>
        <a:custGeom>
          <a:avLst/>
          <a:gdLst/>
          <a:ahLst/>
          <a:cxnLst/>
          <a:rect l="0" t="0" r="0" b="0"/>
          <a:pathLst>
            <a:path>
              <a:moveTo>
                <a:pt x="1214850" y="89212"/>
              </a:moveTo>
              <a:arcTo wR="838489" hR="838489" stAng="17800223" swAng="991352"/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tailEnd type="arrow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153C1C-6587-4D86-BC82-A2FEEC0A014E}">
      <dsp:nvSpPr>
        <dsp:cNvPr id="0" name=""/>
        <dsp:cNvSpPr/>
      </dsp:nvSpPr>
      <dsp:spPr>
        <a:xfrm>
          <a:off x="2556799" y="787051"/>
          <a:ext cx="1834065" cy="611356"/>
        </a:xfrm>
        <a:prstGeom prst="roundRect">
          <a:avLst/>
        </a:prstGeom>
        <a:solidFill>
          <a:srgbClr val="007CA8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Portano</a:t>
          </a:r>
          <a:r>
            <a:rPr lang="es-ES" sz="2000" b="1" kern="1200" dirty="0"/>
            <a:t> </a:t>
          </a:r>
          <a:r>
            <a:rPr lang="es-ES" sz="2000" b="1" kern="1200" dirty="0" err="1"/>
            <a:t>il</a:t>
          </a:r>
          <a:r>
            <a:rPr lang="es-ES" sz="2000" b="1" kern="1200" dirty="0"/>
            <a:t> Vangelo</a:t>
          </a:r>
        </a:p>
      </dsp:txBody>
      <dsp:txXfrm>
        <a:off x="2586643" y="816895"/>
        <a:ext cx="1774377" cy="551668"/>
      </dsp:txXfrm>
    </dsp:sp>
    <dsp:sp modelId="{675040D4-5C01-43D5-B921-468D641AC2B7}">
      <dsp:nvSpPr>
        <dsp:cNvPr id="0" name=""/>
        <dsp:cNvSpPr/>
      </dsp:nvSpPr>
      <dsp:spPr>
        <a:xfrm>
          <a:off x="1568584" y="5569"/>
          <a:ext cx="1676978" cy="1676978"/>
        </a:xfrm>
        <a:custGeom>
          <a:avLst/>
          <a:gdLst/>
          <a:ahLst/>
          <a:cxnLst/>
          <a:rect l="0" t="0" r="0" b="0"/>
          <a:pathLst>
            <a:path>
              <a:moveTo>
                <a:pt x="1412398" y="1449792"/>
              </a:moveTo>
              <a:arcTo wR="838489" hR="838489" stAng="2808425" swAng="991352"/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tailEnd type="arrow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EA1C5E-CEDC-45D6-ABA4-17E10C073017}">
      <dsp:nvSpPr>
        <dsp:cNvPr id="0" name=""/>
        <dsp:cNvSpPr/>
      </dsp:nvSpPr>
      <dsp:spPr>
        <a:xfrm>
          <a:off x="1356267" y="1625540"/>
          <a:ext cx="1834065" cy="611356"/>
        </a:xfrm>
        <a:prstGeom prst="roundRect">
          <a:avLst/>
        </a:prstGeom>
        <a:solidFill>
          <a:srgbClr val="D60093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Chiese</a:t>
          </a:r>
          <a:r>
            <a:rPr lang="es-ES" sz="2000" b="1" kern="1200" dirty="0"/>
            <a:t> di </a:t>
          </a:r>
          <a:r>
            <a:rPr lang="es-ES" sz="2000" b="1" kern="1200" dirty="0" err="1"/>
            <a:t>stranieri</a:t>
          </a:r>
          <a:endParaRPr lang="es-ES" sz="2000" b="1" kern="1200" dirty="0"/>
        </a:p>
      </dsp:txBody>
      <dsp:txXfrm>
        <a:off x="1386111" y="1655384"/>
        <a:ext cx="1774377" cy="551668"/>
      </dsp:txXfrm>
    </dsp:sp>
    <dsp:sp modelId="{F4AABA60-5AA7-44DF-8C72-9FB8C33B35CA}">
      <dsp:nvSpPr>
        <dsp:cNvPr id="0" name=""/>
        <dsp:cNvSpPr/>
      </dsp:nvSpPr>
      <dsp:spPr>
        <a:xfrm>
          <a:off x="1368471" y="20618"/>
          <a:ext cx="1676978" cy="1676978"/>
        </a:xfrm>
        <a:custGeom>
          <a:avLst/>
          <a:gdLst/>
          <a:ahLst/>
          <a:cxnLst/>
          <a:rect l="0" t="0" r="0" b="0"/>
          <a:pathLst>
            <a:path>
              <a:moveTo>
                <a:pt x="430819" y="1571202"/>
              </a:moveTo>
              <a:arcTo wR="838489" hR="838489" stAng="7145450" swAng="942943"/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tailEnd type="arrow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9D784F-957E-4CDA-90FB-438DC21E5320}">
      <dsp:nvSpPr>
        <dsp:cNvPr id="0" name=""/>
        <dsp:cNvSpPr/>
      </dsp:nvSpPr>
      <dsp:spPr>
        <a:xfrm>
          <a:off x="241479" y="787051"/>
          <a:ext cx="1834065" cy="611356"/>
        </a:xfrm>
        <a:prstGeom prst="roundRect">
          <a:avLst/>
        </a:prstGeom>
        <a:solidFill>
          <a:srgbClr val="8080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Aiutano </a:t>
          </a:r>
          <a:r>
            <a:rPr lang="es-ES" sz="1800" b="1" kern="1200" dirty="0"/>
            <a:t>con le loro risorse</a:t>
          </a:r>
        </a:p>
      </dsp:txBody>
      <dsp:txXfrm>
        <a:off x="271323" y="816895"/>
        <a:ext cx="1774377" cy="551668"/>
      </dsp:txXfrm>
    </dsp:sp>
    <dsp:sp modelId="{FAB292DC-95FB-492F-83CC-D12DC7FD950F}">
      <dsp:nvSpPr>
        <dsp:cNvPr id="0" name=""/>
        <dsp:cNvSpPr/>
      </dsp:nvSpPr>
      <dsp:spPr>
        <a:xfrm>
          <a:off x="1368471" y="487862"/>
          <a:ext cx="1676978" cy="1676978"/>
        </a:xfrm>
        <a:custGeom>
          <a:avLst/>
          <a:gdLst/>
          <a:ahLst/>
          <a:cxnLst/>
          <a:rect l="0" t="0" r="0" b="0"/>
          <a:pathLst>
            <a:path>
              <a:moveTo>
                <a:pt x="247592" y="243589"/>
              </a:moveTo>
              <a:arcTo wR="838489" hR="838489" stAng="13511607" swAng="942943"/>
            </a:path>
          </a:pathLst>
        </a:custGeom>
        <a:noFill/>
        <a:ln w="28575" cap="flat" cmpd="sng" algn="ctr">
          <a:solidFill>
            <a:schemeClr val="tx1"/>
          </a:solidFill>
          <a:prstDash val="solid"/>
          <a:miter lim="800000"/>
          <a:tailEnd type="arrow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B1F4-BAF9-427E-8B52-30FFA76A6B76}">
      <dsp:nvSpPr>
        <dsp:cNvPr id="0" name=""/>
        <dsp:cNvSpPr/>
      </dsp:nvSpPr>
      <dsp:spPr>
        <a:xfrm>
          <a:off x="45337" y="123823"/>
          <a:ext cx="1007999" cy="122400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7937" r="-57937"/>
          </a:stretch>
        </a:blip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480E458-D9CD-4DC9-BC01-5F89FE9A42A7}">
      <dsp:nvSpPr>
        <dsp:cNvPr id="0" name=""/>
        <dsp:cNvSpPr/>
      </dsp:nvSpPr>
      <dsp:spPr>
        <a:xfrm>
          <a:off x="2680" y="1449988"/>
          <a:ext cx="1115999" cy="8781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Chiesa locale</a:t>
          </a:r>
        </a:p>
      </dsp:txBody>
      <dsp:txXfrm>
        <a:off x="28399" y="1475707"/>
        <a:ext cx="1064561" cy="826685"/>
      </dsp:txXfrm>
    </dsp:sp>
    <dsp:sp modelId="{6240A3A8-9023-4AE9-B435-120214A01AB4}">
      <dsp:nvSpPr>
        <dsp:cNvPr id="0" name=""/>
        <dsp:cNvSpPr/>
      </dsp:nvSpPr>
      <dsp:spPr>
        <a:xfrm>
          <a:off x="1089061" y="645824"/>
          <a:ext cx="215999" cy="179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700" kern="120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089061" y="681824"/>
        <a:ext cx="161999" cy="107999"/>
      </dsp:txXfrm>
    </dsp:sp>
    <dsp:sp modelId="{A2402C1F-908A-4044-83A7-8258DB8C0B00}">
      <dsp:nvSpPr>
        <dsp:cNvPr id="0" name=""/>
        <dsp:cNvSpPr/>
      </dsp:nvSpPr>
      <dsp:spPr>
        <a:xfrm>
          <a:off x="1327098" y="123823"/>
          <a:ext cx="1007999" cy="122400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/>
          <a:srcRect/>
          <a:stretch>
            <a:fillRect l="-26732" t="-17754" r="-130256" b="-14008"/>
          </a:stretch>
        </a:blip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E8E6132-1985-4ABA-AB5A-4CB8263D47D8}">
      <dsp:nvSpPr>
        <dsp:cNvPr id="0" name=""/>
        <dsp:cNvSpPr/>
      </dsp:nvSpPr>
      <dsp:spPr>
        <a:xfrm>
          <a:off x="1145683" y="1449988"/>
          <a:ext cx="1393514" cy="8781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426662"/>
                <a:satOff val="4796"/>
                <a:lumOff val="45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-2426662"/>
                <a:satOff val="4796"/>
                <a:lumOff val="45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-2426662"/>
                <a:satOff val="4796"/>
                <a:lumOff val="45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Missione  Unione</a:t>
          </a:r>
          <a:br>
            <a:rPr lang="es-ES" sz="1600" b="1" kern="1200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16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Associazione</a:t>
          </a:r>
        </a:p>
      </dsp:txBody>
      <dsp:txXfrm>
        <a:off x="1171402" y="1475707"/>
        <a:ext cx="1342076" cy="826685"/>
      </dsp:txXfrm>
    </dsp:sp>
    <dsp:sp modelId="{0C29B168-0B11-47E0-A26F-288917C37C3F}">
      <dsp:nvSpPr>
        <dsp:cNvPr id="0" name=""/>
        <dsp:cNvSpPr/>
      </dsp:nvSpPr>
      <dsp:spPr>
        <a:xfrm>
          <a:off x="2370822" y="645824"/>
          <a:ext cx="215999" cy="179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3639993"/>
                <a:satOff val="7195"/>
                <a:lumOff val="686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-3639993"/>
                <a:satOff val="7195"/>
                <a:lumOff val="686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-3639993"/>
                <a:satOff val="7195"/>
                <a:lumOff val="686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700" kern="120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370822" y="681824"/>
        <a:ext cx="161999" cy="107999"/>
      </dsp:txXfrm>
    </dsp:sp>
    <dsp:sp modelId="{CB36F94E-AE41-4191-A389-815E236637CC}">
      <dsp:nvSpPr>
        <dsp:cNvPr id="0" name=""/>
        <dsp:cNvSpPr/>
      </dsp:nvSpPr>
      <dsp:spPr>
        <a:xfrm>
          <a:off x="2608859" y="123823"/>
          <a:ext cx="1007999" cy="122400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9348" t="-5118" r="-10876" b="-14786"/>
          </a:stretch>
        </a:blip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8488BCB-BCEB-4641-B939-6A1605E8EE85}">
      <dsp:nvSpPr>
        <dsp:cNvPr id="0" name=""/>
        <dsp:cNvSpPr/>
      </dsp:nvSpPr>
      <dsp:spPr>
        <a:xfrm>
          <a:off x="2566201" y="1449988"/>
          <a:ext cx="1115999" cy="8781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4853325"/>
                <a:satOff val="9593"/>
                <a:lumOff val="91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-4853325"/>
                <a:satOff val="9593"/>
                <a:lumOff val="91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-4853325"/>
                <a:satOff val="9593"/>
                <a:lumOff val="91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Divisione</a:t>
          </a:r>
        </a:p>
      </dsp:txBody>
      <dsp:txXfrm>
        <a:off x="2591920" y="1475707"/>
        <a:ext cx="1064561" cy="826685"/>
      </dsp:txXfrm>
    </dsp:sp>
    <dsp:sp modelId="{8F5B832C-EFCC-42E3-845F-991653AD55B3}">
      <dsp:nvSpPr>
        <dsp:cNvPr id="0" name=""/>
        <dsp:cNvSpPr/>
      </dsp:nvSpPr>
      <dsp:spPr>
        <a:xfrm>
          <a:off x="3652583" y="645824"/>
          <a:ext cx="215999" cy="179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7279987"/>
                <a:satOff val="14389"/>
                <a:lumOff val="137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-7279987"/>
                <a:satOff val="14389"/>
                <a:lumOff val="137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-7279987"/>
                <a:satOff val="14389"/>
                <a:lumOff val="137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700" kern="120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652583" y="681824"/>
        <a:ext cx="161999" cy="107999"/>
      </dsp:txXfrm>
    </dsp:sp>
    <dsp:sp modelId="{A014DCC8-BC27-40F3-AF66-E9A5DD6BBA5D}">
      <dsp:nvSpPr>
        <dsp:cNvPr id="0" name=""/>
        <dsp:cNvSpPr/>
      </dsp:nvSpPr>
      <dsp:spPr>
        <a:xfrm>
          <a:off x="3890620" y="123823"/>
          <a:ext cx="1007999" cy="122400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/>
          <a:srcRect/>
          <a:stretch>
            <a:fillRect l="-69634" t="-18064" r="-90438" b="-2410"/>
          </a:stretch>
        </a:blip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2DCC866-07AC-4D81-814E-A1E26451EA49}">
      <dsp:nvSpPr>
        <dsp:cNvPr id="0" name=""/>
        <dsp:cNvSpPr/>
      </dsp:nvSpPr>
      <dsp:spPr>
        <a:xfrm>
          <a:off x="3709205" y="1449988"/>
          <a:ext cx="1393514" cy="8781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7279987"/>
                <a:satOff val="14389"/>
                <a:lumOff val="137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-7279987"/>
                <a:satOff val="14389"/>
                <a:lumOff val="137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-7279987"/>
                <a:satOff val="14389"/>
                <a:lumOff val="137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Conferenza Generale</a:t>
          </a:r>
        </a:p>
      </dsp:txBody>
      <dsp:txXfrm>
        <a:off x="3734924" y="1475707"/>
        <a:ext cx="1342076" cy="826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6/layout/TextCardSideLineWideImage">
  <dgm:title val=""/>
  <dgm:desc val=""/>
  <dgm:catLst>
    <dgm:cat type="textcard" pri="103"/>
    <dgm:cat type="pictureconvert" pri="36000"/>
  </dgm:catLst>
  <dgm:sampData>
    <dgm:dataModel>
      <dgm:ptLst>
        <dgm:pt modelId="0" type="doc"/>
        <dgm:pt modelId="10">
          <dgm:prSet phldrT="Title" phldr="1"/>
        </dgm:pt>
        <dgm:pt modelId="11">
          <dgm:prSet phldrT="Description" phldr="1"/>
        </dgm:pt>
        <dgm:pt modelId="20">
          <dgm:prSet phldrT="Title" phldr="1"/>
        </dgm:pt>
        <dgm:pt modelId="21">
          <dgm:prSet phldrT="Description" phldr="1"/>
        </dgm:pt>
        <dgm:pt modelId="30">
          <dgm:prSet phldrT="Title" phldr="1"/>
        </dgm:pt>
        <dgm:pt modelId="31">
          <dgm:prSet phldrT="Description" phldr="1"/>
        </dgm:pt>
      </dgm:ptLst>
      <dgm:cxnLst>
        <dgm:cxn modelId="100" srcId="0" destId="10" srcOrd="0" destOrd="0"/>
        <dgm:cxn modelId="101" srcId="10" destId="11" srcOrd="0" destOrd="0"/>
        <dgm:cxn modelId="102" srcId="0" destId="20" srcOrd="1" destOrd="0"/>
        <dgm:cxn modelId="103" srcId="20" destId="21" srcOrd="0" destOrd="0"/>
        <dgm:cxn modelId="104" srcId="0" destId="30" srcOrd="2" destOrd="0"/>
        <dgm:cxn modelId="105" srcId="30" destId="3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horzAlign" val="ctr"/>
        </dgm:alg>
      </dgm:if>
      <dgm:else name="Name2">
        <dgm:alg type="lin">
          <dgm:param type="linDir" val="fromT"/>
          <dgm:param type="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w" for="ch" forName="compNode" refType="w"/>
          <dgm:constr type="h" for="ch" forName="compNode" refType="h" fact="0.61"/>
          <dgm:constr type="h" for="ch" forName="sibTrans" refType="h" refFor="ch" refForName="compNode" fact="0.12"/>
          <dgm:constr type="sp" refType="h" refFor="ch" refForName="compNode" op="equ" fact="0.12"/>
          <dgm:constr type="primFontSz" for="des" forName="titleText" op="equ" val="18"/>
          <dgm:constr type="primFontSz" for="des" forName="bodyText" op="equ" val="14"/>
          <dgm:constr type="h" for="des" forName="compNode" op="equ"/>
          <dgm:constr type="w" for="des" forName="compNode" op="equ"/>
        </dgm:constrLst>
      </dgm:if>
      <dgm:if name="Name5" axis="ch" ptType="node" func="cnt" op="lte" val="3">
        <dgm:constrLst>
          <dgm:constr type="w" for="ch" forName="compNode" refType="w"/>
          <dgm:constr type="h" for="ch" forName="compNode" refType="h" fact="0.61"/>
          <dgm:constr type="h" for="ch" forName="sibTrans" refType="h" refFor="ch" refForName="compNode" fact="0.12"/>
          <dgm:constr type="sp" refType="h" refFor="ch" refForName="compNode" op="equ" fact="0.12"/>
          <dgm:constr type="primFontSz" for="des" forName="titleText" op="equ" val="18"/>
          <dgm:constr type="primFontSz" for="des" forName="bodyText" op="equ" val="14"/>
          <dgm:constr type="h" for="des" forName="compNode" op="equ"/>
          <dgm:constr type="w" for="des" forName="compNode" op="equ"/>
        </dgm:constrLst>
      </dgm:if>
      <dgm:if name="Name5b" axis="ch" ptType="node" func="cnt" op="lte" val="4">
        <dgm:constrLst>
          <dgm:constr type="w" for="ch" forName="compNode" refType="w"/>
          <dgm:constr type="h" for="ch" forName="compNode" refType="h" fact="0.61"/>
          <dgm:constr type="h" for="ch" forName="sibTrans" refType="h" refFor="ch" refForName="compNode" fact="0.12"/>
          <dgm:constr type="sp" refType="h" refFor="ch" refForName="compNode" op="equ" fact="0.12"/>
          <dgm:constr type="primFontSz" for="des" forName="titleText" op="equ" val="18"/>
          <dgm:constr type="primFontSz" for="des" forName="bodyText" op="equ" val="14"/>
          <dgm:constr type="h" for="des" forName="compNode" op="equ"/>
          <dgm:constr type="w" for="des" forName="compNode" op="equ"/>
        </dgm:constrLst>
      </dgm:if>
      <dgm:if name="Name6" axis="ch" ptType="node" func="cnt" op="lte" val="6">
        <dgm:constrLst>
          <dgm:constr type="w" for="ch" forName="compNode" refType="w"/>
          <dgm:constr type="h" for="ch" forName="compNode" refType="h" fact="0.61"/>
          <dgm:constr type="h" for="ch" forName="sibTrans" refType="h" refFor="ch" refForName="compNode" fact="0.12"/>
          <dgm:constr type="sp" refType="h" refFor="ch" refForName="compNode" op="equ" fact="0.12"/>
          <dgm:constr type="primFontSz" for="des" forName="titleText" op="equ" val="18"/>
          <dgm:constr type="primFontSz" for="des" forName="bodyText" op="equ" val="14"/>
          <dgm:constr type="h" for="des" forName="compNode" op="equ"/>
          <dgm:constr type="w" for="des" forName="compNode" op="equ"/>
        </dgm:constrLst>
      </dgm:if>
      <dgm:else name="Name7">
        <dgm:constrLst>
          <dgm:constr type="w" for="ch" forName="compNode" refType="w"/>
          <dgm:constr type="h" for="ch" forName="compNode" refType="h" fact="0.61"/>
          <dgm:constr type="h" for="ch" forName="sibTrans" refType="h" refFor="ch" refForName="compNode" fact="0.12"/>
          <dgm:constr type="sp" refType="h" refFor="ch" refForName="compNode" op="equ" fact="0.12"/>
          <dgm:constr type="primFontSz" for="des" forName="titleText" op="equ" val="18"/>
          <dgm:constr type="primFontSz" for="des" forName="bodyText" op="equ" val="14"/>
          <dgm:constr type="h" for="des" forName="compNode" op="equ"/>
          <dgm:constr type="w" for="des" forName="compNode" op="equ"/>
        </dgm:constrLst>
      </dgm:else>
    </dgm:choose>
    <dgm:ruleLst>
      <dgm:rule type="h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l" for="ch" forName="accentLine"/>
          <dgm:constr type="t" for="ch" forName="accentLine"/>
          <dgm:constr type="w" for="ch" forName="accentLine" refType="w" fact="0.005"/>
          <dgm:constr type="h" for="ch" forName="accentLine" refType="h"/>
          <dgm:constr type="l" for="ch" forName="titleText" refType="w" fact="0.045"/>
          <dgm:constr type="t" for="ch" forName="titleText" refType="h" fact="0.05"/>
          <dgm:constr type="w" for="ch" forName="titleText" refType="w" fact="0.5"/>
          <dgm:constr type="h" for="ch" forName="titleText" refType="h" fact="0.45"/>
          <dgm:constr type="l" for="ch" forName="bodyText" refType="w" fact="0.045"/>
          <dgm:constr type="t" for="ch" forName="bodyText" refType="h" fact="0.52"/>
          <dgm:constr type="w" for="ch" forName="bodyText" refType="w" fact="0.5"/>
          <dgm:constr type="h" for="ch" forName="bodyText" refType="h" fact="0.48"/>
          <dgm:constr type="l" for="ch" forName="imageShape" refType="w" fact="0.6"/>
          <dgm:constr type="t" for="ch" forName="imageShape"/>
          <dgm:constr type="w" for="ch" forName="imageShape" refType="w" fact="0.4"/>
          <dgm:constr type="h" for="ch" forName="imageShape" refType="h"/>
        </dgm:constrLst>
        <dgm:ruleLst/>
        <dgm:layoutNode name="imageShape" styleLbl="bgImgPlac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accentLine" styleLbl="dkBgShp">
          <dgm:alg type="sp"/>
          <dgm:shape xmlns:r="http://schemas.openxmlformats.org/officeDocument/2006/relationships" type="rect" r:blip="">
            <dgm:adjLst/>
            <dgm:extLst>
              <a:ext uri="{B698B0E9-8C71-41B9-8309-B3DCBF30829C}">
                <dgm1612:spPr xmlns:dgm1612="http://schemas.microsoft.com/office/drawing/2016/12/diagram">
                  <a:solidFill>
                    <a:schemeClr val="accent1"/>
                  </a:solidFill>
                </dgm1612:spPr>
              </a:ext>
            </dgm:extLst>
          </dgm:shape>
          <dgm:presOf/>
          <dgm:constrLst/>
          <dgm:ruleLst/>
        </dgm:layoutNode>
        <dgm:layoutNode name="titleText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8" fact="NaN" max="NaN"/>
          </dgm:ruleLst>
        </dgm:layoutNode>
        <dgm:layoutNode name="bodyText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7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10#1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#2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#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#1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#4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DF4F1F-7638-23D9-6060-657ED412BB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47A3A59-6F01-008A-B047-1722ADCE9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6D5D64-5363-1B07-25D2-075549B97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DD04A1-F6DF-75F6-9D03-01AF18585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539C74-C2E1-CE0E-42B4-E04758D9B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81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823F54-374E-0583-B921-B7DCE596F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A3363E-E439-916F-5771-ADC4A55E9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C7F017-39CA-12D3-1245-E881CD3F5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3D54B5-253C-A0BD-45C6-01DF2AD5F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AFA21F-A797-8D14-89FB-C0BEE71A5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277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27B2D2-F1B1-0A2C-887F-6AC9CE3BD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9BAD77C-E564-964A-B31F-CAF773E49D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504F28-25FF-8F06-359C-DDF824903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0AC19A-D51E-9471-8F2C-6E1645FF3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C4E879-CC44-3FEE-1ACC-C07987C1A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461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1DB2B2-67BB-B0F6-3B65-69FECB75B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102F3CE-11D7-14E9-3B7E-9F94535DD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5AB475-C620-3F95-0B45-DF3726DEF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CBEAB3-C678-FE38-58BC-0351326CA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8F64C0-F925-E523-F517-0D50BC38C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38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C07A04-EB42-1367-0F2D-75D46BDCF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9B4FEC-4B4B-9C0B-51CF-47D3B16AE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939EE8-4782-F3EA-F324-310E8F34A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D1F5F0-75E4-254C-3FB2-3E92B8200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168ADB-D5A8-CF14-13A9-B3FCDCD1D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57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A5749E-9060-A40F-8ED8-1E79AC826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B92DD4-B3F3-E8CE-75C8-E30C6E60AA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829B66-AD44-ED30-6B3B-6C54EFE443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8BA02D-41D5-5404-9637-80BC21E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24ECEA-B137-4F8F-1C9A-DF25E90AC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6E0458-A780-C4D8-2C3E-0EC58AAB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907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13E346-EE13-5BF7-C85E-D919A7AFE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0D7FBA5-71E7-B98C-C9D9-586AD819B3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1A815DA-0CAE-F15F-96B8-FEA67B18C1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F96679E-7202-FAA2-6BE1-20CDF62041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35BD376-C1DE-F3EE-1730-641269BCA0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78CD05E-6146-875D-9B43-B3F258638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6C8612A-0640-5BD9-5AC7-61D993C4D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92F2630-51E7-D7CA-F9CE-E3E97334D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652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0589F6-0A10-2AE5-09A1-F0EB210AD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2CC7395-095F-B6AB-ECF4-FF962B4A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2AF25AC-5E82-2A42-B315-A7863FB2F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FBAF4B0-7BDC-0A50-3075-2999FFE6C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117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CF6DE31-51F2-5459-D6BA-739C11EC7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4E010D6-9FAF-6C56-2D12-BBEDCC57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B6902EE-A4BF-AAD6-4C5B-1F90F3CD5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627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6FBC40-D273-F83F-5BD3-7BC78EBD0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E098B7-7B6E-DEC9-093E-C24615EE9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58B3D-A1CC-0173-8FD7-5A0AB89932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8E9796-211C-55A8-B9D4-825CB7A61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913C3C-9C76-B5F2-1696-FB4D5607B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4CA2A56-64F5-35F8-CED5-9325BE608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016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018E4B-13C3-2396-1630-99E2D3AAD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D4767F-6538-8302-085B-70EED95E73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7EEC9D8-CB99-BB37-C42E-EDC1866AC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8A95D01-611C-C3FA-1678-52887DD8D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9BF8E-7B5B-4871-F8C2-5FDBF9B0D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A44FCE6-BAD2-2CFA-62DC-09154E042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639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8F4933C-B68F-1BD3-7C1B-6FB50AB49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87E0222-4C1C-FD94-91AE-E08677AAC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0DA1A7A-D6D5-F1F4-65E7-E56E3C690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188FA9-0E89-4A53-A663-61B69CC4D229}" type="datetimeFigureOut">
              <a:rPr lang="es-ES" smtClean="0"/>
              <a:pPr/>
              <a:t>2/9/26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3B8A50-37EF-7250-48CC-11FBCD8FC1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43AF58-DABA-2E83-F323-E3B1778CD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22F3AB-DC41-4C3F-A55C-7A849699B9E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5754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microsoft.com/office/2007/relationships/diagramDrawing" Target="../diagrams/drawing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diagramColors" Target="../diagrams/colors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QuickStyle" Target="../diagrams/quickStyle7.xml"/><Relationship Id="rId5" Type="http://schemas.openxmlformats.org/officeDocument/2006/relationships/diagramQuickStyle" Target="../diagrams/quickStyle6.xml"/><Relationship Id="rId10" Type="http://schemas.openxmlformats.org/officeDocument/2006/relationships/diagramLayout" Target="../diagrams/layout7.xml"/><Relationship Id="rId4" Type="http://schemas.openxmlformats.org/officeDocument/2006/relationships/diagramLayout" Target="../diagrams/layout6.xml"/><Relationship Id="rId9" Type="http://schemas.openxmlformats.org/officeDocument/2006/relationships/diagramData" Target="../diagrams/data7.xml"/><Relationship Id="rId1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diagramColors" Target="../diagrams/colors3.xml"/><Relationship Id="rId18" Type="http://schemas.openxmlformats.org/officeDocument/2006/relationships/diagramColors" Target="../diagrams/colors4.xml"/><Relationship Id="rId3" Type="http://schemas.openxmlformats.org/officeDocument/2006/relationships/image" Target="../media/image23.jpeg"/><Relationship Id="rId7" Type="http://schemas.openxmlformats.org/officeDocument/2006/relationships/diagramColors" Target="../diagrams/colors2.xml"/><Relationship Id="rId12" Type="http://schemas.openxmlformats.org/officeDocument/2006/relationships/diagramQuickStyle" Target="../diagrams/quickStyle3.xml"/><Relationship Id="rId17" Type="http://schemas.openxmlformats.org/officeDocument/2006/relationships/diagramQuickStyle" Target="../diagrams/quickStyle4.xml"/><Relationship Id="rId2" Type="http://schemas.openxmlformats.org/officeDocument/2006/relationships/image" Target="../media/image22.jpeg"/><Relationship Id="rId16" Type="http://schemas.openxmlformats.org/officeDocument/2006/relationships/diagramLayout" Target="../diagrams/layout4.xml"/><Relationship Id="rId20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diagramLayout" Target="../diagrams/layout3.xml"/><Relationship Id="rId5" Type="http://schemas.openxmlformats.org/officeDocument/2006/relationships/diagramLayout" Target="../diagrams/layout2.xml"/><Relationship Id="rId15" Type="http://schemas.openxmlformats.org/officeDocument/2006/relationships/diagramData" Target="../diagrams/data4.xml"/><Relationship Id="rId10" Type="http://schemas.openxmlformats.org/officeDocument/2006/relationships/diagramData" Target="../diagrams/data3.xml"/><Relationship Id="rId19" Type="http://schemas.microsoft.com/office/2007/relationships/diagramDrawing" Target="../diagrams/drawing4.xml"/><Relationship Id="rId4" Type="http://schemas.openxmlformats.org/officeDocument/2006/relationships/diagramData" Target="../diagrams/data2.xml"/><Relationship Id="rId9" Type="http://schemas.openxmlformats.org/officeDocument/2006/relationships/image" Target="../media/image24.jpeg"/><Relationship Id="rId14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11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491518" y="5794229"/>
            <a:ext cx="11353800" cy="815602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45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GESTIONE CRISTIANA DELLA VITA E MISSIONE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5805" y="1198630"/>
            <a:ext cx="8124989" cy="4534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4970593"/>
            <a:ext cx="1538151" cy="6771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12 SETTEMBRE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F39DC4-AAEA-8E31-E40A-22F97ED3A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2745839-945A-2D13-12E8-BBE2B7F6D26A}"/>
              </a:ext>
            </a:extLst>
          </p:cNvPr>
          <p:cNvSpPr txBox="1"/>
          <p:nvPr/>
        </p:nvSpPr>
        <p:spPr>
          <a:xfrm rot="20067184">
            <a:off x="-408113" y="2263871"/>
            <a:ext cx="12191999" cy="1509755"/>
          </a:xfrm>
          <a:prstGeom prst="rect">
            <a:avLst/>
          </a:prstGeom>
          <a:noFill/>
        </p:spPr>
        <p:txBody>
          <a:bodyPr wrap="square">
            <a:prstTxWarp prst="textWave1">
              <a:avLst>
                <a:gd name="adj1" fmla="val 12500"/>
                <a:gd name="adj2" fmla="val -2998"/>
              </a:avLst>
            </a:prstTxWarp>
            <a:spAutoFit/>
            <a:scene3d>
              <a:camera prst="orthographicFront"/>
              <a:lightRig rig="threePt" dir="t"/>
            </a:scene3d>
            <a:sp3d extrusionH="57150" contourW="19050">
              <a:bevelT h="25400" prst="softRound"/>
              <a:contourClr>
                <a:schemeClr val="bg1"/>
              </a:contourClr>
            </a:sp3d>
          </a:bodyPr>
          <a:lstStyle/>
          <a:p>
            <a:pPr algn="ctr"/>
            <a:r>
              <a:rPr lang="es-ES" sz="6000" b="1" dirty="0">
                <a:ln w="15875">
                  <a:noFill/>
                  <a:prstDash val="solid"/>
                </a:ln>
                <a:solidFill>
                  <a:srgbClr val="297F75"/>
                </a:solidFill>
                <a:effectLst>
                  <a:outerShdw dist="38100" dir="2700000" algn="bl" rotWithShape="0">
                    <a:srgbClr val="DD8E4B"/>
                  </a:outerShdw>
                </a:effectLst>
              </a:rPr>
              <a:t>RISULTATI DELL’AMMINISTRAZIONE</a:t>
            </a:r>
          </a:p>
        </p:txBody>
      </p:sp>
    </p:spTree>
    <p:extLst>
      <p:ext uri="{BB962C8B-B14F-4D97-AF65-F5344CB8AC3E}">
        <p14:creationId xmlns:p14="http://schemas.microsoft.com/office/powerpoint/2010/main" val="345329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0CA757F-C66A-82E3-9DFD-01BF4B8D20B5}"/>
              </a:ext>
            </a:extLst>
          </p:cNvPr>
          <p:cNvSpPr txBox="1"/>
          <p:nvPr/>
        </p:nvSpPr>
        <p:spPr>
          <a:xfrm>
            <a:off x="0" y="-48125"/>
            <a:ext cx="8943975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4400" b="1" spc="3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>
                      <a:lumMod val="50000"/>
                    </a:schemeClr>
                  </a:outerShdw>
                </a:effectLst>
              </a:rPr>
              <a:t>L’UNITÀ DELLA CHIESA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5AA1478-7924-4108-6BDF-652AF671D54E}"/>
              </a:ext>
            </a:extLst>
          </p:cNvPr>
          <p:cNvSpPr txBox="1"/>
          <p:nvPr/>
        </p:nvSpPr>
        <p:spPr>
          <a:xfrm>
            <a:off x="246497" y="695536"/>
            <a:ext cx="8450981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b="1" dirty="0">
                <a:latin typeface="Comic Sans MS" panose="030F0702030302020204" pitchFamily="66" charset="0"/>
              </a:rPr>
              <a:t>«Poiché l'adempimento di questo servizio sacro non solo supplisce alle necessità dei santi, ma produce anche abbondanza di ringraziamenti verso Dio»</a:t>
            </a:r>
            <a:r>
              <a:rPr lang="es-ES" b="1" dirty="0"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latin typeface="Comic Sans MS" panose="030F0702030302020204" pitchFamily="66" charset="0"/>
              </a:rPr>
              <a:t>(2 Corinzi 9:12)</a:t>
            </a:r>
            <a:endParaRPr lang="es-E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AFAE07E8-78CD-1D42-0EB6-3B0C91B82C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0758751"/>
              </p:ext>
            </p:extLst>
          </p:nvPr>
        </p:nvGraphicFramePr>
        <p:xfrm>
          <a:off x="4321174" y="1879293"/>
          <a:ext cx="4546601" cy="2185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4084F8B-4368-0638-DD24-A21E3F9DDC16}"/>
              </a:ext>
            </a:extLst>
          </p:cNvPr>
          <p:cNvSpPr txBox="1"/>
          <p:nvPr/>
        </p:nvSpPr>
        <p:spPr>
          <a:xfrm>
            <a:off x="171450" y="1763144"/>
            <a:ext cx="4578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L'offerta che veniva portata a Gerusalemme aveva anche altri effetti positivi </a:t>
            </a:r>
            <a:r>
              <a:rPr lang="es-ES" b="1" dirty="0"/>
              <a:t>(2 Co 9:12).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D61DE22-E213-B397-222C-4730F2595A65}"/>
              </a:ext>
            </a:extLst>
          </p:cNvPr>
          <p:cNvSpPr txBox="1"/>
          <p:nvPr/>
        </p:nvSpPr>
        <p:spPr>
          <a:xfrm>
            <a:off x="5664529" y="4274410"/>
            <a:ext cx="65274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Un altro effetto positivo è che il modo in cui è stata gestita l’offerta ci offre oggi un insegnamento speciale: tutto deve essere fatto con ordine e seguendo le procedure corrette.</a:t>
            </a:r>
            <a:endParaRPr lang="es-ES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5699776-E0A7-6217-CA62-16EDBEEA05C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3975" y="209490"/>
            <a:ext cx="3076575" cy="3819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AD2A7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7FEE55C9-767B-DB66-F873-6C86FD9043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5435603"/>
              </p:ext>
            </p:extLst>
          </p:nvPr>
        </p:nvGraphicFramePr>
        <p:xfrm>
          <a:off x="171450" y="4339388"/>
          <a:ext cx="5105400" cy="232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BB653685-8308-4FFD-2D83-95448F62C416}"/>
              </a:ext>
            </a:extLst>
          </p:cNvPr>
          <p:cNvSpPr txBox="1"/>
          <p:nvPr/>
        </p:nvSpPr>
        <p:spPr>
          <a:xfrm>
            <a:off x="159575" y="2660719"/>
            <a:ext cx="46736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Ebrei e gentili erano legati da vincoli di aiuto e gratitudine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(Ro 15:26,27).</a:t>
            </a:r>
            <a:r>
              <a:rPr lang="it-IT" b="1" dirty="0">
                <a:solidFill>
                  <a:prstClr val="black"/>
                </a:solidFill>
              </a:rPr>
              <a:t> In questo modo si raggiungeva l'obiettivo finale dell'apostolo: l'unità nella chiesa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D6F9693-EB66-03AA-E8FD-F3F9A6C40EC4}"/>
              </a:ext>
            </a:extLst>
          </p:cNvPr>
          <p:cNvSpPr txBox="1"/>
          <p:nvPr/>
        </p:nvSpPr>
        <p:spPr>
          <a:xfrm>
            <a:off x="5375564" y="5443474"/>
            <a:ext cx="68164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Paolo incaricò Tito di occuparsi della raccolta, e le chiese designarono alcuni fratelli che lo aiutassero in questo compito        (2 Co 8:16-24). Non c’era modo migliore per portare avanti la raccolta e l’invio dell’offerta a Gerusalemme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pic>
        <p:nvPicPr>
          <p:cNvPr id="2050" name="Picture 2" descr="C:\DATOS PC CLAUDIO\IGLESIA\Escuela Sabatica - ppt lecciones\2026\3 TRIMESTRE\leccion 11\Immagine5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025735" y="4468318"/>
            <a:ext cx="1027732" cy="11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067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288991E-0B28-4441-971D-77DAAD513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3288991E-0B28-4441-971D-77DAAD513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graphicEl>
                                              <a:dgm id="{3288991E-0B28-4441-971D-77DAAD513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graphicEl>
                                              <a:dgm id="{3288991E-0B28-4441-971D-77DAAD5132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00FF47-5011-4F50-9CF2-908AE9AC6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graphicEl>
                                              <a:dgm id="{9900FF47-5011-4F50-9CF2-908AE9AC6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graphicEl>
                                              <a:dgm id="{9900FF47-5011-4F50-9CF2-908AE9AC6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graphicEl>
                                              <a:dgm id="{9900FF47-5011-4F50-9CF2-908AE9AC66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153C1C-6587-4D86-BC82-A2FEEC0A0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79153C1C-6587-4D86-BC82-A2FEEC0A0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graphicEl>
                                              <a:dgm id="{79153C1C-6587-4D86-BC82-A2FEEC0A0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graphicEl>
                                              <a:dgm id="{79153C1C-6587-4D86-BC82-A2FEEC0A01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5040D4-5C01-43D5-B921-468D641AC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675040D4-5C01-43D5-B921-468D641AC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graphicEl>
                                              <a:dgm id="{675040D4-5C01-43D5-B921-468D641AC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graphicEl>
                                              <a:dgm id="{675040D4-5C01-43D5-B921-468D641AC2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5EA1C5E-CEDC-45D6-ABA4-17E10C073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graphicEl>
                                              <a:dgm id="{65EA1C5E-CEDC-45D6-ABA4-17E10C073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graphicEl>
                                              <a:dgm id="{65EA1C5E-CEDC-45D6-ABA4-17E10C073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graphicEl>
                                              <a:dgm id="{65EA1C5E-CEDC-45D6-ABA4-17E10C0730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4AABA60-5AA7-44DF-8C72-9FB8C33B3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graphicEl>
                                              <a:dgm id="{F4AABA60-5AA7-44DF-8C72-9FB8C33B3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>
                                            <p:graphicEl>
                                              <a:dgm id="{F4AABA60-5AA7-44DF-8C72-9FB8C33B35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>
                                            <p:graphicEl>
                                              <a:dgm id="{F4AABA60-5AA7-44DF-8C72-9FB8C33B35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9D784F-957E-4CDA-90FB-438DC21E53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graphicEl>
                                              <a:dgm id="{D69D784F-957E-4CDA-90FB-438DC21E53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graphicEl>
                                              <a:dgm id="{D69D784F-957E-4CDA-90FB-438DC21E53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>
                                            <p:graphicEl>
                                              <a:dgm id="{D69D784F-957E-4CDA-90FB-438DC21E53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B292DC-95FB-492F-83CC-D12DC7FD95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>
                                            <p:graphicEl>
                                              <a:dgm id="{FAB292DC-95FB-492F-83CC-D12DC7FD95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graphicEl>
                                              <a:dgm id="{FAB292DC-95FB-492F-83CC-D12DC7FD95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>
                                            <p:graphicEl>
                                              <a:dgm id="{FAB292DC-95FB-492F-83CC-D12DC7FD95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52DB1F4-BAF9-427E-8B52-30FFA76A6B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>
                                            <p:graphicEl>
                                              <a:dgm id="{952DB1F4-BAF9-427E-8B52-30FFA76A6B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>
                                            <p:graphicEl>
                                              <a:dgm id="{952DB1F4-BAF9-427E-8B52-30FFA76A6B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graphicEl>
                                              <a:dgm id="{952DB1F4-BAF9-427E-8B52-30FFA76A6B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2480E458-D9CD-4DC9-BC01-5F89FE9A4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>
                                            <p:graphicEl>
                                              <a:dgm id="{2480E458-D9CD-4DC9-BC01-5F89FE9A4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>
                                            <p:graphicEl>
                                              <a:dgm id="{2480E458-D9CD-4DC9-BC01-5F89FE9A4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">
                                            <p:graphicEl>
                                              <a:dgm id="{2480E458-D9CD-4DC9-BC01-5F89FE9A42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240A3A8-9023-4AE9-B435-120214A01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>
                                            <p:graphicEl>
                                              <a:dgm id="{6240A3A8-9023-4AE9-B435-120214A01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>
                                            <p:graphicEl>
                                              <a:dgm id="{6240A3A8-9023-4AE9-B435-120214A01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>
                                            <p:graphicEl>
                                              <a:dgm id="{6240A3A8-9023-4AE9-B435-120214A01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>
                                            <p:graphicEl>
                                              <a:dgm id="{6240A3A8-9023-4AE9-B435-120214A01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A2402C1F-908A-4044-83A7-8258DB8C0B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>
                                            <p:graphicEl>
                                              <a:dgm id="{A2402C1F-908A-4044-83A7-8258DB8C0B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>
                                            <p:graphicEl>
                                              <a:dgm id="{A2402C1F-908A-4044-83A7-8258DB8C0B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">
                                            <p:graphicEl>
                                              <a:dgm id="{A2402C1F-908A-4044-83A7-8258DB8C0B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E8E6132-1985-4ABA-AB5A-4CB8263D47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>
                                            <p:graphicEl>
                                              <a:dgm id="{CE8E6132-1985-4ABA-AB5A-4CB8263D47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>
                                            <p:graphicEl>
                                              <a:dgm id="{CE8E6132-1985-4ABA-AB5A-4CB8263D47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>
                                            <p:graphicEl>
                                              <a:dgm id="{CE8E6132-1985-4ABA-AB5A-4CB8263D47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0C29B168-0B11-47E0-A26F-288917C37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">
                                            <p:graphicEl>
                                              <a:dgm id="{0C29B168-0B11-47E0-A26F-288917C37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">
                                            <p:graphicEl>
                                              <a:dgm id="{0C29B168-0B11-47E0-A26F-288917C37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>
                                            <p:graphicEl>
                                              <a:dgm id="{0C29B168-0B11-47E0-A26F-288917C37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>
                                            <p:graphicEl>
                                              <a:dgm id="{0C29B168-0B11-47E0-A26F-288917C37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B36F94E-AE41-4191-A389-815E23663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4">
                                            <p:graphicEl>
                                              <a:dgm id="{CB36F94E-AE41-4191-A389-815E23663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4">
                                            <p:graphicEl>
                                              <a:dgm id="{CB36F94E-AE41-4191-A389-815E23663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4">
                                            <p:graphicEl>
                                              <a:dgm id="{CB36F94E-AE41-4191-A389-815E236637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8488BCB-BCEB-4641-B939-6A1605E8E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">
                                            <p:graphicEl>
                                              <a:dgm id="{D8488BCB-BCEB-4641-B939-6A1605E8E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">
                                            <p:graphicEl>
                                              <a:dgm id="{D8488BCB-BCEB-4641-B939-6A1605E8E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">
                                            <p:graphicEl>
                                              <a:dgm id="{D8488BCB-BCEB-4641-B939-6A1605E8EE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F5B832C-EFCC-42E3-845F-991653AD55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4">
                                            <p:graphicEl>
                                              <a:dgm id="{8F5B832C-EFCC-42E3-845F-991653AD55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">
                                            <p:graphicEl>
                                              <a:dgm id="{8F5B832C-EFCC-42E3-845F-991653AD55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">
                                            <p:graphicEl>
                                              <a:dgm id="{8F5B832C-EFCC-42E3-845F-991653AD55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">
                                            <p:graphicEl>
                                              <a:dgm id="{8F5B832C-EFCC-42E3-845F-991653AD55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A014DCC8-BC27-40F3-AF66-E9A5DD6BB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4">
                                            <p:graphicEl>
                                              <a:dgm id="{A014DCC8-BC27-40F3-AF66-E9A5DD6BB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4">
                                            <p:graphicEl>
                                              <a:dgm id="{A014DCC8-BC27-40F3-AF66-E9A5DD6BB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4">
                                            <p:graphicEl>
                                              <a:dgm id="{A014DCC8-BC27-40F3-AF66-E9A5DD6BBA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2DCC866-07AC-4D81-814E-A1E26451E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4">
                                            <p:graphicEl>
                                              <a:dgm id="{32DCC866-07AC-4D81-814E-A1E26451E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4">
                                            <p:graphicEl>
                                              <a:dgm id="{32DCC866-07AC-4D81-814E-A1E26451E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4">
                                            <p:graphicEl>
                                              <a:dgm id="{32DCC866-07AC-4D81-814E-A1E26451EA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Graphic spid="5" grpId="0">
        <p:bldSub>
          <a:bldDgm bld="one"/>
        </p:bldSub>
      </p:bldGraphic>
      <p:bldP spid="6" grpId="0"/>
      <p:bldP spid="8" grpId="0"/>
      <p:bldGraphic spid="14" grpId="0" uiExpand="1">
        <p:bldSub>
          <a:bldDgm bld="one"/>
        </p:bldSub>
      </p:bldGraphic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6000"/>
            <a:lum/>
          </a:blip>
          <a:srcRect/>
          <a:stretch>
            <a:fillRect l="-4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5565567-85CA-A288-F6ED-6AA3DDA63682}"/>
              </a:ext>
            </a:extLst>
          </p:cNvPr>
          <p:cNvSpPr txBox="1"/>
          <p:nvPr/>
        </p:nvSpPr>
        <p:spPr>
          <a:xfrm>
            <a:off x="1389407" y="535066"/>
            <a:ext cx="10680418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«L’opera di Dio deve essere sostenuta dalle decime, dalle donazioni e dalle offerte. È adesso che il Signore chiede i mezzi che ha affidato ai suoi amministratori.</a:t>
            </a:r>
            <a:r>
              <a:rPr lang="es-ES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 […]</a:t>
            </a:r>
          </a:p>
          <a:p>
            <a:pPr algn="ctr">
              <a:spcBef>
                <a:spcPts val="600"/>
              </a:spcBef>
            </a:pPr>
            <a:r>
              <a:rPr lang="it-IT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Ai suoi seguaci, il Signore non richiede niente più di quello che Lui ha fatto. </a:t>
            </a:r>
            <a:r>
              <a:rPr lang="es-ES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[…]</a:t>
            </a:r>
            <a:r>
              <a:rPr lang="it-IT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 Egli mise da parte il suo manto e la sua corona regale e discendendo dalla sua condizione elevata si fece povero, affinché mediante la sua povertà ci potessimo impossessare dei tesori eterni. </a:t>
            </a:r>
          </a:p>
          <a:p>
            <a:pPr algn="ctr">
              <a:spcBef>
                <a:spcPts val="600"/>
              </a:spcBef>
            </a:pPr>
            <a:r>
              <a:rPr lang="it-IT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Dio non diede solamente le sue ricchezze, ma soprattutto la sua vita in abnegazione e sacrificio, al fine di eliminare ogni ostacolo per chi cerca d’entrare nel regno di Dio</a:t>
            </a:r>
            <a:r>
              <a:rPr lang="es-ES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.</a:t>
            </a:r>
          </a:p>
          <a:p>
            <a:pPr algn="ctr">
              <a:spcBef>
                <a:spcPts val="600"/>
              </a:spcBef>
            </a:pPr>
            <a:r>
              <a:rPr lang="es-ES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[…]</a:t>
            </a:r>
            <a:r>
              <a:rPr lang="it-IT" sz="2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omic Sans MS" pitchFamily="66" charset="0"/>
              </a:rPr>
              <a:t> Il Signor Gesù ci invita unanimemente a essere operai con Lui. È il padrone di tutto quello che possediamo ed ha diritto su tutto. Mediante la nostra disposizione nell’aiutare la sua opera, ora, possiamo mostrare il nostro amore per Lui».</a:t>
            </a:r>
            <a:endParaRPr lang="es-ES" sz="2400" b="1" dirty="0">
              <a:solidFill>
                <a:schemeClr val="bg2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3C0A81D-41AB-95D4-9521-D3CB43F35894}"/>
              </a:ext>
            </a:extLst>
          </p:cNvPr>
          <p:cNvSpPr txBox="1"/>
          <p:nvPr/>
        </p:nvSpPr>
        <p:spPr>
          <a:xfrm>
            <a:off x="6220044" y="5948907"/>
            <a:ext cx="5971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E.G. White, </a:t>
            </a:r>
            <a:r>
              <a:rPr lang="es-ES" sz="1600" b="1" i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Volgi</a:t>
            </a:r>
            <a:r>
              <a:rPr lang="es-ES" sz="1600" b="1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lo sguardo a Gesù</a:t>
            </a:r>
            <a:r>
              <a:rPr lang="es-ES" sz="16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,  9 </a:t>
            </a:r>
            <a:r>
              <a:rPr lang="es-ES" sz="1600" b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aprile</a:t>
            </a:r>
            <a:r>
              <a:rPr lang="es-ES" sz="16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, libera </a:t>
            </a:r>
            <a:r>
              <a:rPr lang="es-ES" sz="1600" b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traduzione</a:t>
            </a:r>
            <a:r>
              <a:rPr lang="es-ES" sz="16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7293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E471D0F-F1EC-2BF7-E03B-FCF0A4B65FA9}"/>
              </a:ext>
            </a:extLst>
          </p:cNvPr>
          <p:cNvSpPr txBox="1"/>
          <p:nvPr/>
        </p:nvSpPr>
        <p:spPr>
          <a:xfrm>
            <a:off x="6734174" y="128111"/>
            <a:ext cx="545782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«V</a:t>
            </a:r>
            <a:r>
              <a:rPr lang="it-IT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oi conoscete infatti la grazia del Signor nostro Gesù Cristo il quale, essendo ricco, si è fatto povero per voi, affinché voi diventaste ricchi per mezzo della sua povertà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(2 Corinzi 8:9)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74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C2AEB6C-E36E-7DA9-DB7A-DE316BFF2BCE}"/>
              </a:ext>
            </a:extLst>
          </p:cNvPr>
          <p:cNvSpPr txBox="1"/>
          <p:nvPr/>
        </p:nvSpPr>
        <p:spPr>
          <a:xfrm>
            <a:off x="4057649" y="3190873"/>
            <a:ext cx="5407954" cy="3170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600"/>
              </a:spcBef>
            </a:pPr>
            <a:r>
              <a:rPr lang="es-ES" sz="2000" b="1" dirty="0">
                <a:solidFill>
                  <a:srgbClr val="BA4252"/>
                </a:solidFill>
              </a:rPr>
              <a:t>Origine dell’amministrazione:</a:t>
            </a:r>
          </a:p>
          <a:p>
            <a:pPr>
              <a:spcBef>
                <a:spcPts val="600"/>
              </a:spcBef>
            </a:pPr>
            <a:r>
              <a:rPr lang="es-ES" sz="2000" b="1" dirty="0"/>
              <a:t>L’esempio di Gesù.</a:t>
            </a:r>
          </a:p>
          <a:p>
            <a:pPr>
              <a:spcBef>
                <a:spcPts val="600"/>
              </a:spcBef>
            </a:pPr>
            <a:r>
              <a:rPr lang="es-ES" sz="2000" b="1" dirty="0"/>
              <a:t>La risposta alla grazia ricevuta.                    </a:t>
            </a:r>
          </a:p>
          <a:p>
            <a:pPr>
              <a:spcBef>
                <a:spcPts val="600"/>
              </a:spcBef>
            </a:pPr>
            <a:r>
              <a:rPr lang="es-ES" sz="2000" b="1" dirty="0">
                <a:solidFill>
                  <a:srgbClr val="7F48B9"/>
                </a:solidFill>
              </a:rPr>
              <a:t>Come esercitare l’amministrazione:</a:t>
            </a:r>
          </a:p>
          <a:p>
            <a:pPr>
              <a:spcBef>
                <a:spcPts val="600"/>
              </a:spcBef>
            </a:pPr>
            <a:r>
              <a:rPr lang="es-ES" sz="2000" b="1" dirty="0"/>
              <a:t>Una pianificazione corretta.</a:t>
            </a:r>
          </a:p>
          <a:p>
            <a:pPr>
              <a:spcBef>
                <a:spcPts val="600"/>
              </a:spcBef>
            </a:pPr>
            <a:r>
              <a:rPr lang="es-ES" sz="2000" b="1" dirty="0"/>
              <a:t>Un atteggiamento corretto.</a:t>
            </a:r>
          </a:p>
          <a:p>
            <a:pPr>
              <a:spcBef>
                <a:spcPts val="1200"/>
              </a:spcBef>
            </a:pPr>
            <a:r>
              <a:rPr lang="es-ES" sz="2000" b="1" dirty="0">
                <a:solidFill>
                  <a:srgbClr val="375FA5"/>
                </a:solidFill>
              </a:rPr>
              <a:t>Risultati dell’amministrazione: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L’unità della chiesa.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794C4E7-CADD-4E75-9179-F10ADB2E9A2B}"/>
              </a:ext>
            </a:extLst>
          </p:cNvPr>
          <p:cNvSpPr txBox="1"/>
          <p:nvPr/>
        </p:nvSpPr>
        <p:spPr>
          <a:xfrm>
            <a:off x="123824" y="114582"/>
            <a:ext cx="11944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/>
              <a:t>L'amministrazione è il modo in cui una persona gestisce ciò che le è stato affidato.</a:t>
            </a:r>
            <a:endParaRPr lang="es-ES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AE0A829-8A0E-3A68-0FF5-C429C1ED2772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3824" y="3167963"/>
            <a:ext cx="3030802" cy="35201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76A9FA7-F240-C96F-85A6-8BB294574A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714" y="3189833"/>
            <a:ext cx="376079" cy="4967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EDF2C1D-1E4B-935F-81DE-71BA75F2893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1477" y="5370273"/>
            <a:ext cx="376079" cy="4967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8994107A-52D9-8AFD-89A3-4B6EA1F7300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6442" y="4431327"/>
            <a:ext cx="376079" cy="4967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5CE242C6-939D-0505-862E-1AC7B68A82F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8368" y="4008840"/>
            <a:ext cx="266317" cy="2602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04CC2217-9E95-0117-4990-B3A85C6E5DD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823" y="3634961"/>
            <a:ext cx="266317" cy="2602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D15E04F5-AC1A-1A1C-2561-2CDB294601C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419" y="5956538"/>
            <a:ext cx="266317" cy="2602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9" name="Imagen 38">
            <a:extLst>
              <a:ext uri="{FF2B5EF4-FFF2-40B4-BE49-F238E27FC236}">
                <a16:creationId xmlns:a16="http://schemas.microsoft.com/office/drawing/2014/main" id="{58492314-51F3-7A8C-AD77-A1310D00A51F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823" y="4776011"/>
            <a:ext cx="266317" cy="2602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9C304DD7-D534-02F8-AE98-D9E5DE156EF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253" y="5107943"/>
            <a:ext cx="266317" cy="2602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DF09FEBA-7781-B2BF-BD06-36CAF67A3097}"/>
              </a:ext>
            </a:extLst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9396667" y="3006279"/>
            <a:ext cx="2671507" cy="3647951"/>
          </a:xfrm>
          <a:prstGeom prst="snip2DiagRect">
            <a:avLst>
              <a:gd name="adj1" fmla="val 15714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01D1934-0D4E-F440-EF11-ACB06D82C397}"/>
              </a:ext>
            </a:extLst>
          </p:cNvPr>
          <p:cNvSpPr txBox="1"/>
          <p:nvPr/>
        </p:nvSpPr>
        <p:spPr>
          <a:xfrm>
            <a:off x="96114" y="1621519"/>
            <a:ext cx="1206817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 Corinzi si erano già impegnati ad aiutare, e si avvicinava il momento in cui quell’impegno avrebbe dovuto concretizzarsi. Le chiese della Macedonia avevano già iniziato a partecipare. Paolo non era interessato all’importo economico, ma alla motivazione e allo spirito con cui i credenti avrebbero colto questa opportunità che veniva loro offerta di rispondere alle grazie ricevute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A269756-2339-3328-7C77-D61D94ABD9FA}"/>
              </a:ext>
            </a:extLst>
          </p:cNvPr>
          <p:cNvSpPr txBox="1"/>
          <p:nvPr/>
        </p:nvSpPr>
        <p:spPr>
          <a:xfrm>
            <a:off x="123823" y="514692"/>
            <a:ext cx="120681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Nel contesto della seconda lettera di Paolo ai Corinzi, il concetto di “amministrazione” si riferisce a un progetto specifico dell’apostolo: che le chiese dei gentili raccogliessero fondi per aiutare la chiesa di Gerusalemme, che stava attraversando un periodo molto difficile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296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3F9575F-AECA-4C79-0B2B-A3D23F8D2F4D}"/>
              </a:ext>
            </a:extLst>
          </p:cNvPr>
          <p:cNvSpPr txBox="1"/>
          <p:nvPr/>
        </p:nvSpPr>
        <p:spPr>
          <a:xfrm rot="20067184">
            <a:off x="-408113" y="2263871"/>
            <a:ext cx="12191999" cy="1509755"/>
          </a:xfrm>
          <a:prstGeom prst="rect">
            <a:avLst/>
          </a:prstGeom>
          <a:noFill/>
        </p:spPr>
        <p:txBody>
          <a:bodyPr wrap="square">
            <a:prstTxWarp prst="textWave1">
              <a:avLst>
                <a:gd name="adj1" fmla="val 12500"/>
                <a:gd name="adj2" fmla="val -2998"/>
              </a:avLst>
            </a:prstTxWarp>
            <a:spAutoFit/>
            <a:scene3d>
              <a:camera prst="orthographicFront"/>
              <a:lightRig rig="threePt" dir="t"/>
            </a:scene3d>
            <a:sp3d extrusionH="57150" contourW="19050">
              <a:bevelT h="25400" prst="softRound"/>
              <a:contourClr>
                <a:schemeClr val="bg1"/>
              </a:contourClr>
            </a:sp3d>
          </a:bodyPr>
          <a:lstStyle/>
          <a:p>
            <a:pPr algn="ctr"/>
            <a:r>
              <a:rPr lang="es-ES" sz="6000" b="1" dirty="0">
                <a:ln w="15875">
                  <a:noFill/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dist="38100" dir="2700000" algn="bl" rotWithShape="0">
                    <a:srgbClr val="00DA9C"/>
                  </a:outerShdw>
                </a:effectLst>
              </a:rPr>
              <a:t>ORIGINE DELL’AMMINISTRAZIONE</a:t>
            </a:r>
          </a:p>
        </p:txBody>
      </p:sp>
    </p:spTree>
    <p:extLst>
      <p:ext uri="{BB962C8B-B14F-4D97-AF65-F5344CB8AC3E}">
        <p14:creationId xmlns:p14="http://schemas.microsoft.com/office/powerpoint/2010/main" val="115845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E6916-E168-248D-CCB9-356DF1A15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473ACF0-DB97-89F6-741B-978ECE523D1F}"/>
              </a:ext>
            </a:extLst>
          </p:cNvPr>
          <p:cNvSpPr txBox="1"/>
          <p:nvPr/>
        </p:nvSpPr>
        <p:spPr>
          <a:xfrm>
            <a:off x="0" y="0"/>
            <a:ext cx="5723900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000" b="1" dirty="0">
                <a:ln/>
                <a:solidFill>
                  <a:schemeClr val="accent5"/>
                </a:solidFill>
              </a:rPr>
              <a:t>L’ESEMPIO DI GESÙ</a:t>
            </a:r>
          </a:p>
          <a:p>
            <a:pPr algn="ctr"/>
            <a:endParaRPr lang="es-ES" sz="4000" b="1" dirty="0">
              <a:ln/>
              <a:solidFill>
                <a:schemeClr val="accent5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22EC8D6-0F26-3262-4FE3-162A25F19036}"/>
              </a:ext>
            </a:extLst>
          </p:cNvPr>
          <p:cNvSpPr txBox="1"/>
          <p:nvPr/>
        </p:nvSpPr>
        <p:spPr>
          <a:xfrm>
            <a:off x="228288" y="704980"/>
            <a:ext cx="5267325" cy="14773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«Voi conoscete infatti la grazia del Signor nostro Gesù Cristo il quale, essendo ricco, si è fatto povero per voi, affinché voi diventaste ricchi per mezzo della sua povertà»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(2 </a:t>
            </a:r>
            <a:r>
              <a:rPr lang="es-E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Corinzi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8:9)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2031096-49C0-EA19-367C-27B22ADA3369}"/>
              </a:ext>
            </a:extLst>
          </p:cNvPr>
          <p:cNvSpPr txBox="1"/>
          <p:nvPr/>
        </p:nvSpPr>
        <p:spPr>
          <a:xfrm>
            <a:off x="110064" y="2240957"/>
            <a:ext cx="5491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Qual è il rapporto tra la grazia di Dio e la generosità? (2 Co 8:1,2)</a:t>
            </a:r>
            <a:endParaRPr lang="es-ES" b="1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16423B81-1D13-F774-05C2-AFBEDC1DB8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8247788"/>
              </p:ext>
            </p:extLst>
          </p:nvPr>
        </p:nvGraphicFramePr>
        <p:xfrm>
          <a:off x="5723900" y="139893"/>
          <a:ext cx="6278804" cy="657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CC0FD01B-56F2-4CB0-BCE7-4E6FCBD22D96}"/>
              </a:ext>
            </a:extLst>
          </p:cNvPr>
          <p:cNvSpPr txBox="1"/>
          <p:nvPr/>
        </p:nvSpPr>
        <p:spPr>
          <a:xfrm>
            <a:off x="2397968" y="4226510"/>
            <a:ext cx="322005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E fece tutto questo per amor nostro! (</a:t>
            </a:r>
            <a:r>
              <a:rPr lang="it-IT" b="1" dirty="0" err="1"/>
              <a:t>Gv</a:t>
            </a:r>
            <a:r>
              <a:rPr lang="it-IT" b="1" dirty="0"/>
              <a:t> 15:13; </a:t>
            </a:r>
            <a:r>
              <a:rPr lang="it-IT" b="1" dirty="0" err="1"/>
              <a:t>Ef</a:t>
            </a:r>
            <a:r>
              <a:rPr lang="it-IT" b="1" dirty="0"/>
              <a:t> 5:2; Ga 2:20; 1 </a:t>
            </a:r>
            <a:r>
              <a:rPr lang="it-IT" b="1" dirty="0" err="1"/>
              <a:t>Gv</a:t>
            </a:r>
            <a:r>
              <a:rPr lang="it-IT" b="1" dirty="0"/>
              <a:t> 3:16).</a:t>
            </a:r>
          </a:p>
          <a:p>
            <a:pPr>
              <a:spcBef>
                <a:spcPts val="600"/>
              </a:spcBef>
            </a:pPr>
            <a:r>
              <a:rPr lang="es-ES" b="1" dirty="0"/>
              <a:t>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51E316B-4DBF-6264-DD4C-CEF91464111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999" y="4341560"/>
            <a:ext cx="2046714" cy="2419240"/>
          </a:xfrm>
          <a:prstGeom prst="ellipse">
            <a:avLst/>
          </a:prstGeom>
          <a:ln w="63500" cap="rnd">
            <a:solidFill>
              <a:srgbClr val="FEDB74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7C948A6-282D-3EF4-8F2B-B6F98A74CAD8}"/>
              </a:ext>
            </a:extLst>
          </p:cNvPr>
          <p:cNvSpPr txBox="1"/>
          <p:nvPr/>
        </p:nvSpPr>
        <p:spPr>
          <a:xfrm>
            <a:off x="110064" y="2959969"/>
            <a:ext cx="56138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Dio ha concesso la sua grazia alle chiese della Macedonia, e queste «hanno abbondato in ricchezze grazie alla loro generosità» (2 Co 8:2). E questa è la grazia di Gesù per loro e per noi: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C3C5DDD-6B2F-9B89-E5EB-7863B8337C75}"/>
              </a:ext>
            </a:extLst>
          </p:cNvPr>
          <p:cNvSpPr txBox="1"/>
          <p:nvPr/>
        </p:nvSpPr>
        <p:spPr>
          <a:xfrm>
            <a:off x="2410690" y="5294414"/>
            <a:ext cx="33132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Come reagiremo noi alla grazia di Gesù? «Avete ricevuto gratuitamente, date gratuitamente»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(Mt 10:8)</a:t>
            </a:r>
          </a:p>
        </p:txBody>
      </p:sp>
    </p:spTree>
    <p:extLst>
      <p:ext uri="{BB962C8B-B14F-4D97-AF65-F5344CB8AC3E}">
        <p14:creationId xmlns:p14="http://schemas.microsoft.com/office/powerpoint/2010/main" val="22999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9FCE707-76DE-4D09-B071-CD56993B0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09FCE707-76DE-4D09-B071-CD56993B0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09FCE707-76DE-4D09-B071-CD56993B0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09FCE707-76DE-4D09-B071-CD56993B00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A6B53D-B1B5-4D39-9629-75257A64B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3AA6B53D-B1B5-4D39-9629-75257A64B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3AA6B53D-B1B5-4D39-9629-75257A64B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3AA6B53D-B1B5-4D39-9629-75257A64B8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BE06E7A-DDD3-4F36-8819-08FB22895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dgm id="{BBE06E7A-DDD3-4F36-8819-08FB22895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73DDC57-1894-480B-BEF0-FDD73BB2EA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273DDC57-1894-480B-BEF0-FDD73BB2EA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273DDC57-1894-480B-BEF0-FDD73BB2EA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273DDC57-1894-480B-BEF0-FDD73BB2EA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E5775C4-4F13-4EB9-9BDF-AB2D28D0AC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DE5775C4-4F13-4EB9-9BDF-AB2D28D0AC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DE5775C4-4F13-4EB9-9BDF-AB2D28D0AC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dgm id="{DE5775C4-4F13-4EB9-9BDF-AB2D28D0AC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042206-B074-4977-88F9-59CE2DAED0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11042206-B074-4977-88F9-59CE2DAED0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2C7A729-925A-445A-8038-0BA3E54EAA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B2C7A729-925A-445A-8038-0BA3E54EAA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B2C7A729-925A-445A-8038-0BA3E54EAA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graphicEl>
                                              <a:dgm id="{B2C7A729-925A-445A-8038-0BA3E54EAA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31F055-AF37-4291-9EA9-154CC7358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5331F055-AF37-4291-9EA9-154CC7358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5331F055-AF37-4291-9EA9-154CC7358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>
                                            <p:graphicEl>
                                              <a:dgm id="{5331F055-AF37-4291-9EA9-154CC73586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D077C34-1666-4473-B481-C5A0168C1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>
                                            <p:graphicEl>
                                              <a:dgm id="{ED077C34-1666-4473-B481-C5A0168C1B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FF2AD96-9E48-454A-97CA-80924C8947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3FF2AD96-9E48-454A-97CA-80924C8947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3FF2AD96-9E48-454A-97CA-80924C8947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3FF2AD96-9E48-454A-97CA-80924C8947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0E2C50-450C-43D9-B27C-5AD2597AE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graphicEl>
                                              <a:dgm id="{E50E2C50-450C-43D9-B27C-5AD2597AE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E50E2C50-450C-43D9-B27C-5AD2597AE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">
                                            <p:graphicEl>
                                              <a:dgm id="{E50E2C50-450C-43D9-B27C-5AD2597AE6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718055-EED4-4829-B5DD-BB9AB2CDA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>
                                            <p:graphicEl>
                                              <a:dgm id="{D4718055-EED4-4829-B5DD-BB9AB2CDA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1720A2-C0B7-44B7-B89E-2EA0A8B8EC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>
                                            <p:graphicEl>
                                              <a:dgm id="{AE1720A2-C0B7-44B7-B89E-2EA0A8B8EC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AE1720A2-C0B7-44B7-B89E-2EA0A8B8EC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">
                                            <p:graphicEl>
                                              <a:dgm id="{AE1720A2-C0B7-44B7-B89E-2EA0A8B8EC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075BE2-29AB-4AED-B957-73376CB63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>
                                            <p:graphicEl>
                                              <a:dgm id="{F5075BE2-29AB-4AED-B957-73376CB63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>
                                            <p:graphicEl>
                                              <a:dgm id="{F5075BE2-29AB-4AED-B957-73376CB63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">
                                            <p:graphicEl>
                                              <a:dgm id="{F5075BE2-29AB-4AED-B957-73376CB633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DDC2141-8048-42FC-94EE-CE73F622E7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">
                                            <p:graphicEl>
                                              <a:dgm id="{9DDC2141-8048-42FC-94EE-CE73F622E7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Graphic spid="2" grpId="0">
        <p:bldSub>
          <a:bldDgm bld="one"/>
        </p:bldSub>
      </p:bldGraphic>
      <p:bldP spid="9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8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049F8E-43D3-05E8-B052-98126D2A9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D8A4FD56-9466-6204-D28B-3593314ADF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692" y="1822490"/>
            <a:ext cx="2790823" cy="156983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gradFill flip="none" rotWithShape="1">
              <a:gsLst>
                <a:gs pos="0">
                  <a:srgbClr val="BD00BD"/>
                </a:gs>
                <a:gs pos="48000">
                  <a:srgbClr val="BD00BD"/>
                </a:gs>
                <a:gs pos="52000">
                  <a:srgbClr val="22933E"/>
                </a:gs>
                <a:gs pos="100000">
                  <a:srgbClr val="22933E"/>
                </a:gs>
              </a:gsLst>
              <a:lin ang="16200000" scaled="1"/>
              <a:tileRect/>
            </a:gra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E17F674-52F3-C608-7763-0A0A66347ECB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LA RISPOSTA ALLA GRAZIA RICEVUTA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D0E5AA8-40DC-2455-03A8-251EB453CE8D}"/>
              </a:ext>
            </a:extLst>
          </p:cNvPr>
          <p:cNvSpPr txBox="1"/>
          <p:nvPr/>
        </p:nvSpPr>
        <p:spPr>
          <a:xfrm>
            <a:off x="1276350" y="667047"/>
            <a:ext cx="96393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«E non solo hanno fatto come speravamo, ma si sono dati prima al Signore e poi a noi per la volontà di Dio»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(2 Corinzi 8:5)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6FF13EC-C9B6-AC43-67D7-2D31342A8177}"/>
              </a:ext>
            </a:extLst>
          </p:cNvPr>
          <p:cNvSpPr txBox="1"/>
          <p:nvPr/>
        </p:nvSpPr>
        <p:spPr>
          <a:xfrm>
            <a:off x="200025" y="1361003"/>
            <a:ext cx="7336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Osserva la reazione dei macedoni alla grazia:</a:t>
            </a:r>
            <a:endParaRPr lang="es-ES" sz="2000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78F03C6-4A56-E164-6672-B471609C8C9F}"/>
              </a:ext>
            </a:extLst>
          </p:cNvPr>
          <p:cNvSpPr txBox="1"/>
          <p:nvPr/>
        </p:nvSpPr>
        <p:spPr>
          <a:xfrm>
            <a:off x="314325" y="3429000"/>
            <a:ext cx="6362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Cosa ci insegna questo?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608B8EF8-C085-B5DA-6682-8E22712DA8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8619114"/>
              </p:ext>
            </p:extLst>
          </p:nvPr>
        </p:nvGraphicFramePr>
        <p:xfrm>
          <a:off x="104774" y="3829111"/>
          <a:ext cx="7816817" cy="2924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4D379AB-784B-7544-6507-6003460CAB4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7" y="1825556"/>
            <a:ext cx="2790823" cy="156983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gradFill flip="none" rotWithShape="1">
              <a:gsLst>
                <a:gs pos="0">
                  <a:srgbClr val="D71834"/>
                </a:gs>
                <a:gs pos="48000">
                  <a:srgbClr val="D71834"/>
                </a:gs>
                <a:gs pos="52000">
                  <a:srgbClr val="625CD1"/>
                </a:gs>
                <a:gs pos="100000">
                  <a:srgbClr val="625CD1"/>
                </a:gs>
              </a:gsLst>
              <a:lin ang="16200000" scaled="1"/>
              <a:tileRect/>
            </a:gra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8B244687-1CE1-640E-7171-5830BF3206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7954209"/>
              </p:ext>
            </p:extLst>
          </p:nvPr>
        </p:nvGraphicFramePr>
        <p:xfrm>
          <a:off x="8277224" y="1948754"/>
          <a:ext cx="3848099" cy="1323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7B2764B9-578B-7B06-0C44-FE20A8C757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1760115"/>
              </p:ext>
            </p:extLst>
          </p:nvPr>
        </p:nvGraphicFramePr>
        <p:xfrm>
          <a:off x="2581276" y="1948755"/>
          <a:ext cx="3457574" cy="1323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6C5DB585-E2BA-638A-82F0-888B2F64F61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1875" y="3733799"/>
            <a:ext cx="4093448" cy="2838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7369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AA69F9-ED89-45C3-9879-AD563484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29AA69F9-ED89-45C3-9879-AD563484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29AA69F9-ED89-45C3-9879-AD5634848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29AA69F9-ED89-45C3-9879-AD5634848A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DDC8E8-E407-48D4-8111-818FA67DB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B9DDC8E8-E407-48D4-8111-818FA67DB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B9DDC8E8-E407-48D4-8111-818FA67DB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B9DDC8E8-E407-48D4-8111-818FA67DBE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84B6F67-549E-49C2-9975-5DFFC3CF4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graphicEl>
                                              <a:dgm id="{284B6F67-549E-49C2-9975-5DFFC3CF4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graphicEl>
                                              <a:dgm id="{284B6F67-549E-49C2-9975-5DFFC3CF4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graphicEl>
                                              <a:dgm id="{284B6F67-549E-49C2-9975-5DFFC3CF4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8F6F75F-1573-4DA0-ACC3-3D93CED1CD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graphicEl>
                                              <a:dgm id="{F8F6F75F-1573-4DA0-ACC3-3D93CED1CD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graphicEl>
                                              <a:dgm id="{F8F6F75F-1573-4DA0-ACC3-3D93CED1CD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graphicEl>
                                              <a:dgm id="{F8F6F75F-1573-4DA0-ACC3-3D93CED1CD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81B9B8-0206-448B-BC40-7055CAA1B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7181B9B8-0206-448B-BC40-7055CAA1BD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FED0ED4-56D9-421E-9A63-B78BB2B88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1FED0ED4-56D9-421E-9A63-B78BB2B881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21C6B2-6F6B-4D22-B4F2-5AD97FF58A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8D21C6B2-6F6B-4D22-B4F2-5AD97FF58A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C24EC1-C44B-43A8-B691-1F5F04610D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>
                                            <p:graphicEl>
                                              <a:dgm id="{C0C24EC1-C44B-43A8-B691-1F5F04610D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93A2B4-3F7C-4657-9FC3-637F69F13A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">
                                            <p:graphicEl>
                                              <a:dgm id="{0A93A2B4-3F7C-4657-9FC3-637F69F13A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606BF0D-BD59-4E31-A4A0-E5082F883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">
                                            <p:graphicEl>
                                              <a:dgm id="{C606BF0D-BD59-4E31-A4A0-E5082F883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  <p:bldGraphic spid="7" grpId="0" uiExpand="1">
        <p:bldSub>
          <a:bldDgm bld="one"/>
        </p:bldSub>
      </p:bldGraphic>
      <p:bldGraphic spid="10" grpId="0" uiExpand="1">
        <p:bldSub>
          <a:bldDgm bld="one"/>
        </p:bldSub>
      </p:bldGraphic>
      <p:bldGraphic spid="2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E3EB44-D8DF-4FE1-B603-B1AFC6C3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64A847D-2DF5-ABBD-EE3E-CAA0E443B650}"/>
              </a:ext>
            </a:extLst>
          </p:cNvPr>
          <p:cNvSpPr txBox="1"/>
          <p:nvPr/>
        </p:nvSpPr>
        <p:spPr>
          <a:xfrm rot="20067184">
            <a:off x="-408113" y="2263871"/>
            <a:ext cx="12191999" cy="1509755"/>
          </a:xfrm>
          <a:prstGeom prst="rect">
            <a:avLst/>
          </a:prstGeom>
          <a:noFill/>
        </p:spPr>
        <p:txBody>
          <a:bodyPr wrap="square">
            <a:prstTxWarp prst="textWave1">
              <a:avLst>
                <a:gd name="adj1" fmla="val 12500"/>
                <a:gd name="adj2" fmla="val -2998"/>
              </a:avLst>
            </a:prstTxWarp>
            <a:spAutoFit/>
            <a:scene3d>
              <a:camera prst="orthographicFront"/>
              <a:lightRig rig="threePt" dir="t"/>
            </a:scene3d>
            <a:sp3d extrusionH="57150" contourW="19050">
              <a:bevelT h="25400" prst="softRound"/>
              <a:contourClr>
                <a:schemeClr val="bg1"/>
              </a:contourClr>
            </a:sp3d>
          </a:bodyPr>
          <a:lstStyle/>
          <a:p>
            <a:pPr algn="ctr"/>
            <a:r>
              <a:rPr lang="es-ES" sz="6000" b="1" dirty="0">
                <a:ln w="15875">
                  <a:noFill/>
                  <a:prstDash val="solid"/>
                </a:ln>
                <a:solidFill>
                  <a:srgbClr val="6C8329"/>
                </a:solidFill>
                <a:effectLst>
                  <a:outerShdw dist="38100" dir="2700000" algn="bl" rotWithShape="0">
                    <a:schemeClr val="tx2">
                      <a:lumMod val="50000"/>
                    </a:schemeClr>
                  </a:outerShdw>
                </a:effectLst>
              </a:rPr>
              <a:t>COME ESERCITARE L’AMMINISTRAZIONE</a:t>
            </a:r>
          </a:p>
        </p:txBody>
      </p:sp>
    </p:spTree>
    <p:extLst>
      <p:ext uri="{BB962C8B-B14F-4D97-AF65-F5344CB8AC3E}">
        <p14:creationId xmlns:p14="http://schemas.microsoft.com/office/powerpoint/2010/main" val="86034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4000" r="-50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D714B05-48BF-F05E-C952-581F3AAA71A2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4400" b="1" spc="300" dirty="0">
                <a:ln/>
                <a:solidFill>
                  <a:schemeClr val="accent4"/>
                </a:solidFill>
                <a:effectLst>
                  <a:outerShdw blurRad="38100" dist="25400" dir="2700000" algn="tl">
                    <a:srgbClr val="002060">
                      <a:alpha val="99000"/>
                    </a:srgbClr>
                  </a:outerShdw>
                </a:effectLst>
              </a:rPr>
              <a:t>UNA PIANIFICAZIONE CORRETTA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18F6505-6E32-73E3-ACA5-27AEC9223AF8}"/>
              </a:ext>
            </a:extLst>
          </p:cNvPr>
          <p:cNvSpPr txBox="1"/>
          <p:nvPr/>
        </p:nvSpPr>
        <p:spPr>
          <a:xfrm>
            <a:off x="0" y="616132"/>
            <a:ext cx="7993077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«Ciascuno faccia come ha deliberato nel suo cuore, non di malavoglia né per forza, perché Dio ama un donatore allegro»</a:t>
            </a:r>
            <a:r>
              <a:rPr lang="es-ES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(2 Corinzi 9:7)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1BB64F6-75D4-A567-A2C2-64AB59433367}"/>
              </a:ext>
            </a:extLst>
          </p:cNvPr>
          <p:cNvSpPr txBox="1"/>
          <p:nvPr/>
        </p:nvSpPr>
        <p:spPr>
          <a:xfrm>
            <a:off x="22420" y="1362605"/>
            <a:ext cx="8038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Il piano proposto da Paolo consisteva nel raccogliere un'offerta speciale tra le chiese della Macedonia e dell'Acaia (provincia in cui si trovava </a:t>
            </a:r>
            <a:r>
              <a:rPr lang="it-IT" b="1" dirty="0" err="1"/>
              <a:t>Colosse</a:t>
            </a:r>
            <a:r>
              <a:rPr lang="it-IT" b="1" dirty="0"/>
              <a:t>) per aiutare la chiesa di Gerusalemme </a:t>
            </a:r>
            <a:r>
              <a:rPr lang="es-ES" b="1" dirty="0"/>
              <a:t>(Ro 15:26).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49978371-5AE1-3A42-1EE8-A30FFB4BBC9E}"/>
              </a:ext>
            </a:extLst>
          </p:cNvPr>
          <p:cNvGrpSpPr/>
          <p:nvPr/>
        </p:nvGrpSpPr>
        <p:grpSpPr>
          <a:xfrm>
            <a:off x="8060689" y="737375"/>
            <a:ext cx="3992033" cy="2245519"/>
            <a:chOff x="7990417" y="1393031"/>
            <a:chExt cx="3992033" cy="2245519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C28E50E-3B4B-209F-B27B-6A555AB70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0417" y="1393031"/>
              <a:ext cx="3992033" cy="2245519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EE0544D4-4973-55FF-3D31-9796E71BABEF}"/>
                </a:ext>
              </a:extLst>
            </p:cNvPr>
            <p:cNvSpPr txBox="1"/>
            <p:nvPr/>
          </p:nvSpPr>
          <p:spPr>
            <a:xfrm>
              <a:off x="8038042" y="2564189"/>
              <a:ext cx="7112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Corinto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7C3C3D67-D138-5BA5-41BD-3ED6BFC7CD1E}"/>
                </a:ext>
              </a:extLst>
            </p:cNvPr>
            <p:cNvSpPr txBox="1"/>
            <p:nvPr/>
          </p:nvSpPr>
          <p:spPr>
            <a:xfrm>
              <a:off x="8678515" y="2763291"/>
              <a:ext cx="6495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bg2"/>
                  </a:solidFill>
                  <a:highlight>
                    <a:srgbClr val="000000"/>
                  </a:highlight>
                </a:rPr>
                <a:t>ACAIA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3530F009-63B0-D948-4FF4-53D55A9090BC}"/>
                </a:ext>
              </a:extLst>
            </p:cNvPr>
            <p:cNvSpPr txBox="1"/>
            <p:nvPr/>
          </p:nvSpPr>
          <p:spPr>
            <a:xfrm>
              <a:off x="8239032" y="1679019"/>
              <a:ext cx="10760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bg2"/>
                  </a:solidFill>
                  <a:highlight>
                    <a:srgbClr val="000000"/>
                  </a:highlight>
                </a:rPr>
                <a:t>MACEDONIA</a:t>
              </a: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3463850D-9318-BD63-DD3A-99AD99C6821C}"/>
                </a:ext>
              </a:extLst>
            </p:cNvPr>
            <p:cNvSpPr txBox="1"/>
            <p:nvPr/>
          </p:nvSpPr>
          <p:spPr>
            <a:xfrm>
              <a:off x="10771319" y="2702688"/>
              <a:ext cx="12073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Gerusalemme</a:t>
              </a:r>
            </a:p>
          </p:txBody>
        </p:sp>
      </p:grpSp>
      <p:pic>
        <p:nvPicPr>
          <p:cNvPr id="17" name="Imagen 16">
            <a:extLst>
              <a:ext uri="{FF2B5EF4-FFF2-40B4-BE49-F238E27FC236}">
                <a16:creationId xmlns:a16="http://schemas.microsoft.com/office/drawing/2014/main" id="{E00CB107-B80B-371B-3DA5-3CDB10BA6B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278" y="4657992"/>
            <a:ext cx="3867150" cy="2106454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B6EB5D9-1C52-81D0-D1C2-7F4B36BCEA2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1927" y="3160616"/>
            <a:ext cx="2520795" cy="3550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AC956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45E8D916-FCE1-BC8E-1262-3CE46EA8E1EE}"/>
              </a:ext>
            </a:extLst>
          </p:cNvPr>
          <p:cNvSpPr txBox="1"/>
          <p:nvPr/>
        </p:nvSpPr>
        <p:spPr>
          <a:xfrm>
            <a:off x="4110081" y="4460416"/>
            <a:ext cx="538622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Un altro punto che Paolo include nella sua pianificazione è quello di non aspettare di consegnare tutto in una volta, ma di versare ogni settimana una piccola somma fino a raggiungere l’importo previsto (1 Co 16:2). In questo modo, all’arrivo di Paolo, si sarebbe potuta raccogliere con gioia l’intera colletta</a:t>
            </a:r>
            <a:r>
              <a:rPr lang="es-ES" b="1" dirty="0"/>
              <a:t> (2 Co 9:3-5).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54C2B0A-44C1-6F33-C866-506DF84A0522}"/>
              </a:ext>
            </a:extLst>
          </p:cNvPr>
          <p:cNvSpPr txBox="1"/>
          <p:nvPr/>
        </p:nvSpPr>
        <p:spPr>
          <a:xfrm>
            <a:off x="0" y="3734662"/>
            <a:ext cx="939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Nel pianificare l'offerta, ogni famiglia deve valutare la propria situazione e fissare obiettivi realistici, in linea con la propria condizione finanziaria</a:t>
            </a:r>
            <a:r>
              <a:rPr lang="es-ES" b="1" dirty="0"/>
              <a:t>.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8C5D352-C64C-8116-3000-5E901B75517B}"/>
              </a:ext>
            </a:extLst>
          </p:cNvPr>
          <p:cNvSpPr txBox="1"/>
          <p:nvPr/>
        </p:nvSpPr>
        <p:spPr>
          <a:xfrm>
            <a:off x="22420" y="2411516"/>
            <a:ext cx="7999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Quando l’apostolo presentò il piano a Colosse, un anno prima, fu accolto con entusiasmo, anche se in quell’occasione non furono fissati obiettivi concreti (2 Co 9:1,2). Tuttavia, ogni membro decise nel proprio cuore di donare una somma precisa </a:t>
            </a:r>
            <a:r>
              <a:rPr lang="es-ES" b="1" dirty="0"/>
              <a:t>(2 Co 9:7a).</a:t>
            </a:r>
          </a:p>
        </p:txBody>
      </p:sp>
    </p:spTree>
    <p:extLst>
      <p:ext uri="{BB962C8B-B14F-4D97-AF65-F5344CB8AC3E}">
        <p14:creationId xmlns:p14="http://schemas.microsoft.com/office/powerpoint/2010/main" val="377088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1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13EC7E-60DF-BE93-7526-340017A02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6F8C3D7-B03A-A506-7B24-A8F174AF6A08}"/>
              </a:ext>
            </a:extLst>
          </p:cNvPr>
          <p:cNvSpPr txBox="1"/>
          <p:nvPr/>
        </p:nvSpPr>
        <p:spPr>
          <a:xfrm>
            <a:off x="-1" y="-51956"/>
            <a:ext cx="121920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b="1" spc="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UN ATTEGGIAMENTO CORRETTO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9388E2E-2EC8-3FCC-9CDA-078551FD9E2E}"/>
              </a:ext>
            </a:extLst>
          </p:cNvPr>
          <p:cNvSpPr txBox="1"/>
          <p:nvPr/>
        </p:nvSpPr>
        <p:spPr>
          <a:xfrm>
            <a:off x="0" y="740866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«Poiché io rendo testimonianza che essi hanno dato volentieri, secondo le loro possibilità e anche al di là dei loro mezzi»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(2 Corinzi 8:3)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B518759-573D-687C-D1FC-4E9AD764D851}"/>
              </a:ext>
            </a:extLst>
          </p:cNvPr>
          <p:cNvSpPr txBox="1"/>
          <p:nvPr/>
        </p:nvSpPr>
        <p:spPr>
          <a:xfrm>
            <a:off x="352425" y="1373575"/>
            <a:ext cx="7324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Con l'intento di incoraggiare la generosità dei </a:t>
            </a:r>
            <a:r>
              <a:rPr lang="it-IT" b="1" dirty="0" err="1"/>
              <a:t>Colossesi</a:t>
            </a:r>
            <a:r>
              <a:rPr lang="it-IT" b="1" dirty="0"/>
              <a:t>, Paolo cita l'esempio della Macedonia. In quelle chiese, i fratelli avevano adottato un atteggiamento corretto e degno di essere imitato nel presentare le loro offerte, poiché avevano dato</a:t>
            </a:r>
            <a:r>
              <a:rPr lang="es-ES" b="1" dirty="0"/>
              <a:t>…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677A65C5-59B0-4F28-92B5-F839412379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5086354"/>
              </p:ext>
            </p:extLst>
          </p:nvPr>
        </p:nvGraphicFramePr>
        <p:xfrm>
          <a:off x="96982" y="2702836"/>
          <a:ext cx="7456343" cy="407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764BD316-96CA-7455-838B-3763F96DDBC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462682"/>
            <a:ext cx="4212431" cy="5229225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611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11DD2F-11E1-4BB3-968C-25BA0DB190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B711DD2F-11E1-4BB3-968C-25BA0DB190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B711DD2F-11E1-4BB3-968C-25BA0DB190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B711DD2F-11E1-4BB3-968C-25BA0DB190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EA64AA-FE5F-4037-AB25-E3CBA0F39D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5EEA64AA-FE5F-4037-AB25-E3CBA0F39D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5A290D-5C74-4728-B73F-8BFA2A3C1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6F5A290D-5C74-4728-B73F-8BFA2A3C1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6F5A290D-5C74-4728-B73F-8BFA2A3C1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graphicEl>
                                              <a:dgm id="{6F5A290D-5C74-4728-B73F-8BFA2A3C1A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8EF5E1-1817-41C6-821F-2CD9D8F90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168EF5E1-1817-41C6-821F-2CD9D8F90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547A2F-B6AB-4634-B301-C2DA1D84F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58547A2F-B6AB-4634-B301-C2DA1D84F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dgm id="{58547A2F-B6AB-4634-B301-C2DA1D84F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58547A2F-B6AB-4634-B301-C2DA1D84FD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BA8455-6A61-4E36-9477-4EEBC64C1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42BA8455-6A61-4E36-9477-4EEBC64C1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BB0345-422F-461E-9362-F74C1675D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80BB0345-422F-461E-9362-F74C1675D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graphicEl>
                                              <a:dgm id="{80BB0345-422F-461E-9362-F74C1675D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80BB0345-422F-461E-9362-F74C1675D0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C5E9AD-C784-4A3B-BEFA-F251D9EB0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">
                                            <p:graphicEl>
                                              <a:dgm id="{29C5E9AD-C784-4A3B-BEFA-F251D9EB0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08E5C1-994F-4C76-9558-D91D04817A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graphicEl>
                                              <a:dgm id="{8908E5C1-994F-4C76-9558-D91D04817A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graphicEl>
                                              <a:dgm id="{8908E5C1-994F-4C76-9558-D91D04817A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>
                                            <p:graphicEl>
                                              <a:dgm id="{8908E5C1-994F-4C76-9558-D91D04817A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B8DF9A-D7A6-4817-8A22-63A62AFE7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">
                                            <p:graphicEl>
                                              <a:dgm id="{CFB8DF9A-D7A6-4817-8A22-63A62AFE7A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4" grpId="0" uiExpand="1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ema de Office">
  <a:themeElements>
    <a:clrScheme name="Personalizado 9">
      <a:dk1>
        <a:sysClr val="windowText" lastClr="000000"/>
      </a:dk1>
      <a:lt1>
        <a:sysClr val="window" lastClr="FFFFFF"/>
      </a:lt1>
      <a:dk2>
        <a:srgbClr val="FF00FF"/>
      </a:dk2>
      <a:lt2>
        <a:srgbClr val="FFFF66"/>
      </a:lt2>
      <a:accent1>
        <a:srgbClr val="2FC753"/>
      </a:accent1>
      <a:accent2>
        <a:srgbClr val="FFCC00"/>
      </a:accent2>
      <a:accent3>
        <a:srgbClr val="B1319F"/>
      </a:accent3>
      <a:accent4>
        <a:srgbClr val="48CEE0"/>
      </a:accent4>
      <a:accent5>
        <a:srgbClr val="D91934"/>
      </a:accent5>
      <a:accent6>
        <a:srgbClr val="635DD3"/>
      </a:accent6>
      <a:hlink>
        <a:srgbClr val="9454C3"/>
      </a:hlink>
      <a:folHlink>
        <a:srgbClr val="3EBBF0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</TotalTime>
  <Words>1299</Words>
  <Application>Microsoft Macintosh PowerPoint</Application>
  <PresentationFormat>Widescreen</PresentationFormat>
  <Paragraphs>88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Verdana</vt:lpstr>
      <vt:lpstr>Arial</vt:lpstr>
      <vt:lpstr>Comic Sans MS</vt:lpstr>
      <vt:lpstr>Aptos Display</vt:lpstr>
      <vt:lpstr>Calibri</vt:lpstr>
      <vt:lpstr>Aptos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101</cp:revision>
  <dcterms:created xsi:type="dcterms:W3CDTF">2026-08-01T16:23:29Z</dcterms:created>
  <dcterms:modified xsi:type="dcterms:W3CDTF">2026-09-02T16:37:10Z</dcterms:modified>
</cp:coreProperties>
</file>