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sldIdLst>
    <p:sldId id="280" r:id="rId2"/>
    <p:sldId id="270" r:id="rId3"/>
    <p:sldId id="271" r:id="rId4"/>
    <p:sldId id="278" r:id="rId5"/>
    <p:sldId id="279" r:id="rId6"/>
    <p:sldId id="273" r:id="rId7"/>
    <p:sldId id="275" r:id="rId8"/>
    <p:sldId id="277" r:id="rId9"/>
    <p:sldId id="264" r:id="rId10"/>
  </p:sldIdLst>
  <p:sldSz cx="12192000" cy="6858000"/>
  <p:notesSz cx="6858000" cy="9144000"/>
  <p:embeddedFontLst>
    <p:embeddedFont>
      <p:font typeface="Comic Sans MS" panose="030F0902030302020204" pitchFamily="66" charset="0"/>
      <p:regular r:id="rId11"/>
      <p:bold r:id="rId12"/>
      <p:italic r:id="rId13"/>
      <p:boldItalic r:id="rId14"/>
    </p:embeddedFont>
    <p:embeddedFont>
      <p:font typeface="Verdana" panose="020B0604030504040204" pitchFamily="34" charset="0"/>
      <p:regular r:id="rId15"/>
      <p:bold r:id="rId16"/>
      <p:italic r:id="rId17"/>
      <p:boldItalic r:id="rId18"/>
    </p:embeddedFont>
  </p:embeddedFontLst>
  <p:defaultTextStyle>
    <a:defPPr>
      <a:defRPr lang="es-E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9E7F3"/>
    <a:srgbClr val="FCEADC"/>
    <a:srgbClr val="E07215"/>
    <a:srgbClr val="D5FFD5"/>
    <a:srgbClr val="E5F3FF"/>
    <a:srgbClr val="FFAEAF"/>
    <a:srgbClr val="FFA2D6"/>
    <a:srgbClr val="F499FF"/>
    <a:srgbClr val="AF91FF"/>
    <a:srgbClr val="9BFF84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984" autoAdjust="0"/>
    <p:restoredTop sz="94658"/>
  </p:normalViewPr>
  <p:slideViewPr>
    <p:cSldViewPr snapToGrid="0">
      <p:cViewPr>
        <p:scale>
          <a:sx n="108" d="100"/>
          <a:sy n="108" d="100"/>
        </p:scale>
        <p:origin x="648" y="35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" Type="http://schemas.openxmlformats.org/officeDocument/2006/relationships/slide" Target="slides/slide1.xml"/><Relationship Id="rId16" Type="http://schemas.openxmlformats.org/officeDocument/2006/relationships/font" Target="fonts/font6.fntdata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font" Target="fonts/font1.fntdata"/><Relationship Id="rId5" Type="http://schemas.openxmlformats.org/officeDocument/2006/relationships/slide" Target="slides/slide4.xml"/><Relationship Id="rId15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font" Target="fonts/font4.fntdata"/><Relationship Id="rId22" Type="http://schemas.openxmlformats.org/officeDocument/2006/relationships/tableStyles" Target="tableStyles.xml"/></Relationships>
</file>

<file path=ppt/diagrams/_rels/data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diagrams/_rels/data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ata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_rels/drawing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image" Target="../media/image5.jpeg"/><Relationship Id="rId4" Type="http://schemas.openxmlformats.org/officeDocument/2006/relationships/image" Target="../media/image8.jpeg"/></Relationships>
</file>

<file path=ppt/diagrams/_rels/drawing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image" Target="../media/image12.jpeg"/><Relationship Id="rId4" Type="http://schemas.microsoft.com/office/2007/relationships/hdphoto" Target="../media/hdphoto1.wdp"/></Relationships>
</file>

<file path=ppt/diagrams/_rels/drawing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2.jpeg"/><Relationship Id="rId1" Type="http://schemas.openxmlformats.org/officeDocument/2006/relationships/image" Target="../media/image21.jpeg"/></Relationships>
</file>

<file path=ppt/diagrams/_rels/drawing6.xml.rels><?xml version="1.0" encoding="UTF-8" standalone="yes"?>
<Relationships xmlns="http://schemas.openxmlformats.org/package/2006/relationships"><Relationship Id="rId1" Type="http://schemas.openxmlformats.org/officeDocument/2006/relationships/image" Target="../media/image26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 meth="repeat">
      <a:schemeClr val="accent2">
        <a:tint val="75000"/>
      </a:schemeClr>
      <a:schemeClr val="accent3">
        <a:tint val="75000"/>
      </a:schemeClr>
      <a:schemeClr val="accent4">
        <a:tint val="75000"/>
      </a:schemeClr>
      <a:schemeClr val="accent5">
        <a:tint val="75000"/>
      </a:schemeClr>
      <a:schemeClr val="accent6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4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0_1#1">
  <dgm:title val=""/>
  <dgm:desc val=""/>
  <dgm:catLst>
    <dgm:cat type="mainScheme" pri="10100"/>
  </dgm:catLst>
  <dgm:styleLbl name="node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0NoLn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NoLn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tNode1NoLn">
    <dgm:fillClrLst meth="repeat">
      <a:schemeClr val="lt1">
        <a:tint val="75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dk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2NoLn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NoLn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NoLn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dk1">
        <a:tint val="40000"/>
      </a:schemeClr>
    </dgm:fillClrLst>
    <dgm:linClrLst meth="repeat">
      <a:schemeClr val="dk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dk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dk1">
        <a:tint val="60000"/>
      </a:schemeClr>
    </dgm:fillClrLst>
    <dgm:linClrLst meth="repeat">
      <a:schemeClr val="dk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3">
    <dgm:fillClrLst meth="repeat">
      <a:schemeClr val="dk1"/>
    </dgm:fillClrLst>
    <dgm:linClrLst meth="repeat">
      <a:schemeClr val="dk1"/>
    </dgm:linClrLst>
    <dgm:effectClrLst/>
    <dgm:txLinClrLst/>
    <dgm:txFillClrLst/>
    <dgm:txEffectClrLst/>
  </dgm:styleLbl>
  <dgm:styleLbl name="parChTrans2D4">
    <dgm:fillClrLst meth="repeat">
      <a:schemeClr val="dk1"/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dk1"/>
    </dgm:fillClrLst>
    <dgm:linClrLst meth="repeat">
      <a:schemeClr val="dk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dk1"/>
    </dgm:fillClrLst>
    <dgm:linClrLst meth="repeat">
      <a:schemeClr val="dk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dk1">
        <a:alpha val="4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dk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dk1">
        <a:alpha val="90000"/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dk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dk1">
        <a:shade val="8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dk1">
        <a:tint val="50000"/>
        <a:alpha val="4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dk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dk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1#4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 meth="repeat">
      <a:schemeClr val="accent2">
        <a:tint val="75000"/>
      </a:schemeClr>
      <a:schemeClr val="accent3">
        <a:tint val="75000"/>
      </a:schemeClr>
      <a:schemeClr val="accent4">
        <a:tint val="75000"/>
      </a:schemeClr>
      <a:schemeClr val="accent5">
        <a:tint val="75000"/>
      </a:schemeClr>
      <a:schemeClr val="accent6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4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#1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4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>
      <a:schemeClr val="accent5">
        <a:tint val="75000"/>
      </a:schemeClr>
      <a:schemeClr val="accent6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#3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 meth="repeat">
      <a:schemeClr val="accent2">
        <a:tint val="75000"/>
      </a:schemeClr>
      <a:schemeClr val="accent3">
        <a:tint val="75000"/>
      </a:schemeClr>
      <a:schemeClr val="accent4">
        <a:tint val="75000"/>
      </a:schemeClr>
      <a:schemeClr val="accent5">
        <a:tint val="75000"/>
      </a:schemeClr>
      <a:schemeClr val="accent6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4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2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5#2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4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>
      <a:schemeClr val="accent5"/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>
      <a:schemeClr val="accent5">
        <a:tint val="75000"/>
      </a:schemeClr>
      <a:schemeClr val="accent6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2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4#1">
  <dgm:title val=""/>
  <dgm:desc val=""/>
  <dgm:catLst>
    <dgm:cat type="colorful" pri="10400"/>
  </dgm:catLst>
  <dgm:styleLbl name="node0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0NoLn">
    <dgm:fillClrLst meth="repeat">
      <a:schemeClr val="accent3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1NoLn">
    <dgm:fillClrLst>
      <a:schemeClr val="accent4"/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ltNode1NoLn">
    <dgm:fillClrLst>
      <a:schemeClr val="accent4">
        <a:tint val="75000"/>
      </a:schemeClr>
      <a:schemeClr val="accent5">
        <a:tint val="75000"/>
      </a:schemeClr>
    </dgm:fillClrLst>
    <dgm:linClrLst meth="repeat">
      <a:schemeClr val="lt1">
        <a:alpha val="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>
      <a:schemeClr val="accent4"/>
      <a:schemeClr val="accent5"/>
    </dgm:fillClrLst>
    <dgm:linClrLst>
      <a:schemeClr val="accent4"/>
      <a:schemeClr val="accent5"/>
    </dgm:linClrLst>
    <dgm:effectClrLst/>
    <dgm:txLinClrLst/>
    <dgm:txFillClrLst/>
    <dgm:txEffectClrLst/>
  </dgm:styleLbl>
  <dgm:styleLbl name="lnNode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4">
        <a:alpha val="50000"/>
      </a:schemeClr>
      <a:schemeClr val="accent5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node2NoLn">
    <dgm:fillClrLst>
      <a:schemeClr val="accent5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3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NoLn">
    <dgm:fillClrLst>
      <a:schemeClr val="accent6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node4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NoLn">
    <dgm:fillClrLst>
      <a:schemeClr val="accent1"/>
    </dgm:fillClrLst>
    <dgm:linClrLst meth="repeat">
      <a:schemeClr val="lt1">
        <a:alpha val="0"/>
      </a:schemeClr>
    </dgm:linClrLst>
    <dgm:effectClrLst/>
    <dgm:txLinClrLst/>
    <dgm:txFillClrLst/>
    <dgm:txEffectClrLst/>
  </dgm:styleLbl>
  <dgm:styleLbl name="fgImgPlace1">
    <dgm:fillClrLst>
      <a:schemeClr val="accent4">
        <a:tint val="50000"/>
      </a:schemeClr>
      <a:schemeClr val="accent5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4">
        <a:tint val="50000"/>
      </a:schemeClr>
      <a:schemeClr val="accent5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4"/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4"/>
      <a:schemeClr val="accent5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4"/>
    </dgm:fillClrLst>
    <dgm:linClrLst meth="repeat">
      <a:schemeClr val="accent4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4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4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4"/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4">
        <a:tint val="90000"/>
      </a:schemeClr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4">
        <a:tint val="5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4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4"/>
      <a:schemeClr val="accent5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4">
        <a:tint val="40000"/>
        <a:alpha val="90000"/>
      </a:schemeClr>
      <a:schemeClr val="accent5">
        <a:tint val="40000"/>
        <a:alpha val="90000"/>
      </a:schemeClr>
    </dgm:fillClrLst>
    <dgm:linClrLst>
      <a:schemeClr val="accent4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5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4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4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4">
        <a:tint val="50000"/>
        <a:alpha val="40000"/>
      </a:schemeClr>
    </dgm:fillClrLst>
    <dgm:linClrLst meth="repeat">
      <a:schemeClr val="accent4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4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revTxLt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C59F48F4-49A6-4A79-8A55-1FD68AFA2018}" type="doc">
      <dgm:prSet loTypeId="urn:microsoft.com/office/officeart/2005/8/layout/vList4#1" loCatId="picture" qsTypeId="urn:microsoft.com/office/officeart/2005/8/quickstyle/3d3#1" qsCatId="3D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DB24F231-58D5-4F95-B24A-C298FD59C2CA}">
      <dgm:prSet/>
      <dgm:spPr>
        <a:solidFill>
          <a:schemeClr val="accent5">
            <a:lumMod val="75000"/>
          </a:schemeClr>
        </a:solidFill>
      </dgm:spPr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/>
                </a:outerShdw>
              </a:effectLst>
            </a:rPr>
            <a:t>“La grazia del Signor Gesù Cristo”</a:t>
          </a:r>
          <a:endParaRPr lang="es-ES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78AB93D-38A0-4474-8DDC-FDE5C083D71B}" type="parTrans" cxnId="{CF964A7E-2BC3-401A-8C15-3892EEE6752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F58CF436-20E8-445D-8B08-3F391A974EB5}" type="sibTrans" cxnId="{CF964A7E-2BC3-401A-8C15-3892EEE6752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A11897F8-71AD-4D42-85A4-3DF21AC11DB6}">
      <dgm:prSet/>
      <dgm:spPr>
        <a:solidFill>
          <a:schemeClr val="accent3">
            <a:lumMod val="50000"/>
          </a:schemeClr>
        </a:solidFill>
      </dgm:spPr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/>
                </a:outerShdw>
              </a:effectLst>
            </a:rPr>
            <a:t>“L’amore di Dio”</a:t>
          </a:r>
          <a:endParaRPr lang="es-ES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FACDEBE4-92DE-4423-BF58-40CEF0922EDC}" type="parTrans" cxnId="{630416D0-FCF8-454E-827A-6B831181FBFC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ABC033C-E963-4C28-B352-42F44F4C0375}" type="sibTrans" cxnId="{630416D0-FCF8-454E-827A-6B831181FBFC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2C1A321-EB7B-45B8-A27B-9D87C32F1AC0}">
      <dgm:prSet/>
      <dgm:spPr>
        <a:solidFill>
          <a:schemeClr val="accent1">
            <a:lumMod val="75000"/>
          </a:schemeClr>
        </a:solidFill>
      </dgm:spPr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/>
                </a:outerShdw>
              </a:effectLst>
            </a:rPr>
            <a:t>“La comunione dello Spirito Santo”</a:t>
          </a:r>
          <a:endParaRPr lang="es-ES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676F906-14FC-40E1-966F-5C86E3DE6BA3}" type="parTrans" cxnId="{C96AC2F6-1737-403F-9A3C-129505A4182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46B388A-1678-4A12-9A8A-782E7C5E4774}" type="sibTrans" cxnId="{C96AC2F6-1737-403F-9A3C-129505A4182F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F668A07-7F38-42D1-83BF-D5580FB34287}">
      <dgm:prSet/>
      <dgm:spPr>
        <a:solidFill>
          <a:schemeClr val="bg2">
            <a:lumMod val="75000"/>
          </a:schemeClr>
        </a:solidFill>
      </dgm:spPr>
      <dgm:t>
        <a:bodyPr/>
        <a:lstStyle/>
        <a:p>
          <a:r>
            <a:rPr lang="es-ES" b="1" dirty="0">
              <a:effectLst>
                <a:outerShdw blurRad="38100" dist="38100" dir="2700000" algn="tl">
                  <a:srgbClr val="000000"/>
                </a:outerShdw>
              </a:effectLst>
            </a:rPr>
            <a:t>“Siano con tutti voi”</a:t>
          </a:r>
          <a:endParaRPr lang="es-ES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D98D6FB-4289-4691-823F-AA76E9756AF9}" type="parTrans" cxnId="{1285A69B-52F8-4184-87B4-AEAC6C0B156A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2DEBDE34-CA8F-4362-B123-5C79E87721A0}" type="sibTrans" cxnId="{1285A69B-52F8-4184-87B4-AEAC6C0B156A}">
      <dgm:prSet/>
      <dgm:spPr/>
      <dgm:t>
        <a:bodyPr/>
        <a:lstStyle/>
        <a:p>
          <a:endParaRPr lang="es-ES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D36652D9-2C5A-4726-8424-52DA1CB04196}" type="pres">
      <dgm:prSet presAssocID="{C59F48F4-49A6-4A79-8A55-1FD68AFA2018}" presName="linear" presStyleCnt="0">
        <dgm:presLayoutVars>
          <dgm:dir/>
          <dgm:resizeHandles val="exact"/>
        </dgm:presLayoutVars>
      </dgm:prSet>
      <dgm:spPr/>
    </dgm:pt>
    <dgm:pt modelId="{E0899CE0-C40F-44E0-B754-7BD9ED75F1BA}" type="pres">
      <dgm:prSet presAssocID="{DB24F231-58D5-4F95-B24A-C298FD59C2CA}" presName="comp" presStyleCnt="0"/>
      <dgm:spPr/>
    </dgm:pt>
    <dgm:pt modelId="{98AC1024-BFAE-4621-AB23-9550F2F2F656}" type="pres">
      <dgm:prSet presAssocID="{DB24F231-58D5-4F95-B24A-C298FD59C2CA}" presName="box" presStyleLbl="node1" presStyleIdx="0" presStyleCnt="4"/>
      <dgm:spPr/>
    </dgm:pt>
    <dgm:pt modelId="{E9630311-3927-468F-AF70-DB39A4484C6A}" type="pres">
      <dgm:prSet presAssocID="{DB24F231-58D5-4F95-B24A-C298FD59C2CA}" presName="img" presStyleLbl="fgImgPlace1" presStyleIdx="0" presStyleCnt="4" custScaleX="80955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782" t="-12501" r="-2911" b="-147020"/>
          </a:stretch>
        </a:blipFill>
      </dgm:spPr>
    </dgm:pt>
    <dgm:pt modelId="{85B23A7B-D93D-49F5-AF9E-146BA90A8422}" type="pres">
      <dgm:prSet presAssocID="{DB24F231-58D5-4F95-B24A-C298FD59C2CA}" presName="text" presStyleLbl="node1" presStyleIdx="0" presStyleCnt="4">
        <dgm:presLayoutVars>
          <dgm:bulletEnabled val="1"/>
        </dgm:presLayoutVars>
      </dgm:prSet>
      <dgm:spPr/>
    </dgm:pt>
    <dgm:pt modelId="{D8CBEBD5-9082-46BC-A376-40CC874AB364}" type="pres">
      <dgm:prSet presAssocID="{F58CF436-20E8-445D-8B08-3F391A974EB5}" presName="spacer" presStyleCnt="0"/>
      <dgm:spPr/>
    </dgm:pt>
    <dgm:pt modelId="{78488348-B75E-435F-9313-D382939206BD}" type="pres">
      <dgm:prSet presAssocID="{A11897F8-71AD-4D42-85A4-3DF21AC11DB6}" presName="comp" presStyleCnt="0"/>
      <dgm:spPr/>
    </dgm:pt>
    <dgm:pt modelId="{492D6C0E-316D-4E64-AF54-F1AC321348C0}" type="pres">
      <dgm:prSet presAssocID="{A11897F8-71AD-4D42-85A4-3DF21AC11DB6}" presName="box" presStyleLbl="node1" presStyleIdx="1" presStyleCnt="4"/>
      <dgm:spPr/>
    </dgm:pt>
    <dgm:pt modelId="{B86794CD-AA81-473F-BA26-A690EE8485CF}" type="pres">
      <dgm:prSet presAssocID="{A11897F8-71AD-4D42-85A4-3DF21AC11DB6}" presName="img" presStyleLbl="fgImgPlace1" presStyleIdx="1" presStyleCnt="4" custScaleX="80955"/>
      <dgm:spPr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7213" t="-22139" r="-2913" b="-60423"/>
          </a:stretch>
        </a:blipFill>
      </dgm:spPr>
    </dgm:pt>
    <dgm:pt modelId="{C096E2BE-1580-49B4-B24E-285D7AB03551}" type="pres">
      <dgm:prSet presAssocID="{A11897F8-71AD-4D42-85A4-3DF21AC11DB6}" presName="text" presStyleLbl="node1" presStyleIdx="1" presStyleCnt="4">
        <dgm:presLayoutVars>
          <dgm:bulletEnabled val="1"/>
        </dgm:presLayoutVars>
      </dgm:prSet>
      <dgm:spPr/>
    </dgm:pt>
    <dgm:pt modelId="{5017D42E-CB7F-488D-9C4F-FB1162DE2616}" type="pres">
      <dgm:prSet presAssocID="{2ABC033C-E963-4C28-B352-42F44F4C0375}" presName="spacer" presStyleCnt="0"/>
      <dgm:spPr/>
    </dgm:pt>
    <dgm:pt modelId="{176646AD-D271-442F-98ED-426C229D7BE0}" type="pres">
      <dgm:prSet presAssocID="{B2C1A321-EB7B-45B8-A27B-9D87C32F1AC0}" presName="comp" presStyleCnt="0"/>
      <dgm:spPr/>
    </dgm:pt>
    <dgm:pt modelId="{75D3179B-1C94-422D-9F3E-E746B426B241}" type="pres">
      <dgm:prSet presAssocID="{B2C1A321-EB7B-45B8-A27B-9D87C32F1AC0}" presName="box" presStyleLbl="node1" presStyleIdx="2" presStyleCnt="4"/>
      <dgm:spPr/>
    </dgm:pt>
    <dgm:pt modelId="{A078A914-13BB-4136-A406-93328952DDC0}" type="pres">
      <dgm:prSet presAssocID="{B2C1A321-EB7B-45B8-A27B-9D87C32F1AC0}" presName="img" presStyleLbl="fgImgPlace1" presStyleIdx="2" presStyleCnt="4" custScaleX="80955"/>
      <dgm:spPr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</dgm:spPr>
    </dgm:pt>
    <dgm:pt modelId="{910D9612-24A1-4839-8E28-51A08CDF1D26}" type="pres">
      <dgm:prSet presAssocID="{B2C1A321-EB7B-45B8-A27B-9D87C32F1AC0}" presName="text" presStyleLbl="node1" presStyleIdx="2" presStyleCnt="4">
        <dgm:presLayoutVars>
          <dgm:bulletEnabled val="1"/>
        </dgm:presLayoutVars>
      </dgm:prSet>
      <dgm:spPr/>
    </dgm:pt>
    <dgm:pt modelId="{7E5720AF-7AF0-426F-91A9-1CBCBEBED7E9}" type="pres">
      <dgm:prSet presAssocID="{046B388A-1678-4A12-9A8A-782E7C5E4774}" presName="spacer" presStyleCnt="0"/>
      <dgm:spPr/>
    </dgm:pt>
    <dgm:pt modelId="{79BB76DA-96EA-4740-AD11-F59B7DF82943}" type="pres">
      <dgm:prSet presAssocID="{2F668A07-7F38-42D1-83BF-D5580FB34287}" presName="comp" presStyleCnt="0"/>
      <dgm:spPr/>
    </dgm:pt>
    <dgm:pt modelId="{EDF62FDC-43C4-44E3-9467-8D9307A2AFD0}" type="pres">
      <dgm:prSet presAssocID="{2F668A07-7F38-42D1-83BF-D5580FB34287}" presName="box" presStyleLbl="node1" presStyleIdx="3" presStyleCnt="4"/>
      <dgm:spPr/>
    </dgm:pt>
    <dgm:pt modelId="{9CDC2D00-1205-4561-8D76-3DBEF34C7F45}" type="pres">
      <dgm:prSet presAssocID="{2F668A07-7F38-42D1-83BF-D5580FB34287}" presName="img" presStyleLbl="fgImgPlace1" presStyleIdx="3" presStyleCnt="4" custScaleX="80955"/>
      <dgm:spPr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</dgm:spPr>
    </dgm:pt>
    <dgm:pt modelId="{028C751E-F06B-410F-8DE9-58BC97E33F57}" type="pres">
      <dgm:prSet presAssocID="{2F668A07-7F38-42D1-83BF-D5580FB34287}" presName="text" presStyleLbl="node1" presStyleIdx="3" presStyleCnt="4">
        <dgm:presLayoutVars>
          <dgm:bulletEnabled val="1"/>
        </dgm:presLayoutVars>
      </dgm:prSet>
      <dgm:spPr/>
    </dgm:pt>
  </dgm:ptLst>
  <dgm:cxnLst>
    <dgm:cxn modelId="{DF0FF524-9D0E-47EC-A171-83A25E991EDA}" type="presOf" srcId="{2F668A07-7F38-42D1-83BF-D5580FB34287}" destId="{EDF62FDC-43C4-44E3-9467-8D9307A2AFD0}" srcOrd="0" destOrd="0" presId="urn:microsoft.com/office/officeart/2005/8/layout/vList4#1"/>
    <dgm:cxn modelId="{51B17A46-7224-42C6-B4FC-F990F0686D62}" type="presOf" srcId="{B2C1A321-EB7B-45B8-A27B-9D87C32F1AC0}" destId="{910D9612-24A1-4839-8E28-51A08CDF1D26}" srcOrd="1" destOrd="0" presId="urn:microsoft.com/office/officeart/2005/8/layout/vList4#1"/>
    <dgm:cxn modelId="{322DDD4F-342E-4DD3-8D73-B4EE4F014CDD}" type="presOf" srcId="{C59F48F4-49A6-4A79-8A55-1FD68AFA2018}" destId="{D36652D9-2C5A-4726-8424-52DA1CB04196}" srcOrd="0" destOrd="0" presId="urn:microsoft.com/office/officeart/2005/8/layout/vList4#1"/>
    <dgm:cxn modelId="{7F866E51-5DA4-47C3-A8ED-9A22B3A28777}" type="presOf" srcId="{2F668A07-7F38-42D1-83BF-D5580FB34287}" destId="{028C751E-F06B-410F-8DE9-58BC97E33F57}" srcOrd="1" destOrd="0" presId="urn:microsoft.com/office/officeart/2005/8/layout/vList4#1"/>
    <dgm:cxn modelId="{543F3C7C-FC9B-4CEE-B199-41E099F09C1F}" type="presOf" srcId="{DB24F231-58D5-4F95-B24A-C298FD59C2CA}" destId="{98AC1024-BFAE-4621-AB23-9550F2F2F656}" srcOrd="0" destOrd="0" presId="urn:microsoft.com/office/officeart/2005/8/layout/vList4#1"/>
    <dgm:cxn modelId="{CF964A7E-2BC3-401A-8C15-3892EEE6752F}" srcId="{C59F48F4-49A6-4A79-8A55-1FD68AFA2018}" destId="{DB24F231-58D5-4F95-B24A-C298FD59C2CA}" srcOrd="0" destOrd="0" parTransId="{A78AB93D-38A0-4474-8DDC-FDE5C083D71B}" sibTransId="{F58CF436-20E8-445D-8B08-3F391A974EB5}"/>
    <dgm:cxn modelId="{1285A69B-52F8-4184-87B4-AEAC6C0B156A}" srcId="{C59F48F4-49A6-4A79-8A55-1FD68AFA2018}" destId="{2F668A07-7F38-42D1-83BF-D5580FB34287}" srcOrd="3" destOrd="0" parTransId="{9D98D6FB-4289-4691-823F-AA76E9756AF9}" sibTransId="{2DEBDE34-CA8F-4362-B123-5C79E87721A0}"/>
    <dgm:cxn modelId="{6478E89E-B409-40CF-85E3-BB614DA7BCC8}" type="presOf" srcId="{DB24F231-58D5-4F95-B24A-C298FD59C2CA}" destId="{85B23A7B-D93D-49F5-AF9E-146BA90A8422}" srcOrd="1" destOrd="0" presId="urn:microsoft.com/office/officeart/2005/8/layout/vList4#1"/>
    <dgm:cxn modelId="{02BAFDC3-DC7A-4F7B-88C6-6802677B916E}" type="presOf" srcId="{A11897F8-71AD-4D42-85A4-3DF21AC11DB6}" destId="{C096E2BE-1580-49B4-B24E-285D7AB03551}" srcOrd="1" destOrd="0" presId="urn:microsoft.com/office/officeart/2005/8/layout/vList4#1"/>
    <dgm:cxn modelId="{630416D0-FCF8-454E-827A-6B831181FBFC}" srcId="{C59F48F4-49A6-4A79-8A55-1FD68AFA2018}" destId="{A11897F8-71AD-4D42-85A4-3DF21AC11DB6}" srcOrd="1" destOrd="0" parTransId="{FACDEBE4-92DE-4423-BF58-40CEF0922EDC}" sibTransId="{2ABC033C-E963-4C28-B352-42F44F4C0375}"/>
    <dgm:cxn modelId="{F73F7FD8-1E07-45E1-A630-58F5CDF763C1}" type="presOf" srcId="{A11897F8-71AD-4D42-85A4-3DF21AC11DB6}" destId="{492D6C0E-316D-4E64-AF54-F1AC321348C0}" srcOrd="0" destOrd="0" presId="urn:microsoft.com/office/officeart/2005/8/layout/vList4#1"/>
    <dgm:cxn modelId="{F2062CEF-6656-49A9-B4A4-964D80E0D016}" type="presOf" srcId="{B2C1A321-EB7B-45B8-A27B-9D87C32F1AC0}" destId="{75D3179B-1C94-422D-9F3E-E746B426B241}" srcOrd="0" destOrd="0" presId="urn:microsoft.com/office/officeart/2005/8/layout/vList4#1"/>
    <dgm:cxn modelId="{C96AC2F6-1737-403F-9A3C-129505A4182F}" srcId="{C59F48F4-49A6-4A79-8A55-1FD68AFA2018}" destId="{B2C1A321-EB7B-45B8-A27B-9D87C32F1AC0}" srcOrd="2" destOrd="0" parTransId="{7676F906-14FC-40E1-966F-5C86E3DE6BA3}" sibTransId="{046B388A-1678-4A12-9A8A-782E7C5E4774}"/>
    <dgm:cxn modelId="{D4AB6C5E-8ED4-4B7C-B810-618243CEDE5A}" type="presParOf" srcId="{D36652D9-2C5A-4726-8424-52DA1CB04196}" destId="{E0899CE0-C40F-44E0-B754-7BD9ED75F1BA}" srcOrd="0" destOrd="0" presId="urn:microsoft.com/office/officeart/2005/8/layout/vList4#1"/>
    <dgm:cxn modelId="{4F3A17E4-0634-4B26-8F81-27CE7637A59A}" type="presParOf" srcId="{E0899CE0-C40F-44E0-B754-7BD9ED75F1BA}" destId="{98AC1024-BFAE-4621-AB23-9550F2F2F656}" srcOrd="0" destOrd="0" presId="urn:microsoft.com/office/officeart/2005/8/layout/vList4#1"/>
    <dgm:cxn modelId="{E4538B0D-6A5D-4F25-BD29-3B08795F23AF}" type="presParOf" srcId="{E0899CE0-C40F-44E0-B754-7BD9ED75F1BA}" destId="{E9630311-3927-468F-AF70-DB39A4484C6A}" srcOrd="1" destOrd="0" presId="urn:microsoft.com/office/officeart/2005/8/layout/vList4#1"/>
    <dgm:cxn modelId="{ACC53137-AED9-4E07-9F34-E58B77AC0629}" type="presParOf" srcId="{E0899CE0-C40F-44E0-B754-7BD9ED75F1BA}" destId="{85B23A7B-D93D-49F5-AF9E-146BA90A8422}" srcOrd="2" destOrd="0" presId="urn:microsoft.com/office/officeart/2005/8/layout/vList4#1"/>
    <dgm:cxn modelId="{7BD4A8B2-60F1-40F2-A760-66DAF0618F65}" type="presParOf" srcId="{D36652D9-2C5A-4726-8424-52DA1CB04196}" destId="{D8CBEBD5-9082-46BC-A376-40CC874AB364}" srcOrd="1" destOrd="0" presId="urn:microsoft.com/office/officeart/2005/8/layout/vList4#1"/>
    <dgm:cxn modelId="{127EFAF7-4294-41A2-8DFD-B4BDE0340E85}" type="presParOf" srcId="{D36652D9-2C5A-4726-8424-52DA1CB04196}" destId="{78488348-B75E-435F-9313-D382939206BD}" srcOrd="2" destOrd="0" presId="urn:microsoft.com/office/officeart/2005/8/layout/vList4#1"/>
    <dgm:cxn modelId="{03667497-EC2E-4355-93EC-9A34EFECE68A}" type="presParOf" srcId="{78488348-B75E-435F-9313-D382939206BD}" destId="{492D6C0E-316D-4E64-AF54-F1AC321348C0}" srcOrd="0" destOrd="0" presId="urn:microsoft.com/office/officeart/2005/8/layout/vList4#1"/>
    <dgm:cxn modelId="{C3F1E69E-9934-4341-997C-CA254C44ADD8}" type="presParOf" srcId="{78488348-B75E-435F-9313-D382939206BD}" destId="{B86794CD-AA81-473F-BA26-A690EE8485CF}" srcOrd="1" destOrd="0" presId="urn:microsoft.com/office/officeart/2005/8/layout/vList4#1"/>
    <dgm:cxn modelId="{D74E7038-4B07-4870-A173-1F16EC8BF5F6}" type="presParOf" srcId="{78488348-B75E-435F-9313-D382939206BD}" destId="{C096E2BE-1580-49B4-B24E-285D7AB03551}" srcOrd="2" destOrd="0" presId="urn:microsoft.com/office/officeart/2005/8/layout/vList4#1"/>
    <dgm:cxn modelId="{39F4FB64-1037-4EEA-B82A-C6BC8A1B72DF}" type="presParOf" srcId="{D36652D9-2C5A-4726-8424-52DA1CB04196}" destId="{5017D42E-CB7F-488D-9C4F-FB1162DE2616}" srcOrd="3" destOrd="0" presId="urn:microsoft.com/office/officeart/2005/8/layout/vList4#1"/>
    <dgm:cxn modelId="{8D5690C0-2C07-4A56-95BB-504D1B445B7A}" type="presParOf" srcId="{D36652D9-2C5A-4726-8424-52DA1CB04196}" destId="{176646AD-D271-442F-98ED-426C229D7BE0}" srcOrd="4" destOrd="0" presId="urn:microsoft.com/office/officeart/2005/8/layout/vList4#1"/>
    <dgm:cxn modelId="{275CD13C-27E1-4FBC-8D39-BD5555738941}" type="presParOf" srcId="{176646AD-D271-442F-98ED-426C229D7BE0}" destId="{75D3179B-1C94-422D-9F3E-E746B426B241}" srcOrd="0" destOrd="0" presId="urn:microsoft.com/office/officeart/2005/8/layout/vList4#1"/>
    <dgm:cxn modelId="{F7272909-5500-43ED-ACCE-A608515C3446}" type="presParOf" srcId="{176646AD-D271-442F-98ED-426C229D7BE0}" destId="{A078A914-13BB-4136-A406-93328952DDC0}" srcOrd="1" destOrd="0" presId="urn:microsoft.com/office/officeart/2005/8/layout/vList4#1"/>
    <dgm:cxn modelId="{213B27BD-42FD-4EB1-8FB9-9F43B8D2B5A0}" type="presParOf" srcId="{176646AD-D271-442F-98ED-426C229D7BE0}" destId="{910D9612-24A1-4839-8E28-51A08CDF1D26}" srcOrd="2" destOrd="0" presId="urn:microsoft.com/office/officeart/2005/8/layout/vList4#1"/>
    <dgm:cxn modelId="{AE3A1430-05C4-40E8-A0A2-6AB466E23D84}" type="presParOf" srcId="{D36652D9-2C5A-4726-8424-52DA1CB04196}" destId="{7E5720AF-7AF0-426F-91A9-1CBCBEBED7E9}" srcOrd="5" destOrd="0" presId="urn:microsoft.com/office/officeart/2005/8/layout/vList4#1"/>
    <dgm:cxn modelId="{1DBDF30B-DBB3-476D-B3D4-E632D99E4835}" type="presParOf" srcId="{D36652D9-2C5A-4726-8424-52DA1CB04196}" destId="{79BB76DA-96EA-4740-AD11-F59B7DF82943}" srcOrd="6" destOrd="0" presId="urn:microsoft.com/office/officeart/2005/8/layout/vList4#1"/>
    <dgm:cxn modelId="{DA82551D-E4DB-4C48-860B-8256A028B65C}" type="presParOf" srcId="{79BB76DA-96EA-4740-AD11-F59B7DF82943}" destId="{EDF62FDC-43C4-44E3-9467-8D9307A2AFD0}" srcOrd="0" destOrd="0" presId="urn:microsoft.com/office/officeart/2005/8/layout/vList4#1"/>
    <dgm:cxn modelId="{0A1577E8-70BA-48FF-B645-8A1ADD6572D4}" type="presParOf" srcId="{79BB76DA-96EA-4740-AD11-F59B7DF82943}" destId="{9CDC2D00-1205-4561-8D76-3DBEF34C7F45}" srcOrd="1" destOrd="0" presId="urn:microsoft.com/office/officeart/2005/8/layout/vList4#1"/>
    <dgm:cxn modelId="{26EFF56A-45BD-44F0-A8E2-9212A2DE3D71}" type="presParOf" srcId="{79BB76DA-96EA-4740-AD11-F59B7DF82943}" destId="{028C751E-F06B-410F-8DE9-58BC97E33F57}" srcOrd="2" destOrd="0" presId="urn:microsoft.com/office/officeart/2005/8/layout/vList4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A7965F0-CB81-4471-B802-A20EFCFB7529}" type="doc">
      <dgm:prSet loTypeId="urn:microsoft.com/office/officeart/2009/layout/CirclePictureHierarchy" loCatId="picture" qsTypeId="urn:microsoft.com/office/officeart/2005/8/quickstyle/simple1#1" qsCatId="simple" csTypeId="urn:microsoft.com/office/officeart/2005/8/colors/accent0_1#1" csCatId="mainScheme" phldr="1"/>
      <dgm:spPr/>
      <dgm:t>
        <a:bodyPr/>
        <a:lstStyle/>
        <a:p>
          <a:endParaRPr lang="es-ES"/>
        </a:p>
      </dgm:t>
    </dgm:pt>
    <dgm:pt modelId="{B7B28BE7-CC00-4961-B6B8-B04DE7279865}">
      <dgm:prSet custT="1"/>
      <dgm:spPr/>
      <dgm:t>
        <a:bodyPr/>
        <a:lstStyle/>
        <a:p>
          <a:pPr algn="l"/>
          <a:br>
            <a:rPr lang="es-ES" sz="2000" b="1" dirty="0"/>
          </a:br>
          <a:r>
            <a:rPr lang="it-IT" sz="1800" b="1" dirty="0"/>
            <a:t>Ha rinunciato alle ricchezze eterne del cielo e si è fatto povero per farci eredi delle sue ricchezze </a:t>
          </a:r>
          <a:r>
            <a:rPr lang="es-ES" sz="1800" b="1" dirty="0"/>
            <a:t>(2 Co 8:9)</a:t>
          </a:r>
          <a:endParaRPr lang="es-ES" sz="1800" dirty="0"/>
        </a:p>
      </dgm:t>
    </dgm:pt>
    <dgm:pt modelId="{AA1C7D4C-069B-4B03-A497-96256F8066C2}" type="parTrans" cxnId="{8845F72E-8164-4010-BCA2-5BBFF72ACE2F}">
      <dgm:prSet/>
      <dgm:spPr/>
      <dgm:t>
        <a:bodyPr/>
        <a:lstStyle/>
        <a:p>
          <a:endParaRPr lang="es-ES" sz="2000"/>
        </a:p>
      </dgm:t>
    </dgm:pt>
    <dgm:pt modelId="{CD8A1A32-9E46-462A-A891-044683DB3BF2}" type="sibTrans" cxnId="{8845F72E-8164-4010-BCA2-5BBFF72ACE2F}">
      <dgm:prSet/>
      <dgm:spPr/>
      <dgm:t>
        <a:bodyPr/>
        <a:lstStyle/>
        <a:p>
          <a:endParaRPr lang="es-ES" sz="2000"/>
        </a:p>
      </dgm:t>
    </dgm:pt>
    <dgm:pt modelId="{377FF164-A43E-4C94-874D-D4BBEBF3E497}">
      <dgm:prSet custT="1"/>
      <dgm:spPr/>
      <dgm:t>
        <a:bodyPr/>
        <a:lstStyle/>
        <a:p>
          <a:r>
            <a:rPr lang="it-IT" sz="1800" b="1" dirty="0"/>
            <a:t>Ha camminato nel nostro mondo affinché lo conoscessimo, lo amassimo e lo imitassimo  </a:t>
          </a:r>
          <a:r>
            <a:rPr lang="es-ES" sz="1800" b="1" dirty="0"/>
            <a:t>(</a:t>
          </a:r>
          <a:r>
            <a:rPr lang="es-ES" sz="1800" b="1" dirty="0" err="1"/>
            <a:t>Gv</a:t>
          </a:r>
          <a:r>
            <a:rPr lang="es-ES" sz="1800" b="1" dirty="0"/>
            <a:t> 15:12)</a:t>
          </a:r>
          <a:endParaRPr lang="es-ES" sz="1800" dirty="0"/>
        </a:p>
      </dgm:t>
    </dgm:pt>
    <dgm:pt modelId="{C41FDF1C-0BDE-4806-83AE-7E2C495CEEEF}" type="parTrans" cxnId="{57E2D6F3-0BE7-4CBF-8EF0-E77D26C31805}">
      <dgm:prSet/>
      <dgm:spPr/>
      <dgm:t>
        <a:bodyPr/>
        <a:lstStyle/>
        <a:p>
          <a:endParaRPr lang="es-ES" sz="2000"/>
        </a:p>
      </dgm:t>
    </dgm:pt>
    <dgm:pt modelId="{7FAF2550-8F62-4FB3-9661-88AB2585B72B}" type="sibTrans" cxnId="{57E2D6F3-0BE7-4CBF-8EF0-E77D26C31805}">
      <dgm:prSet/>
      <dgm:spPr/>
      <dgm:t>
        <a:bodyPr/>
        <a:lstStyle/>
        <a:p>
          <a:endParaRPr lang="es-ES" sz="2000"/>
        </a:p>
      </dgm:t>
    </dgm:pt>
    <dgm:pt modelId="{DDC553E2-6756-4638-8A8A-FA4A4AA516E4}">
      <dgm:prSet custT="1"/>
      <dgm:spPr/>
      <dgm:t>
        <a:bodyPr/>
        <a:lstStyle/>
        <a:p>
          <a:r>
            <a:rPr lang="it-IT" sz="1800" b="1" dirty="0"/>
            <a:t>Si è umiliato e si è fatto ubbidiente fino alla morte per perdonare i nostri peccati e donarci la vita eterna </a:t>
          </a:r>
          <a:r>
            <a:rPr lang="es-ES" sz="1800" b="1" dirty="0"/>
            <a:t>(</a:t>
          </a:r>
          <a:r>
            <a:rPr lang="es-ES" sz="1800" b="1" dirty="0" err="1"/>
            <a:t>Fl</a:t>
          </a:r>
          <a:r>
            <a:rPr lang="es-ES" sz="1800" b="1" dirty="0"/>
            <a:t> 2:8)</a:t>
          </a:r>
          <a:endParaRPr lang="es-ES" sz="1800" dirty="0"/>
        </a:p>
      </dgm:t>
    </dgm:pt>
    <dgm:pt modelId="{EA9CF2C3-D4CB-477F-863B-A28DCD7877C1}" type="parTrans" cxnId="{F15E803B-C75A-40CA-9F0D-A12C8F1E78BD}">
      <dgm:prSet/>
      <dgm:spPr/>
      <dgm:t>
        <a:bodyPr/>
        <a:lstStyle/>
        <a:p>
          <a:endParaRPr lang="es-ES" sz="2000"/>
        </a:p>
      </dgm:t>
    </dgm:pt>
    <dgm:pt modelId="{61991BA2-545F-456C-B980-13D9A0AA0F0F}" type="sibTrans" cxnId="{F15E803B-C75A-40CA-9F0D-A12C8F1E78BD}">
      <dgm:prSet/>
      <dgm:spPr/>
      <dgm:t>
        <a:bodyPr/>
        <a:lstStyle/>
        <a:p>
          <a:endParaRPr lang="es-ES" sz="2000"/>
        </a:p>
      </dgm:t>
    </dgm:pt>
    <dgm:pt modelId="{217C56A7-0E54-4BD3-A106-0AA518C6E553}" type="pres">
      <dgm:prSet presAssocID="{8A7965F0-CB81-4471-B802-A20EFCFB7529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800A711-8698-4E7D-A3F1-9715ED878A4D}" type="pres">
      <dgm:prSet presAssocID="{B7B28BE7-CC00-4961-B6B8-B04DE7279865}" presName="hierRoot1" presStyleCnt="0"/>
      <dgm:spPr/>
    </dgm:pt>
    <dgm:pt modelId="{753ADCCF-B263-4A97-A068-572A3B6EEA23}" type="pres">
      <dgm:prSet presAssocID="{B7B28BE7-CC00-4961-B6B8-B04DE7279865}" presName="composite" presStyleCnt="0"/>
      <dgm:spPr/>
    </dgm:pt>
    <dgm:pt modelId="{DBEAC52C-1710-4403-A5EF-D07E8B4C875F}" type="pres">
      <dgm:prSet presAssocID="{B7B28BE7-CC00-4961-B6B8-B04DE7279865}" presName="image" presStyleLbl="node0" presStyleIdx="0" presStyleCnt="3"/>
      <dgm:spPr>
        <a:blipFill dpi="0" rotWithShape="1">
          <a:blip xmlns:r="http://schemas.openxmlformats.org/officeDocument/2006/relationships" r:embed="rId1"/>
          <a:srcRect/>
          <a:stretch>
            <a:fillRect t="-4142" b="-15934"/>
          </a:stretch>
        </a:blipFill>
        <a:ln>
          <a:solidFill>
            <a:schemeClr val="accent3">
              <a:lumMod val="75000"/>
            </a:schemeClr>
          </a:solidFill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51D239AE-C945-4DDF-8E43-EB47F9F7F7B7}" type="pres">
      <dgm:prSet presAssocID="{B7B28BE7-CC00-4961-B6B8-B04DE7279865}" presName="text" presStyleLbl="revTx" presStyleIdx="0" presStyleCnt="3" custScaleX="126195" custLinFactNeighborX="12285" custLinFactNeighborY="-2544">
        <dgm:presLayoutVars>
          <dgm:chPref val="3"/>
        </dgm:presLayoutVars>
      </dgm:prSet>
      <dgm:spPr/>
    </dgm:pt>
    <dgm:pt modelId="{8E5B1592-EE66-4A88-BA68-2187ED5BD117}" type="pres">
      <dgm:prSet presAssocID="{B7B28BE7-CC00-4961-B6B8-B04DE7279865}" presName="hierChild2" presStyleCnt="0"/>
      <dgm:spPr/>
    </dgm:pt>
    <dgm:pt modelId="{E543DD99-90B6-4D35-B77D-0F9896D6FC4E}" type="pres">
      <dgm:prSet presAssocID="{377FF164-A43E-4C94-874D-D4BBEBF3E497}" presName="hierRoot1" presStyleCnt="0"/>
      <dgm:spPr/>
    </dgm:pt>
    <dgm:pt modelId="{A39C6904-13B9-4176-9150-B0A59FDCE70D}" type="pres">
      <dgm:prSet presAssocID="{377FF164-A43E-4C94-874D-D4BBEBF3E497}" presName="composite" presStyleCnt="0"/>
      <dgm:spPr/>
    </dgm:pt>
    <dgm:pt modelId="{96A220C1-F51A-4E4C-9DCF-A548F381A665}" type="pres">
      <dgm:prSet presAssocID="{377FF164-A43E-4C94-874D-D4BBEBF3E497}" presName="image" presStyleLbl="node0" presStyleIdx="1" presStyleCnt="3" custLinFactNeighborX="-6390"/>
      <dgm:spPr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>
          <a:solidFill>
            <a:schemeClr val="accent4">
              <a:lumMod val="75000"/>
            </a:schemeClr>
          </a:solidFill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8947BFBF-C36A-4EFA-9AB6-0B971873736B}" type="pres">
      <dgm:prSet presAssocID="{377FF164-A43E-4C94-874D-D4BBEBF3E497}" presName="text" presStyleLbl="revTx" presStyleIdx="1" presStyleCnt="3" custScaleX="125022" custLinFactNeighborX="8514">
        <dgm:presLayoutVars>
          <dgm:chPref val="3"/>
        </dgm:presLayoutVars>
      </dgm:prSet>
      <dgm:spPr/>
    </dgm:pt>
    <dgm:pt modelId="{941921FA-84D5-4AA8-817D-8606C1090B8D}" type="pres">
      <dgm:prSet presAssocID="{377FF164-A43E-4C94-874D-D4BBEBF3E497}" presName="hierChild2" presStyleCnt="0"/>
      <dgm:spPr/>
    </dgm:pt>
    <dgm:pt modelId="{DA325931-5722-40A5-94DB-24CB269C3726}" type="pres">
      <dgm:prSet presAssocID="{DDC553E2-6756-4638-8A8A-FA4A4AA516E4}" presName="hierRoot1" presStyleCnt="0"/>
      <dgm:spPr/>
    </dgm:pt>
    <dgm:pt modelId="{37595743-EF3F-4B4F-B1CA-2B7C6E2E65E4}" type="pres">
      <dgm:prSet presAssocID="{DDC553E2-6756-4638-8A8A-FA4A4AA516E4}" presName="composite" presStyleCnt="0"/>
      <dgm:spPr/>
    </dgm:pt>
    <dgm:pt modelId="{D864BB1C-3772-4FD0-8E87-D1DD0E958E52}" type="pres">
      <dgm:prSet presAssocID="{DDC553E2-6756-4638-8A8A-FA4A4AA516E4}" presName="image" presStyleLbl="node0" presStyleIdx="2" presStyleCnt="3" custLinFactNeighborX="-17742"/>
      <dgm:spPr>
        <a:blipFill dpi="0" rotWithShape="1">
          <a:blip xmlns:r="http://schemas.openxmlformats.org/officeDocument/2006/relationships"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5" t="-958" r="35" b="-33344"/>
          </a:stretch>
        </a:blipFill>
        <a:ln>
          <a:solidFill>
            <a:schemeClr val="accent6">
              <a:lumMod val="75000"/>
            </a:schemeClr>
          </a:solidFill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gm:spPr>
    </dgm:pt>
    <dgm:pt modelId="{D1378C6A-9BA8-4734-B0DE-4A280C0162A6}" type="pres">
      <dgm:prSet presAssocID="{DDC553E2-6756-4638-8A8A-FA4A4AA516E4}" presName="text" presStyleLbl="revTx" presStyleIdx="2" presStyleCnt="3" custScaleX="121046" custLinFactNeighborX="-1130">
        <dgm:presLayoutVars>
          <dgm:chPref val="3"/>
        </dgm:presLayoutVars>
      </dgm:prSet>
      <dgm:spPr/>
    </dgm:pt>
    <dgm:pt modelId="{0D66DE63-5B7B-492B-9358-9E149C5BA431}" type="pres">
      <dgm:prSet presAssocID="{DDC553E2-6756-4638-8A8A-FA4A4AA516E4}" presName="hierChild2" presStyleCnt="0"/>
      <dgm:spPr/>
    </dgm:pt>
  </dgm:ptLst>
  <dgm:cxnLst>
    <dgm:cxn modelId="{8845F72E-8164-4010-BCA2-5BBFF72ACE2F}" srcId="{8A7965F0-CB81-4471-B802-A20EFCFB7529}" destId="{B7B28BE7-CC00-4961-B6B8-B04DE7279865}" srcOrd="0" destOrd="0" parTransId="{AA1C7D4C-069B-4B03-A497-96256F8066C2}" sibTransId="{CD8A1A32-9E46-462A-A891-044683DB3BF2}"/>
    <dgm:cxn modelId="{F15E803B-C75A-40CA-9F0D-A12C8F1E78BD}" srcId="{8A7965F0-CB81-4471-B802-A20EFCFB7529}" destId="{DDC553E2-6756-4638-8A8A-FA4A4AA516E4}" srcOrd="2" destOrd="0" parTransId="{EA9CF2C3-D4CB-477F-863B-A28DCD7877C1}" sibTransId="{61991BA2-545F-456C-B980-13D9A0AA0F0F}"/>
    <dgm:cxn modelId="{EE8C5581-6A73-4FBA-8A46-43D75A8B9105}" type="presOf" srcId="{377FF164-A43E-4C94-874D-D4BBEBF3E497}" destId="{8947BFBF-C36A-4EFA-9AB6-0B971873736B}" srcOrd="0" destOrd="0" presId="urn:microsoft.com/office/officeart/2009/layout/CirclePictureHierarchy"/>
    <dgm:cxn modelId="{22059595-22C7-436D-97F8-BAE60FB9BA1E}" type="presOf" srcId="{8A7965F0-CB81-4471-B802-A20EFCFB7529}" destId="{217C56A7-0E54-4BD3-A106-0AA518C6E553}" srcOrd="0" destOrd="0" presId="urn:microsoft.com/office/officeart/2009/layout/CirclePictureHierarchy"/>
    <dgm:cxn modelId="{F83FE7B4-CC8F-4A51-8B99-28771FE6C39C}" type="presOf" srcId="{B7B28BE7-CC00-4961-B6B8-B04DE7279865}" destId="{51D239AE-C945-4DDF-8E43-EB47F9F7F7B7}" srcOrd="0" destOrd="0" presId="urn:microsoft.com/office/officeart/2009/layout/CirclePictureHierarchy"/>
    <dgm:cxn modelId="{2119BDBC-2F8D-4E7C-B714-5B0FF9BCF960}" type="presOf" srcId="{DDC553E2-6756-4638-8A8A-FA4A4AA516E4}" destId="{D1378C6A-9BA8-4734-B0DE-4A280C0162A6}" srcOrd="0" destOrd="0" presId="urn:microsoft.com/office/officeart/2009/layout/CirclePictureHierarchy"/>
    <dgm:cxn modelId="{57E2D6F3-0BE7-4CBF-8EF0-E77D26C31805}" srcId="{8A7965F0-CB81-4471-B802-A20EFCFB7529}" destId="{377FF164-A43E-4C94-874D-D4BBEBF3E497}" srcOrd="1" destOrd="0" parTransId="{C41FDF1C-0BDE-4806-83AE-7E2C495CEEEF}" sibTransId="{7FAF2550-8F62-4FB3-9661-88AB2585B72B}"/>
    <dgm:cxn modelId="{E37C3D54-177B-454B-A830-9F8B85303CA5}" type="presParOf" srcId="{217C56A7-0E54-4BD3-A106-0AA518C6E553}" destId="{F800A711-8698-4E7D-A3F1-9715ED878A4D}" srcOrd="0" destOrd="0" presId="urn:microsoft.com/office/officeart/2009/layout/CirclePictureHierarchy"/>
    <dgm:cxn modelId="{36231744-E81C-459B-8C8C-5FCA02240D52}" type="presParOf" srcId="{F800A711-8698-4E7D-A3F1-9715ED878A4D}" destId="{753ADCCF-B263-4A97-A068-572A3B6EEA23}" srcOrd="0" destOrd="0" presId="urn:microsoft.com/office/officeart/2009/layout/CirclePictureHierarchy"/>
    <dgm:cxn modelId="{96058F36-012E-46DF-BC4C-246C0F7E6335}" type="presParOf" srcId="{753ADCCF-B263-4A97-A068-572A3B6EEA23}" destId="{DBEAC52C-1710-4403-A5EF-D07E8B4C875F}" srcOrd="0" destOrd="0" presId="urn:microsoft.com/office/officeart/2009/layout/CirclePictureHierarchy"/>
    <dgm:cxn modelId="{E1B47B62-0202-42D5-BEAB-427AEA5EC94B}" type="presParOf" srcId="{753ADCCF-B263-4A97-A068-572A3B6EEA23}" destId="{51D239AE-C945-4DDF-8E43-EB47F9F7F7B7}" srcOrd="1" destOrd="0" presId="urn:microsoft.com/office/officeart/2009/layout/CirclePictureHierarchy"/>
    <dgm:cxn modelId="{6610BA7B-6D05-44F5-BE1E-9A7B17C5AAA4}" type="presParOf" srcId="{F800A711-8698-4E7D-A3F1-9715ED878A4D}" destId="{8E5B1592-EE66-4A88-BA68-2187ED5BD117}" srcOrd="1" destOrd="0" presId="urn:microsoft.com/office/officeart/2009/layout/CirclePictureHierarchy"/>
    <dgm:cxn modelId="{840C4C06-3363-4C4B-8A9F-9ADA2665E939}" type="presParOf" srcId="{217C56A7-0E54-4BD3-A106-0AA518C6E553}" destId="{E543DD99-90B6-4D35-B77D-0F9896D6FC4E}" srcOrd="1" destOrd="0" presId="urn:microsoft.com/office/officeart/2009/layout/CirclePictureHierarchy"/>
    <dgm:cxn modelId="{C0088357-2F91-4507-9B84-55339A4FF361}" type="presParOf" srcId="{E543DD99-90B6-4D35-B77D-0F9896D6FC4E}" destId="{A39C6904-13B9-4176-9150-B0A59FDCE70D}" srcOrd="0" destOrd="0" presId="urn:microsoft.com/office/officeart/2009/layout/CirclePictureHierarchy"/>
    <dgm:cxn modelId="{64E32831-2FA7-4A84-BC42-1E398287AF79}" type="presParOf" srcId="{A39C6904-13B9-4176-9150-B0A59FDCE70D}" destId="{96A220C1-F51A-4E4C-9DCF-A548F381A665}" srcOrd="0" destOrd="0" presId="urn:microsoft.com/office/officeart/2009/layout/CirclePictureHierarchy"/>
    <dgm:cxn modelId="{F64D5D6F-7687-49C6-AD4C-05A04F2CDD5B}" type="presParOf" srcId="{A39C6904-13B9-4176-9150-B0A59FDCE70D}" destId="{8947BFBF-C36A-4EFA-9AB6-0B971873736B}" srcOrd="1" destOrd="0" presId="urn:microsoft.com/office/officeart/2009/layout/CirclePictureHierarchy"/>
    <dgm:cxn modelId="{390E66AE-10FF-4509-810E-B474B285F6CE}" type="presParOf" srcId="{E543DD99-90B6-4D35-B77D-0F9896D6FC4E}" destId="{941921FA-84D5-4AA8-817D-8606C1090B8D}" srcOrd="1" destOrd="0" presId="urn:microsoft.com/office/officeart/2009/layout/CirclePictureHierarchy"/>
    <dgm:cxn modelId="{874BA866-7AA1-4D0E-B6B2-6C95B976BC6C}" type="presParOf" srcId="{217C56A7-0E54-4BD3-A106-0AA518C6E553}" destId="{DA325931-5722-40A5-94DB-24CB269C3726}" srcOrd="2" destOrd="0" presId="urn:microsoft.com/office/officeart/2009/layout/CirclePictureHierarchy"/>
    <dgm:cxn modelId="{C3CF3D40-D3B8-4B59-B408-721FE9B3EB47}" type="presParOf" srcId="{DA325931-5722-40A5-94DB-24CB269C3726}" destId="{37595743-EF3F-4B4F-B1CA-2B7C6E2E65E4}" srcOrd="0" destOrd="0" presId="urn:microsoft.com/office/officeart/2009/layout/CirclePictureHierarchy"/>
    <dgm:cxn modelId="{A891C9D5-9D07-4900-B149-81DA83306A3F}" type="presParOf" srcId="{37595743-EF3F-4B4F-B1CA-2B7C6E2E65E4}" destId="{D864BB1C-3772-4FD0-8E87-D1DD0E958E52}" srcOrd="0" destOrd="0" presId="urn:microsoft.com/office/officeart/2009/layout/CirclePictureHierarchy"/>
    <dgm:cxn modelId="{D637895C-8542-4BDA-89EF-FDBFDAA0E2F3}" type="presParOf" srcId="{37595743-EF3F-4B4F-B1CA-2B7C6E2E65E4}" destId="{D1378C6A-9BA8-4734-B0DE-4A280C0162A6}" srcOrd="1" destOrd="0" presId="urn:microsoft.com/office/officeart/2009/layout/CirclePictureHierarchy"/>
    <dgm:cxn modelId="{2E6F1F62-F98F-48E0-A534-FDA5AA7A2845}" type="presParOf" srcId="{DA325931-5722-40A5-94DB-24CB269C3726}" destId="{0D66DE63-5B7B-492B-9358-9E149C5BA431}" srcOrd="1" destOrd="0" presId="urn:microsoft.com/office/officeart/2009/layout/CirclePictureHierarchy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F0CC8D2-B74D-4F0D-809E-DA2414A6422E}" type="doc">
      <dgm:prSet loTypeId="urn:microsoft.com/office/officeart/2005/8/layout/process4" loCatId="list" qsTypeId="urn:microsoft.com/office/officeart/2005/8/quickstyle/3d2#1" qsCatId="3D" csTypeId="urn:microsoft.com/office/officeart/2005/8/colors/colorful1#4" csCatId="colorful" phldr="1"/>
      <dgm:spPr/>
      <dgm:t>
        <a:bodyPr/>
        <a:lstStyle/>
        <a:p>
          <a:endParaRPr lang="es-ES"/>
        </a:p>
      </dgm:t>
    </dgm:pt>
    <dgm:pt modelId="{210FD36C-75A1-4FE8-8C0C-3D76AC803D06}">
      <dgm:prSet custT="1"/>
      <dgm:spPr>
        <a:solidFill>
          <a:schemeClr val="accent5">
            <a:lumMod val="40000"/>
            <a:lumOff val="60000"/>
          </a:schemeClr>
        </a:solidFill>
        <a:ln>
          <a:solidFill>
            <a:schemeClr val="accent5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Siamo giustificati (Ro 3:24; </a:t>
          </a:r>
          <a:r>
            <a:rPr lang="es-ES" sz="2000" b="1" dirty="0" err="1">
              <a:solidFill>
                <a:schemeClr val="tx1"/>
              </a:solidFill>
            </a:rPr>
            <a:t>Ef</a:t>
          </a:r>
          <a:r>
            <a:rPr lang="es-ES" sz="2000" b="1" dirty="0">
              <a:solidFill>
                <a:schemeClr val="tx1"/>
              </a:solidFill>
            </a:rPr>
            <a:t> 1:7)</a:t>
          </a:r>
          <a:endParaRPr lang="es-ES" sz="2000" dirty="0">
            <a:solidFill>
              <a:schemeClr val="tx1"/>
            </a:solidFill>
          </a:endParaRPr>
        </a:p>
      </dgm:t>
    </dgm:pt>
    <dgm:pt modelId="{F2AC2F53-316E-4051-8760-5C1EF67556E6}" type="parTrans" cxnId="{C939C79A-8C13-40BA-9300-51E2A7D1F738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A125CB06-1580-4509-B102-243003F45D26}" type="sibTrans" cxnId="{C939C79A-8C13-40BA-9300-51E2A7D1F738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7ADE586A-184F-48EF-A887-AB40A4E3752D}">
      <dgm:prSet custT="1"/>
      <dgm:spPr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Ci gloriamo nella speranza (Ro 5:2)</a:t>
          </a:r>
          <a:endParaRPr lang="es-ES" sz="2000" dirty="0">
            <a:solidFill>
              <a:schemeClr val="tx1"/>
            </a:solidFill>
          </a:endParaRPr>
        </a:p>
      </dgm:t>
    </dgm:pt>
    <dgm:pt modelId="{1625114B-8506-4F30-A7A4-08881A65525C}" type="parTrans" cxnId="{0D1D2AC0-DDFA-4C39-9961-64BBB68808F4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62316348-BF52-4BB5-97A0-D5CC9E03FE97}" type="sibTrans" cxnId="{0D1D2AC0-DDFA-4C39-9961-64BBB68808F4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119A0795-FE61-42BE-94BA-CE12989F664E}">
      <dgm:prSet custT="1"/>
      <dgm:spPr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Riceviamo il potere di Cristo (2 Co 12:9)</a:t>
          </a:r>
          <a:endParaRPr lang="es-ES" sz="2000" dirty="0">
            <a:solidFill>
              <a:schemeClr val="tx1"/>
            </a:solidFill>
          </a:endParaRPr>
        </a:p>
      </dgm:t>
    </dgm:pt>
    <dgm:pt modelId="{F76CE712-7528-40D3-BC99-2E7C48F1D07A}" type="parTrans" cxnId="{6915490E-EBE9-40E3-827C-286BBCA6B67A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8DAB9582-9B90-4270-9650-E90C580F98A6}" type="sibTrans" cxnId="{6915490E-EBE9-40E3-827C-286BBCA6B67A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CD808376-D099-4C58-A35A-4A6198858337}">
      <dgm:prSet custT="1"/>
      <dgm:spPr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Il peccato non avrà più potere su noi (Ro 6:14)</a:t>
          </a:r>
          <a:endParaRPr lang="es-ES" sz="2000" dirty="0">
            <a:solidFill>
              <a:schemeClr val="tx1"/>
            </a:solidFill>
          </a:endParaRPr>
        </a:p>
      </dgm:t>
    </dgm:pt>
    <dgm:pt modelId="{D2BD0818-2BB8-4FCE-9351-90DA9D1B54B4}" type="parTrans" cxnId="{CA50EC92-3A07-4918-AB83-39B3691E1997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C6E0DDFE-5D62-4E2D-A265-B4D62B3DFE12}" type="sibTrans" cxnId="{CA50EC92-3A07-4918-AB83-39B3691E1997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24549ADA-9D85-4E9A-BB1C-26B756B9C652}">
      <dgm:prSet custT="1"/>
      <dgm:spPr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Regneremo in vita con Gesù (</a:t>
          </a:r>
          <a:r>
            <a:rPr lang="es-ES" sz="1800" b="1" dirty="0">
              <a:solidFill>
                <a:schemeClr val="tx1"/>
              </a:solidFill>
            </a:rPr>
            <a:t>Ro 5:17,21)</a:t>
          </a:r>
          <a:endParaRPr lang="es-ES" sz="1800" dirty="0">
            <a:solidFill>
              <a:schemeClr val="tx1"/>
            </a:solidFill>
          </a:endParaRPr>
        </a:p>
      </dgm:t>
    </dgm:pt>
    <dgm:pt modelId="{F0BC0B6A-ECF7-4E79-AD8C-388FE84FB6DC}" type="parTrans" cxnId="{1EAE83EE-C47D-49C2-A8EC-3BD03030F9C6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06B96C25-0D0D-4C29-B867-E85218C58128}" type="sibTrans" cxnId="{1EAE83EE-C47D-49C2-A8EC-3BD03030F9C6}">
      <dgm:prSet/>
      <dgm:spPr/>
      <dgm:t>
        <a:bodyPr/>
        <a:lstStyle/>
        <a:p>
          <a:endParaRPr lang="es-ES" sz="2000">
            <a:solidFill>
              <a:schemeClr val="tx1"/>
            </a:solidFill>
          </a:endParaRPr>
        </a:p>
      </dgm:t>
    </dgm:pt>
    <dgm:pt modelId="{890FBA2D-BE9E-45EB-AA9A-E0C045373E17}" type="pres">
      <dgm:prSet presAssocID="{CF0CC8D2-B74D-4F0D-809E-DA2414A6422E}" presName="Name0" presStyleCnt="0">
        <dgm:presLayoutVars>
          <dgm:dir/>
          <dgm:animLvl val="lvl"/>
          <dgm:resizeHandles val="exact"/>
        </dgm:presLayoutVars>
      </dgm:prSet>
      <dgm:spPr/>
    </dgm:pt>
    <dgm:pt modelId="{1C380499-AAAC-4EDD-BD56-BB81FB8977A5}" type="pres">
      <dgm:prSet presAssocID="{24549ADA-9D85-4E9A-BB1C-26B756B9C652}" presName="boxAndChildren" presStyleCnt="0"/>
      <dgm:spPr/>
    </dgm:pt>
    <dgm:pt modelId="{4A7A5C1A-F658-463A-B28A-9E2670CDD3BF}" type="pres">
      <dgm:prSet presAssocID="{24549ADA-9D85-4E9A-BB1C-26B756B9C652}" presName="parentTextBox" presStyleLbl="node1" presStyleIdx="0" presStyleCnt="5"/>
      <dgm:spPr/>
    </dgm:pt>
    <dgm:pt modelId="{C62C32A6-B9F2-40A4-9A7C-985432574CA1}" type="pres">
      <dgm:prSet presAssocID="{C6E0DDFE-5D62-4E2D-A265-B4D62B3DFE12}" presName="sp" presStyleCnt="0"/>
      <dgm:spPr/>
    </dgm:pt>
    <dgm:pt modelId="{02458FFC-6288-4505-AFB8-253192D788EE}" type="pres">
      <dgm:prSet presAssocID="{CD808376-D099-4C58-A35A-4A6198858337}" presName="arrowAndChildren" presStyleCnt="0"/>
      <dgm:spPr/>
    </dgm:pt>
    <dgm:pt modelId="{22814FF2-5193-4DBA-9629-93340BBD42C9}" type="pres">
      <dgm:prSet presAssocID="{CD808376-D099-4C58-A35A-4A6198858337}" presName="parentTextArrow" presStyleLbl="node1" presStyleIdx="1" presStyleCnt="5"/>
      <dgm:spPr/>
    </dgm:pt>
    <dgm:pt modelId="{E688B8D1-4609-44E6-B3B2-D92EFB4464B0}" type="pres">
      <dgm:prSet presAssocID="{8DAB9582-9B90-4270-9650-E90C580F98A6}" presName="sp" presStyleCnt="0"/>
      <dgm:spPr/>
    </dgm:pt>
    <dgm:pt modelId="{BF69C753-2594-4218-BB55-1CBE6544DE11}" type="pres">
      <dgm:prSet presAssocID="{119A0795-FE61-42BE-94BA-CE12989F664E}" presName="arrowAndChildren" presStyleCnt="0"/>
      <dgm:spPr/>
    </dgm:pt>
    <dgm:pt modelId="{E1E5630C-BD4F-46CC-916A-4557FB7B8995}" type="pres">
      <dgm:prSet presAssocID="{119A0795-FE61-42BE-94BA-CE12989F664E}" presName="parentTextArrow" presStyleLbl="node1" presStyleIdx="2" presStyleCnt="5"/>
      <dgm:spPr/>
    </dgm:pt>
    <dgm:pt modelId="{67CACDFE-333A-40B9-BBE5-CECDD38BDF5F}" type="pres">
      <dgm:prSet presAssocID="{62316348-BF52-4BB5-97A0-D5CC9E03FE97}" presName="sp" presStyleCnt="0"/>
      <dgm:spPr/>
    </dgm:pt>
    <dgm:pt modelId="{D910E4CC-1882-4658-8D68-1644E86D883D}" type="pres">
      <dgm:prSet presAssocID="{7ADE586A-184F-48EF-A887-AB40A4E3752D}" presName="arrowAndChildren" presStyleCnt="0"/>
      <dgm:spPr/>
    </dgm:pt>
    <dgm:pt modelId="{C9082044-BA00-4E94-B848-21337E0EC631}" type="pres">
      <dgm:prSet presAssocID="{7ADE586A-184F-48EF-A887-AB40A4E3752D}" presName="parentTextArrow" presStyleLbl="node1" presStyleIdx="3" presStyleCnt="5"/>
      <dgm:spPr/>
    </dgm:pt>
    <dgm:pt modelId="{EE62D9A1-ACDB-4B3C-BBDC-65AFA69F12CF}" type="pres">
      <dgm:prSet presAssocID="{A125CB06-1580-4509-B102-243003F45D26}" presName="sp" presStyleCnt="0"/>
      <dgm:spPr/>
    </dgm:pt>
    <dgm:pt modelId="{2989F953-13B4-4378-A6E6-D5B2B5CF6FFD}" type="pres">
      <dgm:prSet presAssocID="{210FD36C-75A1-4FE8-8C0C-3D76AC803D06}" presName="arrowAndChildren" presStyleCnt="0"/>
      <dgm:spPr/>
    </dgm:pt>
    <dgm:pt modelId="{1F2D09CA-5DDC-4224-ABA5-62BB7F48AF7A}" type="pres">
      <dgm:prSet presAssocID="{210FD36C-75A1-4FE8-8C0C-3D76AC803D06}" presName="parentTextArrow" presStyleLbl="node1" presStyleIdx="4" presStyleCnt="5"/>
      <dgm:spPr/>
    </dgm:pt>
  </dgm:ptLst>
  <dgm:cxnLst>
    <dgm:cxn modelId="{6915490E-EBE9-40E3-827C-286BBCA6B67A}" srcId="{CF0CC8D2-B74D-4F0D-809E-DA2414A6422E}" destId="{119A0795-FE61-42BE-94BA-CE12989F664E}" srcOrd="2" destOrd="0" parTransId="{F76CE712-7528-40D3-BC99-2E7C48F1D07A}" sibTransId="{8DAB9582-9B90-4270-9650-E90C580F98A6}"/>
    <dgm:cxn modelId="{36201D1B-52A3-44F6-A9C5-8351D188BA1F}" type="presOf" srcId="{7ADE586A-184F-48EF-A887-AB40A4E3752D}" destId="{C9082044-BA00-4E94-B848-21337E0EC631}" srcOrd="0" destOrd="0" presId="urn:microsoft.com/office/officeart/2005/8/layout/process4"/>
    <dgm:cxn modelId="{CA50EC92-3A07-4918-AB83-39B3691E1997}" srcId="{CF0CC8D2-B74D-4F0D-809E-DA2414A6422E}" destId="{CD808376-D099-4C58-A35A-4A6198858337}" srcOrd="3" destOrd="0" parTransId="{D2BD0818-2BB8-4FCE-9351-90DA9D1B54B4}" sibTransId="{C6E0DDFE-5D62-4E2D-A265-B4D62B3DFE12}"/>
    <dgm:cxn modelId="{0ED50997-C40F-4669-AE4A-F09FD1C06382}" type="presOf" srcId="{119A0795-FE61-42BE-94BA-CE12989F664E}" destId="{E1E5630C-BD4F-46CC-916A-4557FB7B8995}" srcOrd="0" destOrd="0" presId="urn:microsoft.com/office/officeart/2005/8/layout/process4"/>
    <dgm:cxn modelId="{C939C79A-8C13-40BA-9300-51E2A7D1F738}" srcId="{CF0CC8D2-B74D-4F0D-809E-DA2414A6422E}" destId="{210FD36C-75A1-4FE8-8C0C-3D76AC803D06}" srcOrd="0" destOrd="0" parTransId="{F2AC2F53-316E-4051-8760-5C1EF67556E6}" sibTransId="{A125CB06-1580-4509-B102-243003F45D26}"/>
    <dgm:cxn modelId="{953C82BB-C7E3-44D6-BB72-F1A26E2A3D05}" type="presOf" srcId="{24549ADA-9D85-4E9A-BB1C-26B756B9C652}" destId="{4A7A5C1A-F658-463A-B28A-9E2670CDD3BF}" srcOrd="0" destOrd="0" presId="urn:microsoft.com/office/officeart/2005/8/layout/process4"/>
    <dgm:cxn modelId="{0D1D2AC0-DDFA-4C39-9961-64BBB68808F4}" srcId="{CF0CC8D2-B74D-4F0D-809E-DA2414A6422E}" destId="{7ADE586A-184F-48EF-A887-AB40A4E3752D}" srcOrd="1" destOrd="0" parTransId="{1625114B-8506-4F30-A7A4-08881A65525C}" sibTransId="{62316348-BF52-4BB5-97A0-D5CC9E03FE97}"/>
    <dgm:cxn modelId="{7A600FC5-0AC3-4C73-860F-0F76732E69DA}" type="presOf" srcId="{CD808376-D099-4C58-A35A-4A6198858337}" destId="{22814FF2-5193-4DBA-9629-93340BBD42C9}" srcOrd="0" destOrd="0" presId="urn:microsoft.com/office/officeart/2005/8/layout/process4"/>
    <dgm:cxn modelId="{157D03CC-8B0A-4E01-B72D-F4922EFAFE0B}" type="presOf" srcId="{CF0CC8D2-B74D-4F0D-809E-DA2414A6422E}" destId="{890FBA2D-BE9E-45EB-AA9A-E0C045373E17}" srcOrd="0" destOrd="0" presId="urn:microsoft.com/office/officeart/2005/8/layout/process4"/>
    <dgm:cxn modelId="{8F986BCC-096F-412B-94F2-243C7C37DF17}" type="presOf" srcId="{210FD36C-75A1-4FE8-8C0C-3D76AC803D06}" destId="{1F2D09CA-5DDC-4224-ABA5-62BB7F48AF7A}" srcOrd="0" destOrd="0" presId="urn:microsoft.com/office/officeart/2005/8/layout/process4"/>
    <dgm:cxn modelId="{1EAE83EE-C47D-49C2-A8EC-3BD03030F9C6}" srcId="{CF0CC8D2-B74D-4F0D-809E-DA2414A6422E}" destId="{24549ADA-9D85-4E9A-BB1C-26B756B9C652}" srcOrd="4" destOrd="0" parTransId="{F0BC0B6A-ECF7-4E79-AD8C-388FE84FB6DC}" sibTransId="{06B96C25-0D0D-4C29-B867-E85218C58128}"/>
    <dgm:cxn modelId="{66102119-0C98-4788-A879-4CE7F5DD79FD}" type="presParOf" srcId="{890FBA2D-BE9E-45EB-AA9A-E0C045373E17}" destId="{1C380499-AAAC-4EDD-BD56-BB81FB8977A5}" srcOrd="0" destOrd="0" presId="urn:microsoft.com/office/officeart/2005/8/layout/process4"/>
    <dgm:cxn modelId="{F0E3DF13-1CC8-4997-AD09-CA2911E0D71D}" type="presParOf" srcId="{1C380499-AAAC-4EDD-BD56-BB81FB8977A5}" destId="{4A7A5C1A-F658-463A-B28A-9E2670CDD3BF}" srcOrd="0" destOrd="0" presId="urn:microsoft.com/office/officeart/2005/8/layout/process4"/>
    <dgm:cxn modelId="{4854F5F6-A547-4C97-91B5-924F21C89DB1}" type="presParOf" srcId="{890FBA2D-BE9E-45EB-AA9A-E0C045373E17}" destId="{C62C32A6-B9F2-40A4-9A7C-985432574CA1}" srcOrd="1" destOrd="0" presId="urn:microsoft.com/office/officeart/2005/8/layout/process4"/>
    <dgm:cxn modelId="{6353CCA6-63EF-4470-BAFA-32DD406BB1D0}" type="presParOf" srcId="{890FBA2D-BE9E-45EB-AA9A-E0C045373E17}" destId="{02458FFC-6288-4505-AFB8-253192D788EE}" srcOrd="2" destOrd="0" presId="urn:microsoft.com/office/officeart/2005/8/layout/process4"/>
    <dgm:cxn modelId="{9C10ACB5-A925-4750-898F-7A5E9172C5DB}" type="presParOf" srcId="{02458FFC-6288-4505-AFB8-253192D788EE}" destId="{22814FF2-5193-4DBA-9629-93340BBD42C9}" srcOrd="0" destOrd="0" presId="urn:microsoft.com/office/officeart/2005/8/layout/process4"/>
    <dgm:cxn modelId="{F42E3B06-D811-4A4D-B7C7-D89B4ED5FEA4}" type="presParOf" srcId="{890FBA2D-BE9E-45EB-AA9A-E0C045373E17}" destId="{E688B8D1-4609-44E6-B3B2-D92EFB4464B0}" srcOrd="3" destOrd="0" presId="urn:microsoft.com/office/officeart/2005/8/layout/process4"/>
    <dgm:cxn modelId="{473C6B1B-C8C7-4D21-83BE-6358DD9BFCB5}" type="presParOf" srcId="{890FBA2D-BE9E-45EB-AA9A-E0C045373E17}" destId="{BF69C753-2594-4218-BB55-1CBE6544DE11}" srcOrd="4" destOrd="0" presId="urn:microsoft.com/office/officeart/2005/8/layout/process4"/>
    <dgm:cxn modelId="{DAC827C7-EC90-404C-8938-DB164C27F021}" type="presParOf" srcId="{BF69C753-2594-4218-BB55-1CBE6544DE11}" destId="{E1E5630C-BD4F-46CC-916A-4557FB7B8995}" srcOrd="0" destOrd="0" presId="urn:microsoft.com/office/officeart/2005/8/layout/process4"/>
    <dgm:cxn modelId="{7F525501-EC37-4A8E-85B9-C214E810D0D4}" type="presParOf" srcId="{890FBA2D-BE9E-45EB-AA9A-E0C045373E17}" destId="{67CACDFE-333A-40B9-BBE5-CECDD38BDF5F}" srcOrd="5" destOrd="0" presId="urn:microsoft.com/office/officeart/2005/8/layout/process4"/>
    <dgm:cxn modelId="{AFF57A66-9D25-45C7-884D-F5E752A0A918}" type="presParOf" srcId="{890FBA2D-BE9E-45EB-AA9A-E0C045373E17}" destId="{D910E4CC-1882-4658-8D68-1644E86D883D}" srcOrd="6" destOrd="0" presId="urn:microsoft.com/office/officeart/2005/8/layout/process4"/>
    <dgm:cxn modelId="{EF301998-031D-4D10-9B1B-616D120EB621}" type="presParOf" srcId="{D910E4CC-1882-4658-8D68-1644E86D883D}" destId="{C9082044-BA00-4E94-B848-21337E0EC631}" srcOrd="0" destOrd="0" presId="urn:microsoft.com/office/officeart/2005/8/layout/process4"/>
    <dgm:cxn modelId="{6E842B04-3BB3-4B13-8A38-01237A2DA6AA}" type="presParOf" srcId="{890FBA2D-BE9E-45EB-AA9A-E0C045373E17}" destId="{EE62D9A1-ACDB-4B3C-BBDC-65AFA69F12CF}" srcOrd="7" destOrd="0" presId="urn:microsoft.com/office/officeart/2005/8/layout/process4"/>
    <dgm:cxn modelId="{EB5BDA7F-4DEF-4826-B39D-630477C89513}" type="presParOf" srcId="{890FBA2D-BE9E-45EB-AA9A-E0C045373E17}" destId="{2989F953-13B4-4378-A6E6-D5B2B5CF6FFD}" srcOrd="8" destOrd="0" presId="urn:microsoft.com/office/officeart/2005/8/layout/process4"/>
    <dgm:cxn modelId="{4744BF48-6010-4EBC-9BCE-C25949060C74}" type="presParOf" srcId="{2989F953-13B4-4378-A6E6-D5B2B5CF6FFD}" destId="{1F2D09CA-5DDC-4224-ABA5-62BB7F48AF7A}" srcOrd="0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755FB2E2-AB85-4F2E-BCEC-B97C0A70ABA8}" type="doc">
      <dgm:prSet loTypeId="urn:microsoft.com/office/officeart/2005/8/layout/vList3#1" loCatId="list" qsTypeId="urn:microsoft.com/office/officeart/2005/8/quickstyle/3d2#2" qsCatId="3D" csTypeId="urn:microsoft.com/office/officeart/2005/8/colors/colorful5#1" csCatId="colorful" phldr="1"/>
      <dgm:spPr/>
      <dgm:t>
        <a:bodyPr/>
        <a:lstStyle/>
        <a:p>
          <a:endParaRPr lang="es-ES"/>
        </a:p>
      </dgm:t>
    </dgm:pt>
    <dgm:pt modelId="{548BDAAC-A195-4483-8674-8591F20749A1}">
      <dgm:prSet custT="1"/>
      <dgm:spPr>
        <a:solidFill>
          <a:schemeClr val="accent5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della pazienza” (Ro 15:5)</a:t>
          </a:r>
          <a:endParaRPr lang="es-ES" sz="2000" dirty="0">
            <a:solidFill>
              <a:schemeClr val="tx1"/>
            </a:solidFill>
          </a:endParaRPr>
        </a:p>
      </dgm:t>
    </dgm:pt>
    <dgm:pt modelId="{1AF8BA68-02E1-4A2A-BC32-D4651FD56E36}" type="parTrans" cxnId="{9A1D1DF2-6466-42F7-95AE-9A9D84422720}">
      <dgm:prSet/>
      <dgm:spPr/>
      <dgm:t>
        <a:bodyPr/>
        <a:lstStyle/>
        <a:p>
          <a:endParaRPr lang="es-ES" sz="2000"/>
        </a:p>
      </dgm:t>
    </dgm:pt>
    <dgm:pt modelId="{B9109ED5-4042-47DC-A094-B1BF2F7349AD}" type="sibTrans" cxnId="{9A1D1DF2-6466-42F7-95AE-9A9D84422720}">
      <dgm:prSet/>
      <dgm:spPr/>
      <dgm:t>
        <a:bodyPr/>
        <a:lstStyle/>
        <a:p>
          <a:endParaRPr lang="es-ES" sz="2000"/>
        </a:p>
      </dgm:t>
    </dgm:pt>
    <dgm:pt modelId="{2BF23E9E-CCF2-49F1-A9CF-DB7D425604BE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della speranza” (Ro 15:13)</a:t>
          </a:r>
          <a:endParaRPr lang="es-ES" sz="2000" dirty="0">
            <a:solidFill>
              <a:schemeClr val="tx1"/>
            </a:solidFill>
          </a:endParaRPr>
        </a:p>
      </dgm:t>
    </dgm:pt>
    <dgm:pt modelId="{B7050A96-EFEB-4134-90A4-CF3B7769B615}" type="parTrans" cxnId="{2837AD12-6174-4349-AD18-4728705BEE3B}">
      <dgm:prSet/>
      <dgm:spPr/>
      <dgm:t>
        <a:bodyPr/>
        <a:lstStyle/>
        <a:p>
          <a:endParaRPr lang="es-ES" sz="2000"/>
        </a:p>
      </dgm:t>
    </dgm:pt>
    <dgm:pt modelId="{4601F373-62FB-447B-A716-B0BD3143EB6A}" type="sibTrans" cxnId="{2837AD12-6174-4349-AD18-4728705BEE3B}">
      <dgm:prSet/>
      <dgm:spPr/>
      <dgm:t>
        <a:bodyPr/>
        <a:lstStyle/>
        <a:p>
          <a:endParaRPr lang="es-ES" sz="2000"/>
        </a:p>
      </dgm:t>
    </dgm:pt>
    <dgm:pt modelId="{57B3706D-2074-4856-8A21-30E897A052C6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di pace” (Ro 15:33)</a:t>
          </a:r>
          <a:endParaRPr lang="es-ES" sz="2000" dirty="0">
            <a:solidFill>
              <a:schemeClr val="tx1"/>
            </a:solidFill>
          </a:endParaRPr>
        </a:p>
      </dgm:t>
    </dgm:pt>
    <dgm:pt modelId="{CCB298EA-C7A1-4248-AF74-FFC0B11D2387}" type="parTrans" cxnId="{B83AA4ED-9307-4E53-BDC9-AB73F79BACA5}">
      <dgm:prSet/>
      <dgm:spPr/>
      <dgm:t>
        <a:bodyPr/>
        <a:lstStyle/>
        <a:p>
          <a:endParaRPr lang="es-ES" sz="2000"/>
        </a:p>
      </dgm:t>
    </dgm:pt>
    <dgm:pt modelId="{5EB515BE-4E01-464D-989D-A3867BA67645}" type="sibTrans" cxnId="{B83AA4ED-9307-4E53-BDC9-AB73F79BACA5}">
      <dgm:prSet/>
      <dgm:spPr/>
      <dgm:t>
        <a:bodyPr/>
        <a:lstStyle/>
        <a:p>
          <a:endParaRPr lang="es-ES" sz="2000"/>
        </a:p>
      </dgm:t>
    </dgm:pt>
    <dgm:pt modelId="{BD78F178-3DCD-40A2-BCEC-F6B7EC65B8D8}">
      <dgm:prSet custT="1"/>
      <dgm:spPr>
        <a:solidFill>
          <a:schemeClr val="accent3">
            <a:lumMod val="60000"/>
            <a:lumOff val="40000"/>
          </a:schemeClr>
        </a:solidFill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[…] di misericordia”  </a:t>
          </a:r>
          <a:r>
            <a:rPr lang="es-ES" sz="1800" b="1" dirty="0">
              <a:solidFill>
                <a:schemeClr val="tx1"/>
              </a:solidFill>
            </a:rPr>
            <a:t>(2 Co 1:3a)</a:t>
          </a:r>
          <a:endParaRPr lang="es-ES" sz="1800" dirty="0">
            <a:solidFill>
              <a:schemeClr val="tx1"/>
            </a:solidFill>
          </a:endParaRPr>
        </a:p>
      </dgm:t>
    </dgm:pt>
    <dgm:pt modelId="{5FB35595-98B7-4B21-9D58-B0AFA9741069}" type="parTrans" cxnId="{B97486A8-C0C9-4809-90EA-609FFAB966E8}">
      <dgm:prSet/>
      <dgm:spPr/>
      <dgm:t>
        <a:bodyPr/>
        <a:lstStyle/>
        <a:p>
          <a:endParaRPr lang="es-ES" sz="2000"/>
        </a:p>
      </dgm:t>
    </dgm:pt>
    <dgm:pt modelId="{0A2ED414-0BB5-4CC1-B876-A3FB2373BC8F}" type="sibTrans" cxnId="{B97486A8-C0C9-4809-90EA-609FFAB966E8}">
      <dgm:prSet/>
      <dgm:spPr/>
      <dgm:t>
        <a:bodyPr/>
        <a:lstStyle/>
        <a:p>
          <a:endParaRPr lang="es-ES" sz="2000"/>
        </a:p>
      </dgm:t>
    </dgm:pt>
    <dgm:pt modelId="{77C3E1BF-9BCF-4744-90CE-0FD50E417D1A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di ogni </a:t>
          </a:r>
          <a:r>
            <a:rPr lang="es-ES" sz="2000" b="1" dirty="0" err="1">
              <a:solidFill>
                <a:schemeClr val="tx1"/>
              </a:solidFill>
            </a:rPr>
            <a:t>consolazione</a:t>
          </a:r>
          <a:r>
            <a:rPr lang="es-ES" sz="2000" b="1" dirty="0">
              <a:solidFill>
                <a:schemeClr val="tx1"/>
              </a:solidFill>
            </a:rPr>
            <a:t>” </a:t>
          </a:r>
          <a:r>
            <a:rPr lang="es-ES" sz="1800" b="1" dirty="0">
              <a:solidFill>
                <a:schemeClr val="tx1"/>
              </a:solidFill>
            </a:rPr>
            <a:t>(2 Co 1:3b)</a:t>
          </a:r>
          <a:endParaRPr lang="es-ES" sz="1800" dirty="0">
            <a:solidFill>
              <a:schemeClr val="tx1"/>
            </a:solidFill>
          </a:endParaRPr>
        </a:p>
      </dgm:t>
    </dgm:pt>
    <dgm:pt modelId="{DF08F0E7-1F87-4114-ADAE-6BCF9B73E7C4}" type="parTrans" cxnId="{58CA7A37-791E-4B4E-B796-28653746104E}">
      <dgm:prSet/>
      <dgm:spPr/>
      <dgm:t>
        <a:bodyPr/>
        <a:lstStyle/>
        <a:p>
          <a:endParaRPr lang="es-ES" sz="2000"/>
        </a:p>
      </dgm:t>
    </dgm:pt>
    <dgm:pt modelId="{783965E4-D535-4D3E-A0EF-A5BF052A2B60}" type="sibTrans" cxnId="{58CA7A37-791E-4B4E-B796-28653746104E}">
      <dgm:prSet/>
      <dgm:spPr/>
      <dgm:t>
        <a:bodyPr/>
        <a:lstStyle/>
        <a:p>
          <a:endParaRPr lang="es-ES" sz="2000"/>
        </a:p>
      </dgm:t>
    </dgm:pt>
    <dgm:pt modelId="{4C8A05CF-DAE8-4CF4-8675-FDD6720D9937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2000" b="1" dirty="0">
              <a:solidFill>
                <a:schemeClr val="tx1"/>
              </a:solidFill>
            </a:rPr>
            <a:t>“Dio […] d’amore” (2 Co 13:11)</a:t>
          </a:r>
          <a:endParaRPr lang="es-ES" sz="2000" dirty="0">
            <a:solidFill>
              <a:schemeClr val="tx1"/>
            </a:solidFill>
          </a:endParaRPr>
        </a:p>
      </dgm:t>
    </dgm:pt>
    <dgm:pt modelId="{3143E040-D0B1-40D8-86CC-8D617F5B581E}" type="parTrans" cxnId="{AFAFB5D3-A037-4AF0-9CFC-8A8D679325C5}">
      <dgm:prSet/>
      <dgm:spPr/>
      <dgm:t>
        <a:bodyPr/>
        <a:lstStyle/>
        <a:p>
          <a:endParaRPr lang="es-ES" sz="2000"/>
        </a:p>
      </dgm:t>
    </dgm:pt>
    <dgm:pt modelId="{646B354A-8F24-4C8B-9D17-D5587C59B926}" type="sibTrans" cxnId="{AFAFB5D3-A037-4AF0-9CFC-8A8D679325C5}">
      <dgm:prSet/>
      <dgm:spPr/>
      <dgm:t>
        <a:bodyPr/>
        <a:lstStyle/>
        <a:p>
          <a:endParaRPr lang="es-ES" sz="2000"/>
        </a:p>
      </dgm:t>
    </dgm:pt>
    <dgm:pt modelId="{8EF97059-8393-4A43-9D9B-224BDB3965CE}" type="pres">
      <dgm:prSet presAssocID="{755FB2E2-AB85-4F2E-BCEC-B97C0A70ABA8}" presName="linearFlow" presStyleCnt="0">
        <dgm:presLayoutVars>
          <dgm:dir/>
          <dgm:resizeHandles val="exact"/>
        </dgm:presLayoutVars>
      </dgm:prSet>
      <dgm:spPr/>
    </dgm:pt>
    <dgm:pt modelId="{0E63C282-A90B-4CC4-BAB3-790E39DF2A25}" type="pres">
      <dgm:prSet presAssocID="{548BDAAC-A195-4483-8674-8591F20749A1}" presName="composite" presStyleCnt="0"/>
      <dgm:spPr/>
    </dgm:pt>
    <dgm:pt modelId="{2C192BD1-1BD9-45EC-8931-5DA6013C83C1}" type="pres">
      <dgm:prSet presAssocID="{548BDAAC-A195-4483-8674-8591F20749A1}" presName="imgShp" presStyleLbl="fgImgPlace1" presStyleIdx="0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B69C2314-927C-4E78-AE6A-34FD56FEE01B}" type="pres">
      <dgm:prSet presAssocID="{548BDAAC-A195-4483-8674-8591F20749A1}" presName="txShp" presStyleLbl="node1" presStyleIdx="0" presStyleCnt="6" custScaleX="140913" custScaleY="211588" custLinFactNeighborX="5412">
        <dgm:presLayoutVars>
          <dgm:bulletEnabled val="1"/>
        </dgm:presLayoutVars>
      </dgm:prSet>
      <dgm:spPr/>
    </dgm:pt>
    <dgm:pt modelId="{CCA01C58-0888-4621-965A-9087C41D7561}" type="pres">
      <dgm:prSet presAssocID="{B9109ED5-4042-47DC-A094-B1BF2F7349AD}" presName="spacing" presStyleCnt="0"/>
      <dgm:spPr/>
    </dgm:pt>
    <dgm:pt modelId="{403E730E-AE09-4C33-837F-11BDE31A8D37}" type="pres">
      <dgm:prSet presAssocID="{2BF23E9E-CCF2-49F1-A9CF-DB7D425604BE}" presName="composite" presStyleCnt="0"/>
      <dgm:spPr/>
    </dgm:pt>
    <dgm:pt modelId="{9676805D-E1A4-4C1E-AAFA-2245FD82A2E2}" type="pres">
      <dgm:prSet presAssocID="{2BF23E9E-CCF2-49F1-A9CF-DB7D425604BE}" presName="imgShp" presStyleLbl="fgImgPlace1" presStyleIdx="1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FC0AC7FC-F528-4A43-88B9-C7A64654600E}" type="pres">
      <dgm:prSet presAssocID="{2BF23E9E-CCF2-49F1-A9CF-DB7D425604BE}" presName="txShp" presStyleLbl="node1" presStyleIdx="1" presStyleCnt="6" custScaleX="140913" custScaleY="211588" custLinFactNeighborX="7001">
        <dgm:presLayoutVars>
          <dgm:bulletEnabled val="1"/>
        </dgm:presLayoutVars>
      </dgm:prSet>
      <dgm:spPr/>
    </dgm:pt>
    <dgm:pt modelId="{F1B0F230-CD97-44DF-A437-D6BFF9F34698}" type="pres">
      <dgm:prSet presAssocID="{4601F373-62FB-447B-A716-B0BD3143EB6A}" presName="spacing" presStyleCnt="0"/>
      <dgm:spPr/>
    </dgm:pt>
    <dgm:pt modelId="{6C0A0461-79D8-4523-83C6-B3CC44AD0C94}" type="pres">
      <dgm:prSet presAssocID="{57B3706D-2074-4856-8A21-30E897A052C6}" presName="composite" presStyleCnt="0"/>
      <dgm:spPr/>
    </dgm:pt>
    <dgm:pt modelId="{F6CEABE0-E73B-44D5-8660-6EB243387F28}" type="pres">
      <dgm:prSet presAssocID="{57B3706D-2074-4856-8A21-30E897A052C6}" presName="imgShp" presStyleLbl="fgImgPlace1" presStyleIdx="2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51640F7D-BC73-43E1-B058-FC3A166317D7}" type="pres">
      <dgm:prSet presAssocID="{57B3706D-2074-4856-8A21-30E897A052C6}" presName="txShp" presStyleLbl="node1" presStyleIdx="2" presStyleCnt="6" custScaleX="140913" custScaleY="211588" custLinFactNeighborX="5412">
        <dgm:presLayoutVars>
          <dgm:bulletEnabled val="1"/>
        </dgm:presLayoutVars>
      </dgm:prSet>
      <dgm:spPr/>
    </dgm:pt>
    <dgm:pt modelId="{326B40C4-F72B-4DFC-92D8-B2761ADCE4EC}" type="pres">
      <dgm:prSet presAssocID="{5EB515BE-4E01-464D-989D-A3867BA67645}" presName="spacing" presStyleCnt="0"/>
      <dgm:spPr/>
    </dgm:pt>
    <dgm:pt modelId="{5D1C81D1-F59E-4A3F-8EDC-EAE6BD7ED54E}" type="pres">
      <dgm:prSet presAssocID="{BD78F178-3DCD-40A2-BCEC-F6B7EC65B8D8}" presName="composite" presStyleCnt="0"/>
      <dgm:spPr/>
    </dgm:pt>
    <dgm:pt modelId="{572C9840-06E9-4AF6-881F-A884B7BFA7AA}" type="pres">
      <dgm:prSet presAssocID="{BD78F178-3DCD-40A2-BCEC-F6B7EC65B8D8}" presName="imgShp" presStyleLbl="fgImgPlace1" presStyleIdx="3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E29D45D5-A8DA-48F1-83AF-1D93110D175C}" type="pres">
      <dgm:prSet presAssocID="{BD78F178-3DCD-40A2-BCEC-F6B7EC65B8D8}" presName="txShp" presStyleLbl="node1" presStyleIdx="3" presStyleCnt="6" custScaleX="140913" custScaleY="211588" custLinFactNeighborX="7001">
        <dgm:presLayoutVars>
          <dgm:bulletEnabled val="1"/>
        </dgm:presLayoutVars>
      </dgm:prSet>
      <dgm:spPr/>
    </dgm:pt>
    <dgm:pt modelId="{4D85ABF7-139E-47C6-8341-AF2D3B906DF0}" type="pres">
      <dgm:prSet presAssocID="{0A2ED414-0BB5-4CC1-B876-A3FB2373BC8F}" presName="spacing" presStyleCnt="0"/>
      <dgm:spPr/>
    </dgm:pt>
    <dgm:pt modelId="{479BF5BA-BC95-4110-A0E0-1229A2D552EA}" type="pres">
      <dgm:prSet presAssocID="{77C3E1BF-9BCF-4744-90CE-0FD50E417D1A}" presName="composite" presStyleCnt="0"/>
      <dgm:spPr/>
    </dgm:pt>
    <dgm:pt modelId="{3A40F628-D3CA-41FC-A2BE-F7D81A4F1CF8}" type="pres">
      <dgm:prSet presAssocID="{77C3E1BF-9BCF-4744-90CE-0FD50E417D1A}" presName="imgShp" presStyleLbl="fgImgPlace1" presStyleIdx="4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2AB13002-6861-4BE6-BE67-B88610DD2088}" type="pres">
      <dgm:prSet presAssocID="{77C3E1BF-9BCF-4744-90CE-0FD50E417D1A}" presName="txShp" presStyleLbl="node1" presStyleIdx="4" presStyleCnt="6" custScaleX="140913" custScaleY="211588" custLinFactNeighborX="5412">
        <dgm:presLayoutVars>
          <dgm:bulletEnabled val="1"/>
        </dgm:presLayoutVars>
      </dgm:prSet>
      <dgm:spPr/>
    </dgm:pt>
    <dgm:pt modelId="{616C51BE-6413-4F3A-ACD8-46C152BE3BAA}" type="pres">
      <dgm:prSet presAssocID="{783965E4-D535-4D3E-A0EF-A5BF052A2B60}" presName="spacing" presStyleCnt="0"/>
      <dgm:spPr/>
    </dgm:pt>
    <dgm:pt modelId="{3F344679-4ED6-4396-92D9-0A98103385C1}" type="pres">
      <dgm:prSet presAssocID="{4C8A05CF-DAE8-4CF4-8675-FDD6720D9937}" presName="composite" presStyleCnt="0"/>
      <dgm:spPr/>
    </dgm:pt>
    <dgm:pt modelId="{EFDF0C94-7362-4902-8024-D8BF93B5B90A}" type="pres">
      <dgm:prSet presAssocID="{4C8A05CF-DAE8-4CF4-8675-FDD6720D9937}" presName="imgShp" presStyleLbl="fgImgPlace1" presStyleIdx="5" presStyleCnt="6" custScaleX="211588" custScaleY="169270" custLinFactX="-207750" custLinFactNeighborX="-300000"/>
      <dgm:spPr>
        <a:prstGeom prst="heart">
          <a:avLst/>
        </a:prstGeom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extLst>
        <a:ext uri="{E40237B7-FDA0-4F09-8148-C483321AD2D9}">
          <dgm14:cNvPr xmlns:dgm14="http://schemas.microsoft.com/office/drawing/2010/diagram" id="0" name="" descr="Gafas 3D con relleno sólido"/>
        </a:ext>
      </dgm:extLst>
    </dgm:pt>
    <dgm:pt modelId="{11A8E715-E0E5-4BF2-A096-A10D8917E102}" type="pres">
      <dgm:prSet presAssocID="{4C8A05CF-DAE8-4CF4-8675-FDD6720D9937}" presName="txShp" presStyleLbl="node1" presStyleIdx="5" presStyleCnt="6" custScaleX="140913" custScaleY="211588" custLinFactNeighborX="7001">
        <dgm:presLayoutVars>
          <dgm:bulletEnabled val="1"/>
        </dgm:presLayoutVars>
      </dgm:prSet>
      <dgm:spPr/>
    </dgm:pt>
  </dgm:ptLst>
  <dgm:cxnLst>
    <dgm:cxn modelId="{4179B30F-83B7-4C64-96B2-A3450108CCB5}" type="presOf" srcId="{4C8A05CF-DAE8-4CF4-8675-FDD6720D9937}" destId="{11A8E715-E0E5-4BF2-A096-A10D8917E102}" srcOrd="0" destOrd="0" presId="urn:microsoft.com/office/officeart/2005/8/layout/vList3#1"/>
    <dgm:cxn modelId="{2837AD12-6174-4349-AD18-4728705BEE3B}" srcId="{755FB2E2-AB85-4F2E-BCEC-B97C0A70ABA8}" destId="{2BF23E9E-CCF2-49F1-A9CF-DB7D425604BE}" srcOrd="1" destOrd="0" parTransId="{B7050A96-EFEB-4134-90A4-CF3B7769B615}" sibTransId="{4601F373-62FB-447B-A716-B0BD3143EB6A}"/>
    <dgm:cxn modelId="{58CA7A37-791E-4B4E-B796-28653746104E}" srcId="{755FB2E2-AB85-4F2E-BCEC-B97C0A70ABA8}" destId="{77C3E1BF-9BCF-4744-90CE-0FD50E417D1A}" srcOrd="4" destOrd="0" parTransId="{DF08F0E7-1F87-4114-ADAE-6BCF9B73E7C4}" sibTransId="{783965E4-D535-4D3E-A0EF-A5BF052A2B60}"/>
    <dgm:cxn modelId="{CCF91644-4BE9-494F-AE85-6B23451322E8}" type="presOf" srcId="{755FB2E2-AB85-4F2E-BCEC-B97C0A70ABA8}" destId="{8EF97059-8393-4A43-9D9B-224BDB3965CE}" srcOrd="0" destOrd="0" presId="urn:microsoft.com/office/officeart/2005/8/layout/vList3#1"/>
    <dgm:cxn modelId="{E72FED88-C792-4DAC-8452-089E5305E226}" type="presOf" srcId="{2BF23E9E-CCF2-49F1-A9CF-DB7D425604BE}" destId="{FC0AC7FC-F528-4A43-88B9-C7A64654600E}" srcOrd="0" destOrd="0" presId="urn:microsoft.com/office/officeart/2005/8/layout/vList3#1"/>
    <dgm:cxn modelId="{E9B0A99A-5BB6-486D-A14A-499F45C60294}" type="presOf" srcId="{BD78F178-3DCD-40A2-BCEC-F6B7EC65B8D8}" destId="{E29D45D5-A8DA-48F1-83AF-1D93110D175C}" srcOrd="0" destOrd="0" presId="urn:microsoft.com/office/officeart/2005/8/layout/vList3#1"/>
    <dgm:cxn modelId="{4A8CA9A7-9E5F-4009-89A8-FDA603D9A66D}" type="presOf" srcId="{548BDAAC-A195-4483-8674-8591F20749A1}" destId="{B69C2314-927C-4E78-AE6A-34FD56FEE01B}" srcOrd="0" destOrd="0" presId="urn:microsoft.com/office/officeart/2005/8/layout/vList3#1"/>
    <dgm:cxn modelId="{B97486A8-C0C9-4809-90EA-609FFAB966E8}" srcId="{755FB2E2-AB85-4F2E-BCEC-B97C0A70ABA8}" destId="{BD78F178-3DCD-40A2-BCEC-F6B7EC65B8D8}" srcOrd="3" destOrd="0" parTransId="{5FB35595-98B7-4B21-9D58-B0AFA9741069}" sibTransId="{0A2ED414-0BB5-4CC1-B876-A3FB2373BC8F}"/>
    <dgm:cxn modelId="{A45850BB-B5E1-4606-A39C-2C58E4D8A2EC}" type="presOf" srcId="{57B3706D-2074-4856-8A21-30E897A052C6}" destId="{51640F7D-BC73-43E1-B058-FC3A166317D7}" srcOrd="0" destOrd="0" presId="urn:microsoft.com/office/officeart/2005/8/layout/vList3#1"/>
    <dgm:cxn modelId="{F54AD0D1-B4A7-4B67-9527-BF92F0B60E22}" type="presOf" srcId="{77C3E1BF-9BCF-4744-90CE-0FD50E417D1A}" destId="{2AB13002-6861-4BE6-BE67-B88610DD2088}" srcOrd="0" destOrd="0" presId="urn:microsoft.com/office/officeart/2005/8/layout/vList3#1"/>
    <dgm:cxn modelId="{AFAFB5D3-A037-4AF0-9CFC-8A8D679325C5}" srcId="{755FB2E2-AB85-4F2E-BCEC-B97C0A70ABA8}" destId="{4C8A05CF-DAE8-4CF4-8675-FDD6720D9937}" srcOrd="5" destOrd="0" parTransId="{3143E040-D0B1-40D8-86CC-8D617F5B581E}" sibTransId="{646B354A-8F24-4C8B-9D17-D5587C59B926}"/>
    <dgm:cxn modelId="{B83AA4ED-9307-4E53-BDC9-AB73F79BACA5}" srcId="{755FB2E2-AB85-4F2E-BCEC-B97C0A70ABA8}" destId="{57B3706D-2074-4856-8A21-30E897A052C6}" srcOrd="2" destOrd="0" parTransId="{CCB298EA-C7A1-4248-AF74-FFC0B11D2387}" sibTransId="{5EB515BE-4E01-464D-989D-A3867BA67645}"/>
    <dgm:cxn modelId="{9A1D1DF2-6466-42F7-95AE-9A9D84422720}" srcId="{755FB2E2-AB85-4F2E-BCEC-B97C0A70ABA8}" destId="{548BDAAC-A195-4483-8674-8591F20749A1}" srcOrd="0" destOrd="0" parTransId="{1AF8BA68-02E1-4A2A-BC32-D4651FD56E36}" sibTransId="{B9109ED5-4042-47DC-A094-B1BF2F7349AD}"/>
    <dgm:cxn modelId="{1253E02F-2770-4706-BCA7-9450DE7DE292}" type="presParOf" srcId="{8EF97059-8393-4A43-9D9B-224BDB3965CE}" destId="{0E63C282-A90B-4CC4-BAB3-790E39DF2A25}" srcOrd="0" destOrd="0" presId="urn:microsoft.com/office/officeart/2005/8/layout/vList3#1"/>
    <dgm:cxn modelId="{ED805067-C73E-406D-8563-A93CC03EE28E}" type="presParOf" srcId="{0E63C282-A90B-4CC4-BAB3-790E39DF2A25}" destId="{2C192BD1-1BD9-45EC-8931-5DA6013C83C1}" srcOrd="0" destOrd="0" presId="urn:microsoft.com/office/officeart/2005/8/layout/vList3#1"/>
    <dgm:cxn modelId="{A6075B50-C6BC-44C1-BE80-9529B267349C}" type="presParOf" srcId="{0E63C282-A90B-4CC4-BAB3-790E39DF2A25}" destId="{B69C2314-927C-4E78-AE6A-34FD56FEE01B}" srcOrd="1" destOrd="0" presId="urn:microsoft.com/office/officeart/2005/8/layout/vList3#1"/>
    <dgm:cxn modelId="{430A088F-84C8-495B-9441-13B503D1E865}" type="presParOf" srcId="{8EF97059-8393-4A43-9D9B-224BDB3965CE}" destId="{CCA01C58-0888-4621-965A-9087C41D7561}" srcOrd="1" destOrd="0" presId="urn:microsoft.com/office/officeart/2005/8/layout/vList3#1"/>
    <dgm:cxn modelId="{EC3F7770-C854-4334-9FB4-B9D35E1C403F}" type="presParOf" srcId="{8EF97059-8393-4A43-9D9B-224BDB3965CE}" destId="{403E730E-AE09-4C33-837F-11BDE31A8D37}" srcOrd="2" destOrd="0" presId="urn:microsoft.com/office/officeart/2005/8/layout/vList3#1"/>
    <dgm:cxn modelId="{8DFC8E46-E04D-416D-94AF-B6FC1D4A0E41}" type="presParOf" srcId="{403E730E-AE09-4C33-837F-11BDE31A8D37}" destId="{9676805D-E1A4-4C1E-AAFA-2245FD82A2E2}" srcOrd="0" destOrd="0" presId="urn:microsoft.com/office/officeart/2005/8/layout/vList3#1"/>
    <dgm:cxn modelId="{DA9F6D65-0E8F-4FC4-A3AC-22AEEEB92133}" type="presParOf" srcId="{403E730E-AE09-4C33-837F-11BDE31A8D37}" destId="{FC0AC7FC-F528-4A43-88B9-C7A64654600E}" srcOrd="1" destOrd="0" presId="urn:microsoft.com/office/officeart/2005/8/layout/vList3#1"/>
    <dgm:cxn modelId="{7F797DF9-5D9F-44C6-8947-C8AE019E705C}" type="presParOf" srcId="{8EF97059-8393-4A43-9D9B-224BDB3965CE}" destId="{F1B0F230-CD97-44DF-A437-D6BFF9F34698}" srcOrd="3" destOrd="0" presId="urn:microsoft.com/office/officeart/2005/8/layout/vList3#1"/>
    <dgm:cxn modelId="{11C22F1E-268D-46EB-8D09-A4255E1F0C26}" type="presParOf" srcId="{8EF97059-8393-4A43-9D9B-224BDB3965CE}" destId="{6C0A0461-79D8-4523-83C6-B3CC44AD0C94}" srcOrd="4" destOrd="0" presId="urn:microsoft.com/office/officeart/2005/8/layout/vList3#1"/>
    <dgm:cxn modelId="{5C8CE880-84FB-4D41-9C05-EC35366A2AFC}" type="presParOf" srcId="{6C0A0461-79D8-4523-83C6-B3CC44AD0C94}" destId="{F6CEABE0-E73B-44D5-8660-6EB243387F28}" srcOrd="0" destOrd="0" presId="urn:microsoft.com/office/officeart/2005/8/layout/vList3#1"/>
    <dgm:cxn modelId="{2F5E6D21-B131-47BC-B5E2-68DB888A99B1}" type="presParOf" srcId="{6C0A0461-79D8-4523-83C6-B3CC44AD0C94}" destId="{51640F7D-BC73-43E1-B058-FC3A166317D7}" srcOrd="1" destOrd="0" presId="urn:microsoft.com/office/officeart/2005/8/layout/vList3#1"/>
    <dgm:cxn modelId="{A67EFA10-5AC1-49E0-A433-07C0DE369360}" type="presParOf" srcId="{8EF97059-8393-4A43-9D9B-224BDB3965CE}" destId="{326B40C4-F72B-4DFC-92D8-B2761ADCE4EC}" srcOrd="5" destOrd="0" presId="urn:microsoft.com/office/officeart/2005/8/layout/vList3#1"/>
    <dgm:cxn modelId="{4B8281A8-CC80-4BF3-8B66-FAF95F35D26D}" type="presParOf" srcId="{8EF97059-8393-4A43-9D9B-224BDB3965CE}" destId="{5D1C81D1-F59E-4A3F-8EDC-EAE6BD7ED54E}" srcOrd="6" destOrd="0" presId="urn:microsoft.com/office/officeart/2005/8/layout/vList3#1"/>
    <dgm:cxn modelId="{97F74D2A-0FD3-4B24-A9B3-D3593A250EC8}" type="presParOf" srcId="{5D1C81D1-F59E-4A3F-8EDC-EAE6BD7ED54E}" destId="{572C9840-06E9-4AF6-881F-A884B7BFA7AA}" srcOrd="0" destOrd="0" presId="urn:microsoft.com/office/officeart/2005/8/layout/vList3#1"/>
    <dgm:cxn modelId="{79AD9509-6DAD-4426-A337-09B76C0F62FB}" type="presParOf" srcId="{5D1C81D1-F59E-4A3F-8EDC-EAE6BD7ED54E}" destId="{E29D45D5-A8DA-48F1-83AF-1D93110D175C}" srcOrd="1" destOrd="0" presId="urn:microsoft.com/office/officeart/2005/8/layout/vList3#1"/>
    <dgm:cxn modelId="{BD76F34F-E4F8-4DFE-88BE-AEC49A57111B}" type="presParOf" srcId="{8EF97059-8393-4A43-9D9B-224BDB3965CE}" destId="{4D85ABF7-139E-47C6-8341-AF2D3B906DF0}" srcOrd="7" destOrd="0" presId="urn:microsoft.com/office/officeart/2005/8/layout/vList3#1"/>
    <dgm:cxn modelId="{5C827D07-2915-4E76-B1B7-134C310A6211}" type="presParOf" srcId="{8EF97059-8393-4A43-9D9B-224BDB3965CE}" destId="{479BF5BA-BC95-4110-A0E0-1229A2D552EA}" srcOrd="8" destOrd="0" presId="urn:microsoft.com/office/officeart/2005/8/layout/vList3#1"/>
    <dgm:cxn modelId="{C6FD25D9-06D3-49DC-A4F1-E66119842577}" type="presParOf" srcId="{479BF5BA-BC95-4110-A0E0-1229A2D552EA}" destId="{3A40F628-D3CA-41FC-A2BE-F7D81A4F1CF8}" srcOrd="0" destOrd="0" presId="urn:microsoft.com/office/officeart/2005/8/layout/vList3#1"/>
    <dgm:cxn modelId="{D10109B5-CB01-4332-9994-06F743078444}" type="presParOf" srcId="{479BF5BA-BC95-4110-A0E0-1229A2D552EA}" destId="{2AB13002-6861-4BE6-BE67-B88610DD2088}" srcOrd="1" destOrd="0" presId="urn:microsoft.com/office/officeart/2005/8/layout/vList3#1"/>
    <dgm:cxn modelId="{7B341251-6CCE-472F-8C4C-1A05C844C166}" type="presParOf" srcId="{8EF97059-8393-4A43-9D9B-224BDB3965CE}" destId="{616C51BE-6413-4F3A-ACD8-46C152BE3BAA}" srcOrd="9" destOrd="0" presId="urn:microsoft.com/office/officeart/2005/8/layout/vList3#1"/>
    <dgm:cxn modelId="{CC474BE5-69E0-4141-8428-DE1DBF6576E4}" type="presParOf" srcId="{8EF97059-8393-4A43-9D9B-224BDB3965CE}" destId="{3F344679-4ED6-4396-92D9-0A98103385C1}" srcOrd="10" destOrd="0" presId="urn:microsoft.com/office/officeart/2005/8/layout/vList3#1"/>
    <dgm:cxn modelId="{BCFF21F0-06A8-4961-9967-334E2112CCD4}" type="presParOf" srcId="{3F344679-4ED6-4396-92D9-0A98103385C1}" destId="{EFDF0C94-7362-4902-8024-D8BF93B5B90A}" srcOrd="0" destOrd="0" presId="urn:microsoft.com/office/officeart/2005/8/layout/vList3#1"/>
    <dgm:cxn modelId="{359792A2-C2C7-425B-88A4-C695098E904B}" type="presParOf" srcId="{3F344679-4ED6-4396-92D9-0A98103385C1}" destId="{11A8E715-E0E5-4BF2-A096-A10D8917E102}" srcOrd="1" destOrd="0" presId="urn:microsoft.com/office/officeart/2005/8/layout/vList3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481275F-087B-48DC-9773-A51D604D7834}" type="doc">
      <dgm:prSet loTypeId="urn:microsoft.com/office/officeart/2008/layout/BendingPictureCaptionList" loCatId="picture" qsTypeId="urn:microsoft.com/office/officeart/2005/8/quickstyle/simple5#1" qsCatId="simple" csTypeId="urn:microsoft.com/office/officeart/2005/8/colors/colorful1#3" csCatId="colorful" phldr="1"/>
      <dgm:spPr/>
      <dgm:t>
        <a:bodyPr/>
        <a:lstStyle/>
        <a:p>
          <a:endParaRPr lang="es-ES"/>
        </a:p>
      </dgm:t>
    </dgm:pt>
    <dgm:pt modelId="{D0A48FF2-2DF5-4E96-93AA-E337B52D4549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1800" b="1" i="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Che Dio Padre ci dà il suo amore                 (1 </a:t>
          </a:r>
          <a:r>
            <a:rPr lang="es-ES" sz="1800" b="1" i="0" baseline="0" dirty="0" err="1">
              <a:effectLst>
                <a:outerShdw blurRad="38100" dist="38100" dir="2700000" algn="tl">
                  <a:srgbClr val="000000"/>
                </a:outerShdw>
              </a:effectLst>
            </a:rPr>
            <a:t>Gv</a:t>
          </a:r>
          <a:r>
            <a:rPr lang="es-ES" sz="1800" b="1" i="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 3:1)</a:t>
          </a:r>
          <a:endParaRPr lang="es-ES" sz="1800" b="1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2CB6A15-9FE5-4306-9863-126F5F61DC52}" type="parTrans" cxnId="{1562E1B5-C19D-4265-BF5A-2F6D40036AF0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B6421F9F-5EAC-40AC-BA52-74F6A17A4303}" type="sibTrans" cxnId="{1562E1B5-C19D-4265-BF5A-2F6D40036AF0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879D9375-9FC0-40AF-A4BC-26CD40A751A3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Che Dio Cristo ci riempie di ogni pienezza col suo amore (</a:t>
          </a:r>
          <a:r>
            <a:rPr lang="es-ES" sz="1800" b="1" dirty="0" err="1">
              <a:effectLst>
                <a:outerShdw blurRad="38100" dist="38100" dir="2700000" algn="tl">
                  <a:srgbClr val="000000"/>
                </a:outerShdw>
              </a:effectLst>
            </a:rPr>
            <a:t>Ef</a:t>
          </a:r>
          <a:r>
            <a:rPr lang="es-ES" sz="1800" b="1" dirty="0">
              <a:effectLst>
                <a:outerShdw blurRad="38100" dist="38100" dir="2700000" algn="tl">
                  <a:srgbClr val="000000"/>
                </a:outerShdw>
              </a:effectLst>
            </a:rPr>
            <a:t> 3:19)</a:t>
          </a:r>
        </a:p>
      </dgm:t>
    </dgm:pt>
    <dgm:pt modelId="{D4004ECD-D7A5-48BB-8FC3-4E92856D355A}" type="parTrans" cxnId="{D74F216F-4E43-4593-BDF8-CBA456981164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95DBC368-3411-4349-9269-BCB23CFAE3A2}" type="sibTrans" cxnId="{D74F216F-4E43-4593-BDF8-CBA456981164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E0822ED2-1B71-4132-A904-A5D68984B46E}">
      <dgm:prSet custT="1"/>
      <dgm:spPr>
        <a:solidFill>
          <a:schemeClr val="accent6">
            <a:lumMod val="50000"/>
          </a:schemeClr>
        </a:solidFill>
      </dgm:spPr>
      <dgm:t>
        <a:bodyPr/>
        <a:lstStyle/>
        <a:p>
          <a:r>
            <a:rPr lang="es-ES" sz="1800" b="1" i="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Che Dio lo Spírito Santo effonda il suo amore in noi (Ro 5:5)</a:t>
          </a:r>
          <a:endParaRPr lang="es-ES" sz="1800" b="1" dirty="0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59A42A09-C8EB-4F4E-BAFE-EC4392A6DD08}" type="parTrans" cxnId="{FCE58015-85D1-4C17-AF03-BD8244662C1B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0060B625-B415-4146-B00C-D180ECC55E08}" type="sibTrans" cxnId="{FCE58015-85D1-4C17-AF03-BD8244662C1B}">
      <dgm:prSet/>
      <dgm:spPr/>
      <dgm:t>
        <a:bodyPr/>
        <a:lstStyle/>
        <a:p>
          <a:endParaRPr lang="es-ES" sz="1800" b="1">
            <a:effectLst>
              <a:outerShdw blurRad="38100" dist="38100" dir="2700000" algn="tl">
                <a:srgbClr val="000000"/>
              </a:outerShdw>
            </a:effectLst>
          </a:endParaRPr>
        </a:p>
      </dgm:t>
    </dgm:pt>
    <dgm:pt modelId="{776856F0-B80A-437F-AD08-3372C048B5FC}" type="pres">
      <dgm:prSet presAssocID="{8481275F-087B-48DC-9773-A51D604D7834}" presName="Name0" presStyleCnt="0">
        <dgm:presLayoutVars>
          <dgm:dir/>
          <dgm:resizeHandles val="exact"/>
        </dgm:presLayoutVars>
      </dgm:prSet>
      <dgm:spPr/>
    </dgm:pt>
    <dgm:pt modelId="{6D3F71FA-F1A2-487A-AE82-A1D60D921394}" type="pres">
      <dgm:prSet presAssocID="{D0A48FF2-2DF5-4E96-93AA-E337B52D4549}" presName="composite" presStyleCnt="0"/>
      <dgm:spPr/>
    </dgm:pt>
    <dgm:pt modelId="{985EAF23-6252-4265-85B3-AF3121E83178}" type="pres">
      <dgm:prSet presAssocID="{D0A48FF2-2DF5-4E96-93AA-E337B52D4549}" presName="rect1" presStyleLbl="bgImgPlace1" presStyleIdx="0" presStyleCnt="3"/>
      <dgm:spPr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233" b="-23767"/>
          </a:stretch>
        </a:blipFill>
        <a:ln w="28575">
          <a:solidFill>
            <a:schemeClr val="accent6">
              <a:lumMod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</dgm:pt>
    <dgm:pt modelId="{5929CF38-F39D-4BDF-8D52-975BBEEDE5D7}" type="pres">
      <dgm:prSet presAssocID="{D0A48FF2-2DF5-4E96-93AA-E337B52D4549}" presName="wedgeRectCallout1" presStyleLbl="node1" presStyleIdx="0" presStyleCnt="3" custScaleX="107684" custScaleY="167786" custLinFactNeighborY="18528">
        <dgm:presLayoutVars>
          <dgm:bulletEnabled val="1"/>
        </dgm:presLayoutVars>
      </dgm:prSet>
      <dgm:spPr/>
    </dgm:pt>
    <dgm:pt modelId="{C7013931-4651-4FE8-87CF-0E20B30567C8}" type="pres">
      <dgm:prSet presAssocID="{B6421F9F-5EAC-40AC-BA52-74F6A17A4303}" presName="sibTrans" presStyleCnt="0"/>
      <dgm:spPr/>
    </dgm:pt>
    <dgm:pt modelId="{BD4BD097-547D-4625-BFA3-7913905674DB}" type="pres">
      <dgm:prSet presAssocID="{879D9375-9FC0-40AF-A4BC-26CD40A751A3}" presName="composite" presStyleCnt="0"/>
      <dgm:spPr/>
    </dgm:pt>
    <dgm:pt modelId="{4DC0108E-649C-45B6-9C73-5A8C2147A7A9}" type="pres">
      <dgm:prSet presAssocID="{879D9375-9FC0-40AF-A4BC-26CD40A751A3}" presName="rect1" presStyleLbl="bgImgPlace1" presStyleIdx="1" presStyleCnt="3"/>
      <dgm:spPr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29" t="-610" r="-1431" b="-28340"/>
          </a:stretch>
        </a:blipFill>
        <a:ln w="28575">
          <a:solidFill>
            <a:schemeClr val="accent6">
              <a:lumMod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</dgm:pt>
    <dgm:pt modelId="{CAAB8356-84B5-4AF9-9931-FA15FB1BBE12}" type="pres">
      <dgm:prSet presAssocID="{879D9375-9FC0-40AF-A4BC-26CD40A751A3}" presName="wedgeRectCallout1" presStyleLbl="node1" presStyleIdx="1" presStyleCnt="3" custScaleX="107684" custScaleY="167786" custLinFactNeighborY="18528">
        <dgm:presLayoutVars>
          <dgm:bulletEnabled val="1"/>
        </dgm:presLayoutVars>
      </dgm:prSet>
      <dgm:spPr/>
    </dgm:pt>
    <dgm:pt modelId="{9CE234D8-86B3-4F07-A9A5-BA00F96E5F43}" type="pres">
      <dgm:prSet presAssocID="{95DBC368-3411-4349-9269-BCB23CFAE3A2}" presName="sibTrans" presStyleCnt="0"/>
      <dgm:spPr/>
    </dgm:pt>
    <dgm:pt modelId="{680D99B2-8B14-4E29-8E92-006A2BF129AB}" type="pres">
      <dgm:prSet presAssocID="{E0822ED2-1B71-4132-A904-A5D68984B46E}" presName="composite" presStyleCnt="0"/>
      <dgm:spPr/>
    </dgm:pt>
    <dgm:pt modelId="{B6CF6086-3A45-4942-904A-C467B83CA686}" type="pres">
      <dgm:prSet presAssocID="{E0822ED2-1B71-4132-A904-A5D68984B46E}" presName="rect1" presStyleLbl="bgImgPlace1" presStyleIdx="2" presStyleCnt="3"/>
      <dgm:spPr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792" b="-24208"/>
          </a:stretch>
        </a:blipFill>
        <a:ln w="28575">
          <a:solidFill>
            <a:schemeClr val="accent6">
              <a:lumMod val="50000"/>
            </a:schemeClr>
          </a:solidFill>
        </a:ln>
        <a:scene3d>
          <a:camera prst="orthographicFront"/>
          <a:lightRig rig="threePt" dir="t"/>
        </a:scene3d>
        <a:sp3d>
          <a:bevelT/>
        </a:sp3d>
      </dgm:spPr>
    </dgm:pt>
    <dgm:pt modelId="{56050EBA-DD49-49CE-80BA-1D1CD8129B88}" type="pres">
      <dgm:prSet presAssocID="{E0822ED2-1B71-4132-A904-A5D68984B46E}" presName="wedgeRectCallout1" presStyleLbl="node1" presStyleIdx="2" presStyleCnt="3" custScaleX="195310">
        <dgm:presLayoutVars>
          <dgm:bulletEnabled val="1"/>
        </dgm:presLayoutVars>
      </dgm:prSet>
      <dgm:spPr/>
    </dgm:pt>
  </dgm:ptLst>
  <dgm:cxnLst>
    <dgm:cxn modelId="{FCE58015-85D1-4C17-AF03-BD8244662C1B}" srcId="{8481275F-087B-48DC-9773-A51D604D7834}" destId="{E0822ED2-1B71-4132-A904-A5D68984B46E}" srcOrd="2" destOrd="0" parTransId="{59A42A09-C8EB-4F4E-BAFE-EC4392A6DD08}" sibTransId="{0060B625-B415-4146-B00C-D180ECC55E08}"/>
    <dgm:cxn modelId="{E1CF0C49-E27B-4185-8537-E7C2B42C6150}" type="presOf" srcId="{879D9375-9FC0-40AF-A4BC-26CD40A751A3}" destId="{CAAB8356-84B5-4AF9-9931-FA15FB1BBE12}" srcOrd="0" destOrd="0" presId="urn:microsoft.com/office/officeart/2008/layout/BendingPictureCaptionList"/>
    <dgm:cxn modelId="{45FBD967-0B87-4137-9DD9-6AF159BBD723}" type="presOf" srcId="{D0A48FF2-2DF5-4E96-93AA-E337B52D4549}" destId="{5929CF38-F39D-4BDF-8D52-975BBEEDE5D7}" srcOrd="0" destOrd="0" presId="urn:microsoft.com/office/officeart/2008/layout/BendingPictureCaptionList"/>
    <dgm:cxn modelId="{D74F216F-4E43-4593-BDF8-CBA456981164}" srcId="{8481275F-087B-48DC-9773-A51D604D7834}" destId="{879D9375-9FC0-40AF-A4BC-26CD40A751A3}" srcOrd="1" destOrd="0" parTransId="{D4004ECD-D7A5-48BB-8FC3-4E92856D355A}" sibTransId="{95DBC368-3411-4349-9269-BCB23CFAE3A2}"/>
    <dgm:cxn modelId="{634CFFA2-A943-46AF-9792-9B814E8FC937}" type="presOf" srcId="{8481275F-087B-48DC-9773-A51D604D7834}" destId="{776856F0-B80A-437F-AD08-3372C048B5FC}" srcOrd="0" destOrd="0" presId="urn:microsoft.com/office/officeart/2008/layout/BendingPictureCaptionList"/>
    <dgm:cxn modelId="{818A95AF-CBBC-470B-A286-C221E53D7D30}" type="presOf" srcId="{E0822ED2-1B71-4132-A904-A5D68984B46E}" destId="{56050EBA-DD49-49CE-80BA-1D1CD8129B88}" srcOrd="0" destOrd="0" presId="urn:microsoft.com/office/officeart/2008/layout/BendingPictureCaptionList"/>
    <dgm:cxn modelId="{1562E1B5-C19D-4265-BF5A-2F6D40036AF0}" srcId="{8481275F-087B-48DC-9773-A51D604D7834}" destId="{D0A48FF2-2DF5-4E96-93AA-E337B52D4549}" srcOrd="0" destOrd="0" parTransId="{72CB6A15-9FE5-4306-9863-126F5F61DC52}" sibTransId="{B6421F9F-5EAC-40AC-BA52-74F6A17A4303}"/>
    <dgm:cxn modelId="{CC5B0212-C58F-4632-81FF-8E11BD778700}" type="presParOf" srcId="{776856F0-B80A-437F-AD08-3372C048B5FC}" destId="{6D3F71FA-F1A2-487A-AE82-A1D60D921394}" srcOrd="0" destOrd="0" presId="urn:microsoft.com/office/officeart/2008/layout/BendingPictureCaptionList"/>
    <dgm:cxn modelId="{4F5FEB99-28CB-4515-9363-F14396E053E3}" type="presParOf" srcId="{6D3F71FA-F1A2-487A-AE82-A1D60D921394}" destId="{985EAF23-6252-4265-85B3-AF3121E83178}" srcOrd="0" destOrd="0" presId="urn:microsoft.com/office/officeart/2008/layout/BendingPictureCaptionList"/>
    <dgm:cxn modelId="{81BDDF4C-E669-42A0-9E4D-F67241B2C343}" type="presParOf" srcId="{6D3F71FA-F1A2-487A-AE82-A1D60D921394}" destId="{5929CF38-F39D-4BDF-8D52-975BBEEDE5D7}" srcOrd="1" destOrd="0" presId="urn:microsoft.com/office/officeart/2008/layout/BendingPictureCaptionList"/>
    <dgm:cxn modelId="{C9F3EB9E-7CBE-4594-A300-7F379FFC072D}" type="presParOf" srcId="{776856F0-B80A-437F-AD08-3372C048B5FC}" destId="{C7013931-4651-4FE8-87CF-0E20B30567C8}" srcOrd="1" destOrd="0" presId="urn:microsoft.com/office/officeart/2008/layout/BendingPictureCaptionList"/>
    <dgm:cxn modelId="{ADB8ABCE-8FD6-49DB-9F2C-C2DBD1A9AB91}" type="presParOf" srcId="{776856F0-B80A-437F-AD08-3372C048B5FC}" destId="{BD4BD097-547D-4625-BFA3-7913905674DB}" srcOrd="2" destOrd="0" presId="urn:microsoft.com/office/officeart/2008/layout/BendingPictureCaptionList"/>
    <dgm:cxn modelId="{8542CB45-D489-4709-ABF6-B4F3BD1F0707}" type="presParOf" srcId="{BD4BD097-547D-4625-BFA3-7913905674DB}" destId="{4DC0108E-649C-45B6-9C73-5A8C2147A7A9}" srcOrd="0" destOrd="0" presId="urn:microsoft.com/office/officeart/2008/layout/BendingPictureCaptionList"/>
    <dgm:cxn modelId="{ABED574A-0A72-4BAC-88B1-46B636400B40}" type="presParOf" srcId="{BD4BD097-547D-4625-BFA3-7913905674DB}" destId="{CAAB8356-84B5-4AF9-9931-FA15FB1BBE12}" srcOrd="1" destOrd="0" presId="urn:microsoft.com/office/officeart/2008/layout/BendingPictureCaptionList"/>
    <dgm:cxn modelId="{7035EE56-FC08-400C-84ED-2EFD9207B739}" type="presParOf" srcId="{776856F0-B80A-437F-AD08-3372C048B5FC}" destId="{9CE234D8-86B3-4F07-A9A5-BA00F96E5F43}" srcOrd="3" destOrd="0" presId="urn:microsoft.com/office/officeart/2008/layout/BendingPictureCaptionList"/>
    <dgm:cxn modelId="{0F7846E6-B873-4947-90AE-AC44A3A1A031}" type="presParOf" srcId="{776856F0-B80A-437F-AD08-3372C048B5FC}" destId="{680D99B2-8B14-4E29-8E92-006A2BF129AB}" srcOrd="4" destOrd="0" presId="urn:microsoft.com/office/officeart/2008/layout/BendingPictureCaptionList"/>
    <dgm:cxn modelId="{ED0F85D1-8610-482D-BCFC-82BEA786F5B6}" type="presParOf" srcId="{680D99B2-8B14-4E29-8E92-006A2BF129AB}" destId="{B6CF6086-3A45-4942-904A-C467B83CA686}" srcOrd="0" destOrd="0" presId="urn:microsoft.com/office/officeart/2008/layout/BendingPictureCaptionList"/>
    <dgm:cxn modelId="{8A667A55-C6B4-4967-8685-D627938AA73F}" type="presParOf" srcId="{680D99B2-8B14-4E29-8E92-006A2BF129AB}" destId="{56050EBA-DD49-49CE-80BA-1D1CD8129B88}" srcOrd="1" destOrd="0" presId="urn:microsoft.com/office/officeart/2008/layout/BendingPictureCaptionList"/>
  </dgm:cxnLst>
  <dgm:bg/>
  <dgm:whole/>
  <dgm:extLst>
    <a:ext uri="http://schemas.microsoft.com/office/drawing/2008/diagram">
      <dsp:dataModelExt xmlns:dsp="http://schemas.microsoft.com/office/drawing/2008/diagram" relId="rId12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FDC2538C-FA9F-4111-8C29-813384FACAC1}" type="doc">
      <dgm:prSet loTypeId="urn:microsoft.com/office/officeart/2005/8/layout/radial2" loCatId="relationship" qsTypeId="urn:microsoft.com/office/officeart/2005/8/quickstyle/simple3#1" qsCatId="simple" csTypeId="urn:microsoft.com/office/officeart/2005/8/colors/colorful5#2" csCatId="colorful" phldr="1"/>
      <dgm:spPr/>
      <dgm:t>
        <a:bodyPr/>
        <a:lstStyle/>
        <a:p>
          <a:endParaRPr lang="es-ES"/>
        </a:p>
      </dgm:t>
    </dgm:pt>
    <dgm:pt modelId="{9B520F37-7EFE-4DA1-93DF-394B6D675C48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Rende le persone </a:t>
          </a:r>
          <a:r>
            <a:rPr lang="es-ES" sz="1800" b="1" dirty="0" err="1"/>
            <a:t>idonee</a:t>
          </a:r>
          <a:r>
            <a:rPr lang="es-ES" sz="1800" b="1" dirty="0"/>
            <a:t> per la missione </a:t>
          </a:r>
          <a:r>
            <a:rPr lang="es-ES" sz="1600" b="1" dirty="0"/>
            <a:t>(1 Co 2:4)</a:t>
          </a:r>
          <a:endParaRPr lang="es-ES" sz="1600" dirty="0"/>
        </a:p>
      </dgm:t>
    </dgm:pt>
    <dgm:pt modelId="{F6DE96BF-898F-4647-AC76-405865475E26}" type="parTrans" cxnId="{89058E6E-2966-49CC-BB48-D349C3C92C58}">
      <dgm:prSet/>
      <dgm:spPr>
        <a:ln>
          <a:solidFill>
            <a:schemeClr val="accent4">
              <a:lumMod val="75000"/>
            </a:schemeClr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FB9BF0A3-2AE7-401F-9456-0603DEC6244E}" type="sibTrans" cxnId="{89058E6E-2966-49CC-BB48-D349C3C92C58}">
      <dgm:prSet/>
      <dgm:spPr/>
      <dgm:t>
        <a:bodyPr/>
        <a:lstStyle/>
        <a:p>
          <a:endParaRPr lang="es-ES" sz="1800"/>
        </a:p>
      </dgm:t>
    </dgm:pt>
    <dgm:pt modelId="{1DFB00A3-AEF7-4698-B406-A1D5C037F3E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rivela le cose profonde di Dio </a:t>
          </a:r>
          <a:r>
            <a:rPr lang="es-ES" sz="1600" b="1" dirty="0"/>
            <a:t>(1 Co 2:10)</a:t>
          </a:r>
          <a:endParaRPr lang="es-ES" sz="1600" dirty="0"/>
        </a:p>
      </dgm:t>
    </dgm:pt>
    <dgm:pt modelId="{E7D6BCCA-9E18-4DD8-A5BF-7D77B2041E25}" type="parTrans" cxnId="{4FACB8B2-9C0C-44B1-96EE-7CE78B0D2648}">
      <dgm:prSet/>
      <dgm:spPr>
        <a:ln>
          <a:solidFill>
            <a:srgbClr val="9BFF84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F1075DBC-E037-4FB8-B067-E096500C1174}" type="sibTrans" cxnId="{4FACB8B2-9C0C-44B1-96EE-7CE78B0D2648}">
      <dgm:prSet/>
      <dgm:spPr/>
      <dgm:t>
        <a:bodyPr/>
        <a:lstStyle/>
        <a:p>
          <a:endParaRPr lang="es-ES" sz="1800"/>
        </a:p>
      </dgm:t>
    </dgm:pt>
    <dgm:pt modelId="{6D13A512-5F99-486F-AA99-7D292388C9C0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insegna </a:t>
          </a:r>
          <a:r>
            <a:rPr lang="es-ES" sz="1600" b="1" dirty="0"/>
            <a:t>(1 Co 2:13)</a:t>
          </a:r>
          <a:endParaRPr lang="es-ES" sz="1800" dirty="0"/>
        </a:p>
      </dgm:t>
    </dgm:pt>
    <dgm:pt modelId="{CD41BF5C-3F8A-4189-9FE7-856F13598838}" type="parTrans" cxnId="{7299EA5D-F089-4210-91E3-7141DAC0F364}">
      <dgm:prSet/>
      <dgm:spPr>
        <a:ln>
          <a:solidFill>
            <a:schemeClr val="bg2">
              <a:lumMod val="60000"/>
              <a:lumOff val="40000"/>
            </a:schemeClr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2E91170A-A663-4350-9E91-CFD1887ADE87}" type="sibTrans" cxnId="{7299EA5D-F089-4210-91E3-7141DAC0F364}">
      <dgm:prSet/>
      <dgm:spPr/>
      <dgm:t>
        <a:bodyPr/>
        <a:lstStyle/>
        <a:p>
          <a:endParaRPr lang="es-ES" sz="1800"/>
        </a:p>
      </dgm:t>
    </dgm:pt>
    <dgm:pt modelId="{8E5E16EA-B5D2-4B82-A7F7-9E6C9641DE4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Dimora in noi </a:t>
          </a:r>
          <a:r>
            <a:rPr lang="es-ES" sz="1600" b="1" dirty="0"/>
            <a:t>(1 Co 3:16)</a:t>
          </a:r>
          <a:endParaRPr lang="es-ES" sz="1800" dirty="0"/>
        </a:p>
      </dgm:t>
    </dgm:pt>
    <dgm:pt modelId="{B9497B6E-B534-44D6-A185-DEBC33D03C34}" type="parTrans" cxnId="{7F887752-B2E8-40E1-8D37-E781EC3EE8E4}">
      <dgm:prSet/>
      <dgm:spPr>
        <a:ln>
          <a:solidFill>
            <a:srgbClr val="83FFCD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F0842EC7-2918-499C-B3CD-66819EB1F98A}" type="sibTrans" cxnId="{7F887752-B2E8-40E1-8D37-E781EC3EE8E4}">
      <dgm:prSet/>
      <dgm:spPr/>
      <dgm:t>
        <a:bodyPr/>
        <a:lstStyle/>
        <a:p>
          <a:endParaRPr lang="es-ES" sz="1800"/>
        </a:p>
      </dgm:t>
    </dgm:pt>
    <dgm:pt modelId="{4A5CC3FF-0EF8-46DD-8498-CDA10B1B1320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Coopera con Cristo per la nostra giustificazione </a:t>
          </a:r>
          <a:r>
            <a:rPr lang="es-ES" sz="1600" b="1" dirty="0"/>
            <a:t>(1 Co 6:11)</a:t>
          </a:r>
          <a:endParaRPr lang="es-ES" sz="1800" dirty="0"/>
        </a:p>
      </dgm:t>
    </dgm:pt>
    <dgm:pt modelId="{30234C77-321B-435A-A5A1-B3DAE868E2BA}" type="parTrans" cxnId="{A41528DC-BDD1-4988-B5B7-38342A980595}">
      <dgm:prSet/>
      <dgm:spPr>
        <a:ln>
          <a:solidFill>
            <a:srgbClr val="89DEFF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F15C82AA-3CAE-48AA-993E-22F7D74FE7EA}" type="sibTrans" cxnId="{A41528DC-BDD1-4988-B5B7-38342A980595}">
      <dgm:prSet/>
      <dgm:spPr/>
      <dgm:t>
        <a:bodyPr/>
        <a:lstStyle/>
        <a:p>
          <a:endParaRPr lang="es-ES" sz="1800"/>
        </a:p>
      </dgm:t>
    </dgm:pt>
    <dgm:pt modelId="{064AB096-D43E-4FC1-9CD7-29D460556226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Concede doni spirituali   </a:t>
          </a:r>
          <a:r>
            <a:rPr lang="es-ES" sz="1600" b="1" dirty="0"/>
            <a:t>(1 Co 12:7-11)</a:t>
          </a:r>
          <a:endParaRPr lang="es-ES" sz="1800" dirty="0"/>
        </a:p>
      </dgm:t>
    </dgm:pt>
    <dgm:pt modelId="{5174A247-B410-4F6E-9327-E22958165558}" type="parTrans" cxnId="{37BA0188-AE70-4EB7-A88A-12B343049FEA}">
      <dgm:prSet/>
      <dgm:spPr>
        <a:ln>
          <a:solidFill>
            <a:srgbClr val="94A3FF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2EE4DB0B-9C6C-4AF8-BDBA-88253496374B}" type="sibTrans" cxnId="{37BA0188-AE70-4EB7-A88A-12B343049FEA}">
      <dgm:prSet/>
      <dgm:spPr/>
      <dgm:t>
        <a:bodyPr/>
        <a:lstStyle/>
        <a:p>
          <a:endParaRPr lang="es-ES" sz="1800"/>
        </a:p>
      </dgm:t>
    </dgm:pt>
    <dgm:pt modelId="{6D962D79-5052-44C1-B1D4-86E9DB721278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sigilla per la salvezza   </a:t>
          </a:r>
          <a:r>
            <a:rPr lang="es-ES" sz="1600" b="1" dirty="0"/>
            <a:t>(2 Co 1:22)</a:t>
          </a:r>
          <a:endParaRPr lang="es-ES" sz="1800" dirty="0"/>
        </a:p>
      </dgm:t>
    </dgm:pt>
    <dgm:pt modelId="{49B84372-3530-4993-A6CA-660AD646A798}" type="parTrans" cxnId="{6753B26A-1E32-4A12-B7DD-7987D594829E}">
      <dgm:prSet/>
      <dgm:spPr>
        <a:ln>
          <a:solidFill>
            <a:srgbClr val="AF91FF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9981FD90-8B1B-43EB-B60B-5F83919ED579}" type="sibTrans" cxnId="{6753B26A-1E32-4A12-B7DD-7987D594829E}">
      <dgm:prSet/>
      <dgm:spPr/>
      <dgm:t>
        <a:bodyPr/>
        <a:lstStyle/>
        <a:p>
          <a:endParaRPr lang="es-ES" sz="1800"/>
        </a:p>
      </dgm:t>
    </dgm:pt>
    <dgm:pt modelId="{3A178459-471D-44EE-AF9B-89CF8A1B11F1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Imprime la legge nei nostri cuori </a:t>
          </a:r>
          <a:r>
            <a:rPr lang="es-ES" sz="1600" b="1" dirty="0"/>
            <a:t>(2 Co 3:3)</a:t>
          </a:r>
          <a:endParaRPr lang="es-ES" sz="1800" dirty="0"/>
        </a:p>
      </dgm:t>
    </dgm:pt>
    <dgm:pt modelId="{97AC89B0-7912-4EB9-8F82-D069E456E687}" type="parTrans" cxnId="{A3424A76-CC48-4BC7-9DF8-A3DA22CCE40F}">
      <dgm:prSet/>
      <dgm:spPr>
        <a:ln>
          <a:solidFill>
            <a:srgbClr val="F499FF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87583425-8844-42E9-94A3-9F2A934DE507}" type="sibTrans" cxnId="{A3424A76-CC48-4BC7-9DF8-A3DA22CCE40F}">
      <dgm:prSet/>
      <dgm:spPr/>
      <dgm:t>
        <a:bodyPr/>
        <a:lstStyle/>
        <a:p>
          <a:endParaRPr lang="es-ES" sz="1800"/>
        </a:p>
      </dgm:t>
    </dgm:pt>
    <dgm:pt modelId="{89F6B34C-AFEF-41C8-8B26-39C470701C0F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dà nuova vita in Cristo </a:t>
          </a:r>
          <a:r>
            <a:rPr lang="es-ES" sz="1600" b="1" dirty="0"/>
            <a:t>(2 Co 3:6)</a:t>
          </a:r>
          <a:endParaRPr lang="es-ES" sz="1800" dirty="0"/>
        </a:p>
      </dgm:t>
    </dgm:pt>
    <dgm:pt modelId="{D47E46CC-73DD-452B-8D09-C1F9FD2D1CFA}" type="parTrans" cxnId="{3963EFF6-638C-49B7-8C0D-453816794835}">
      <dgm:prSet/>
      <dgm:spPr>
        <a:ln>
          <a:solidFill>
            <a:srgbClr val="FFA2D6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7980CD78-637D-439F-A582-C6147966D9AD}" type="sibTrans" cxnId="{3963EFF6-638C-49B7-8C0D-453816794835}">
      <dgm:prSet/>
      <dgm:spPr/>
      <dgm:t>
        <a:bodyPr/>
        <a:lstStyle/>
        <a:p>
          <a:endParaRPr lang="es-ES" sz="1800"/>
        </a:p>
      </dgm:t>
    </dgm:pt>
    <dgm:pt modelId="{D371226E-0960-4EE5-9E99-4E4C1A81B495}">
      <dgm:prSet custT="1"/>
      <dgm:spPr>
        <a:effectLst>
          <a:outerShdw blurRad="50800" dist="38100" dir="2700000" algn="tl" rotWithShape="0">
            <a:prstClr val="black">
              <a:alpha val="40000"/>
            </a:prstClr>
          </a:outerShdw>
        </a:effectLst>
      </dgm:spPr>
      <dgm:t>
        <a:bodyPr/>
        <a:lstStyle/>
        <a:p>
          <a:r>
            <a:rPr lang="es-ES" sz="1800" b="1" dirty="0"/>
            <a:t>Ci libera dal peccato  </a:t>
          </a:r>
          <a:r>
            <a:rPr lang="es-ES" sz="1600" b="1" dirty="0"/>
            <a:t>(2 Co 3:17)</a:t>
          </a:r>
          <a:endParaRPr lang="es-ES" sz="1800" dirty="0"/>
        </a:p>
      </dgm:t>
    </dgm:pt>
    <dgm:pt modelId="{20642DE4-2456-4051-9711-A1E532D21F32}" type="parTrans" cxnId="{FE61E6A1-5AEF-4192-9303-1B3273EF8C5B}">
      <dgm:prSet/>
      <dgm:spPr>
        <a:ln>
          <a:solidFill>
            <a:srgbClr val="FFAEAF"/>
          </a:solidFill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gm:spPr>
      <dgm:t>
        <a:bodyPr/>
        <a:lstStyle/>
        <a:p>
          <a:endParaRPr lang="es-ES" sz="1800"/>
        </a:p>
      </dgm:t>
    </dgm:pt>
    <dgm:pt modelId="{427391CC-3674-4147-B039-8A098BEF90E8}" type="sibTrans" cxnId="{FE61E6A1-5AEF-4192-9303-1B3273EF8C5B}">
      <dgm:prSet/>
      <dgm:spPr/>
      <dgm:t>
        <a:bodyPr/>
        <a:lstStyle/>
        <a:p>
          <a:endParaRPr lang="es-ES" sz="1800"/>
        </a:p>
      </dgm:t>
    </dgm:pt>
    <dgm:pt modelId="{0770D630-0A5D-4EC2-9A38-F916EA0551CF}" type="pres">
      <dgm:prSet presAssocID="{FDC2538C-FA9F-4111-8C29-813384FACAC1}" presName="composite" presStyleCnt="0">
        <dgm:presLayoutVars>
          <dgm:chMax val="5"/>
          <dgm:dir/>
          <dgm:animLvl val="ctr"/>
          <dgm:resizeHandles val="exact"/>
        </dgm:presLayoutVars>
      </dgm:prSet>
      <dgm:spPr/>
    </dgm:pt>
    <dgm:pt modelId="{EC2375F8-B327-4836-A808-B5F93D1F068C}" type="pres">
      <dgm:prSet presAssocID="{FDC2538C-FA9F-4111-8C29-813384FACAC1}" presName="cycle" presStyleCnt="0"/>
      <dgm:spPr/>
    </dgm:pt>
    <dgm:pt modelId="{4D532738-6051-4EF1-9BFF-D333C0C59CAC}" type="pres">
      <dgm:prSet presAssocID="{FDC2538C-FA9F-4111-8C29-813384FACAC1}" presName="centerShape" presStyleCnt="0"/>
      <dgm:spPr/>
    </dgm:pt>
    <dgm:pt modelId="{67F65918-687B-4DEC-A467-08BF7D3D595B}" type="pres">
      <dgm:prSet presAssocID="{FDC2538C-FA9F-4111-8C29-813384FACAC1}" presName="connSite" presStyleLbl="node1" presStyleIdx="0" presStyleCnt="11"/>
      <dgm:spPr/>
    </dgm:pt>
    <dgm:pt modelId="{37E31994-3A7E-4312-9C37-EEDA6123A34D}" type="pres">
      <dgm:prSet presAssocID="{FDC2538C-FA9F-4111-8C29-813384FACAC1}" presName="visible" presStyleLbl="node1" presStyleIdx="0" presStyleCnt="11" custFlipHor="1" custScaleX="434113" custScaleY="472685" custLinFactNeighborX="18906" custLinFactNeighborY="10031"/>
      <dgm:spPr>
        <a:prstGeom prst="roundRect">
          <a:avLst/>
        </a:prstGeom>
        <a:blipFill dpi="0" rotWithShape="1">
          <a:blip xmlns:r="http://schemas.openxmlformats.org/officeDocument/2006/relationships" r:embed="rId1"/>
          <a:srcRect/>
          <a:stretch>
            <a:fillRect l="-14939" r="-14939"/>
          </a:stretch>
        </a:blipFill>
        <a:ln w="28575">
          <a:solidFill>
            <a:srgbClr val="BC0082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</dgm:spPr>
    </dgm:pt>
    <dgm:pt modelId="{224C02E6-01E6-4E94-B64B-48091DF867F1}" type="pres">
      <dgm:prSet presAssocID="{F6DE96BF-898F-4647-AC76-405865475E26}" presName="Name25" presStyleLbl="parChTrans1D1" presStyleIdx="0" presStyleCnt="10"/>
      <dgm:spPr/>
    </dgm:pt>
    <dgm:pt modelId="{53A4BE0D-3E4A-4856-AE79-0FF26F74EF76}" type="pres">
      <dgm:prSet presAssocID="{9B520F37-7EFE-4DA1-93DF-394B6D675C48}" presName="node" presStyleCnt="0"/>
      <dgm:spPr/>
    </dgm:pt>
    <dgm:pt modelId="{16843CA3-A201-484B-8CB6-3A81E4E284EC}" type="pres">
      <dgm:prSet presAssocID="{9B520F37-7EFE-4DA1-93DF-394B6D675C48}" presName="parentNode" presStyleLbl="node1" presStyleIdx="1" presStyleCnt="11" custScaleX="1283346" custScaleY="107376" custLinFactX="200000" custLinFactNeighborX="206879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42DD147F-05AD-468A-8A13-D13C5EB5D74F}" type="pres">
      <dgm:prSet presAssocID="{9B520F37-7EFE-4DA1-93DF-394B6D675C48}" presName="childNode" presStyleLbl="revTx" presStyleIdx="0" presStyleCnt="0">
        <dgm:presLayoutVars>
          <dgm:bulletEnabled val="1"/>
        </dgm:presLayoutVars>
      </dgm:prSet>
      <dgm:spPr/>
    </dgm:pt>
    <dgm:pt modelId="{5B5A6473-9AD3-4E1C-B7E9-055F2737DFB9}" type="pres">
      <dgm:prSet presAssocID="{E7D6BCCA-9E18-4DD8-A5BF-7D77B2041E25}" presName="Name25" presStyleLbl="parChTrans1D1" presStyleIdx="1" presStyleCnt="10"/>
      <dgm:spPr/>
    </dgm:pt>
    <dgm:pt modelId="{795090C9-22E1-450E-885D-53D143C8A56D}" type="pres">
      <dgm:prSet presAssocID="{1DFB00A3-AEF7-4698-B406-A1D5C037F3EF}" presName="node" presStyleCnt="0"/>
      <dgm:spPr/>
    </dgm:pt>
    <dgm:pt modelId="{C7AA73A0-19B9-4965-AF30-9CAF57453C85}" type="pres">
      <dgm:prSet presAssocID="{1DFB00A3-AEF7-4698-B406-A1D5C037F3EF}" presName="parentNode" presStyleLbl="node1" presStyleIdx="2" presStyleCnt="11" custScaleX="1190085" custScaleY="107376" custLinFactX="200000" custLinFactNeighborX="206879" custLinFactNeighborY="1918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BAB6C19D-53D3-4DF1-BD9E-850D17E9B9A3}" type="pres">
      <dgm:prSet presAssocID="{1DFB00A3-AEF7-4698-B406-A1D5C037F3EF}" presName="childNode" presStyleLbl="revTx" presStyleIdx="0" presStyleCnt="0">
        <dgm:presLayoutVars>
          <dgm:bulletEnabled val="1"/>
        </dgm:presLayoutVars>
      </dgm:prSet>
      <dgm:spPr/>
    </dgm:pt>
    <dgm:pt modelId="{BA11316B-DB41-4B5F-85E6-08FA788F0C6D}" type="pres">
      <dgm:prSet presAssocID="{CD41BF5C-3F8A-4189-9FE7-856F13598838}" presName="Name25" presStyleLbl="parChTrans1D1" presStyleIdx="2" presStyleCnt="10"/>
      <dgm:spPr/>
    </dgm:pt>
    <dgm:pt modelId="{B46B1245-0ADC-4D8B-A411-4865FEC702B5}" type="pres">
      <dgm:prSet presAssocID="{6D13A512-5F99-486F-AA99-7D292388C9C0}" presName="node" presStyleCnt="0"/>
      <dgm:spPr/>
    </dgm:pt>
    <dgm:pt modelId="{0D801C42-31A2-4EF3-AF3B-6399C4737A95}" type="pres">
      <dgm:prSet presAssocID="{6D13A512-5F99-486F-AA99-7D292388C9C0}" presName="parentNode" presStyleLbl="node1" presStyleIdx="3" presStyleCnt="11" custScaleX="1190085" custScaleY="107376" custLinFactX="200000" custLinFactNeighborX="206879" custLinFactNeighborY="19184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2FD42DE4-9AA1-4B98-A787-26D000E5E049}" type="pres">
      <dgm:prSet presAssocID="{6D13A512-5F99-486F-AA99-7D292388C9C0}" presName="childNode" presStyleLbl="revTx" presStyleIdx="0" presStyleCnt="0">
        <dgm:presLayoutVars>
          <dgm:bulletEnabled val="1"/>
        </dgm:presLayoutVars>
      </dgm:prSet>
      <dgm:spPr/>
    </dgm:pt>
    <dgm:pt modelId="{6755DC2A-1317-40DC-9F42-7CF3B6955FE9}" type="pres">
      <dgm:prSet presAssocID="{B9497B6E-B534-44D6-A185-DEBC33D03C34}" presName="Name25" presStyleLbl="parChTrans1D1" presStyleIdx="3" presStyleCnt="10"/>
      <dgm:spPr/>
    </dgm:pt>
    <dgm:pt modelId="{F935FE05-A91B-40EA-9E6D-3267E07B4D5F}" type="pres">
      <dgm:prSet presAssocID="{8E5E16EA-B5D2-4B82-A7F7-9E6C9641DE4F}" presName="node" presStyleCnt="0"/>
      <dgm:spPr/>
    </dgm:pt>
    <dgm:pt modelId="{9DF2EB2B-50AD-40C5-ACB1-9C6D4A8DA127}" type="pres">
      <dgm:prSet presAssocID="{8E5E16EA-B5D2-4B82-A7F7-9E6C9641DE4F}" presName="parentNode" presStyleLbl="node1" presStyleIdx="4" presStyleCnt="11" custScaleX="1190085" custScaleY="107376" custLinFactX="200000" custLinFactNeighborX="206879" custLinFactNeighborY="11990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1894C9FF-404D-4877-A81D-EE4D9D82911D}" type="pres">
      <dgm:prSet presAssocID="{8E5E16EA-B5D2-4B82-A7F7-9E6C9641DE4F}" presName="childNode" presStyleLbl="revTx" presStyleIdx="0" presStyleCnt="0">
        <dgm:presLayoutVars>
          <dgm:bulletEnabled val="1"/>
        </dgm:presLayoutVars>
      </dgm:prSet>
      <dgm:spPr/>
    </dgm:pt>
    <dgm:pt modelId="{39BB4333-028E-454F-8313-C53E36F40AC3}" type="pres">
      <dgm:prSet presAssocID="{30234C77-321B-435A-A5A1-B3DAE868E2BA}" presName="Name25" presStyleLbl="parChTrans1D1" presStyleIdx="4" presStyleCnt="10"/>
      <dgm:spPr/>
    </dgm:pt>
    <dgm:pt modelId="{11AEED81-32E6-46BF-B0E6-CE63BD93DC2A}" type="pres">
      <dgm:prSet presAssocID="{4A5CC3FF-0EF8-46DD-8498-CDA10B1B1320}" presName="node" presStyleCnt="0"/>
      <dgm:spPr/>
    </dgm:pt>
    <dgm:pt modelId="{1B15EB88-DE13-4A66-B4C1-998A3321B252}" type="pres">
      <dgm:prSet presAssocID="{4A5CC3FF-0EF8-46DD-8498-CDA10B1B1320}" presName="parentNode" presStyleLbl="node1" presStyleIdx="5" presStyleCnt="11" custScaleX="1190085" custScaleY="107376" custLinFactX="200000" custLinFactNeighborX="201011" custLinFactNeighborY="4796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473AC9C1-27D8-4435-8EDE-89BC773AFDCF}" type="pres">
      <dgm:prSet presAssocID="{4A5CC3FF-0EF8-46DD-8498-CDA10B1B1320}" presName="childNode" presStyleLbl="revTx" presStyleIdx="0" presStyleCnt="0">
        <dgm:presLayoutVars>
          <dgm:bulletEnabled val="1"/>
        </dgm:presLayoutVars>
      </dgm:prSet>
      <dgm:spPr/>
    </dgm:pt>
    <dgm:pt modelId="{67198520-DCE9-4D5B-92DE-CB5B3C771CD0}" type="pres">
      <dgm:prSet presAssocID="{5174A247-B410-4F6E-9327-E22958165558}" presName="Name25" presStyleLbl="parChTrans1D1" presStyleIdx="5" presStyleCnt="10"/>
      <dgm:spPr/>
    </dgm:pt>
    <dgm:pt modelId="{1A09D706-1B53-4697-A0A6-E7F264A3051C}" type="pres">
      <dgm:prSet presAssocID="{064AB096-D43E-4FC1-9CD7-29D460556226}" presName="node" presStyleCnt="0"/>
      <dgm:spPr/>
    </dgm:pt>
    <dgm:pt modelId="{9900CF7D-14E8-4663-A088-E43D6B7FB1F6}" type="pres">
      <dgm:prSet presAssocID="{064AB096-D43E-4FC1-9CD7-29D460556226}" presName="parentNode" presStyleLbl="node1" presStyleIdx="6" presStyleCnt="11" custScaleX="1190085" custScaleY="107376" custLinFactX="200000" custLinFactNeighborX="201011" custLinFactNeighborY="-4796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4E7F1699-35BF-4E27-8D17-428C9A4D61B5}" type="pres">
      <dgm:prSet presAssocID="{064AB096-D43E-4FC1-9CD7-29D460556226}" presName="childNode" presStyleLbl="revTx" presStyleIdx="0" presStyleCnt="0">
        <dgm:presLayoutVars>
          <dgm:bulletEnabled val="1"/>
        </dgm:presLayoutVars>
      </dgm:prSet>
      <dgm:spPr/>
    </dgm:pt>
    <dgm:pt modelId="{05A850FB-1EC7-4630-A473-B2FB9A428546}" type="pres">
      <dgm:prSet presAssocID="{49B84372-3530-4993-A6CA-660AD646A798}" presName="Name25" presStyleLbl="parChTrans1D1" presStyleIdx="6" presStyleCnt="10"/>
      <dgm:spPr/>
    </dgm:pt>
    <dgm:pt modelId="{1146B027-E77A-4AA5-88DA-E09CDEFF4701}" type="pres">
      <dgm:prSet presAssocID="{6D962D79-5052-44C1-B1D4-86E9DB721278}" presName="node" presStyleCnt="0"/>
      <dgm:spPr/>
    </dgm:pt>
    <dgm:pt modelId="{13B4C596-3721-4459-9567-3EA26BF4FCD2}" type="pres">
      <dgm:prSet presAssocID="{6D962D79-5052-44C1-B1D4-86E9DB721278}" presName="parentNode" presStyleLbl="node1" presStyleIdx="7" presStyleCnt="11" custScaleX="1190085" custScaleY="107376" custLinFactX="200000" custLinFactNeighborX="206879" custLinFactNeighborY="-14388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6E6791BF-198C-4312-AC69-6896E5BFDE30}" type="pres">
      <dgm:prSet presAssocID="{6D962D79-5052-44C1-B1D4-86E9DB721278}" presName="childNode" presStyleLbl="revTx" presStyleIdx="0" presStyleCnt="0">
        <dgm:presLayoutVars>
          <dgm:bulletEnabled val="1"/>
        </dgm:presLayoutVars>
      </dgm:prSet>
      <dgm:spPr/>
    </dgm:pt>
    <dgm:pt modelId="{F220F9F7-1BA9-4693-9F64-A6A1CD705A25}" type="pres">
      <dgm:prSet presAssocID="{97AC89B0-7912-4EB9-8F82-D069E456E687}" presName="Name25" presStyleLbl="parChTrans1D1" presStyleIdx="7" presStyleCnt="10"/>
      <dgm:spPr/>
    </dgm:pt>
    <dgm:pt modelId="{A5F7AB63-1297-47A0-84FE-3086E277B76B}" type="pres">
      <dgm:prSet presAssocID="{3A178459-471D-44EE-AF9B-89CF8A1B11F1}" presName="node" presStyleCnt="0"/>
      <dgm:spPr/>
    </dgm:pt>
    <dgm:pt modelId="{24943E46-412F-46CD-8749-4A3BB8E9AA85}" type="pres">
      <dgm:prSet presAssocID="{3A178459-471D-44EE-AF9B-89CF8A1B11F1}" presName="parentNode" presStyleLbl="node1" presStyleIdx="8" presStyleCnt="11" custScaleX="1190085" custScaleY="107376" custLinFactX="200000" custLinFactNeighborX="206879" custLinFactNeighborY="-21582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806AAFBC-20A9-4258-950F-6B9596CB45F7}" type="pres">
      <dgm:prSet presAssocID="{3A178459-471D-44EE-AF9B-89CF8A1B11F1}" presName="childNode" presStyleLbl="revTx" presStyleIdx="0" presStyleCnt="0">
        <dgm:presLayoutVars>
          <dgm:bulletEnabled val="1"/>
        </dgm:presLayoutVars>
      </dgm:prSet>
      <dgm:spPr/>
    </dgm:pt>
    <dgm:pt modelId="{2981069F-A969-405D-B3BA-89813918992C}" type="pres">
      <dgm:prSet presAssocID="{D47E46CC-73DD-452B-8D09-C1F9FD2D1CFA}" presName="Name25" presStyleLbl="parChTrans1D1" presStyleIdx="8" presStyleCnt="10"/>
      <dgm:spPr/>
    </dgm:pt>
    <dgm:pt modelId="{D799379A-A6F4-4562-8A95-A0AEF98B9D00}" type="pres">
      <dgm:prSet presAssocID="{89F6B34C-AFEF-41C8-8B26-39C470701C0F}" presName="node" presStyleCnt="0"/>
      <dgm:spPr/>
    </dgm:pt>
    <dgm:pt modelId="{A3F120AB-64B0-4964-BE0B-95767E62F9BE}" type="pres">
      <dgm:prSet presAssocID="{89F6B34C-AFEF-41C8-8B26-39C470701C0F}" presName="parentNode" presStyleLbl="node1" presStyleIdx="9" presStyleCnt="11" custScaleX="1190085" custScaleY="107376" custLinFactX="200000" custLinFactNeighborX="206879" custLinFactNeighborY="-21582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E1DFE7D9-5FFC-4500-9835-461C471BECBA}" type="pres">
      <dgm:prSet presAssocID="{89F6B34C-AFEF-41C8-8B26-39C470701C0F}" presName="childNode" presStyleLbl="revTx" presStyleIdx="0" presStyleCnt="0">
        <dgm:presLayoutVars>
          <dgm:bulletEnabled val="1"/>
        </dgm:presLayoutVars>
      </dgm:prSet>
      <dgm:spPr/>
    </dgm:pt>
    <dgm:pt modelId="{7F76671B-6FF4-4064-ABD5-1364602FEDB6}" type="pres">
      <dgm:prSet presAssocID="{20642DE4-2456-4051-9711-A1E532D21F32}" presName="Name25" presStyleLbl="parChTrans1D1" presStyleIdx="9" presStyleCnt="10"/>
      <dgm:spPr/>
    </dgm:pt>
    <dgm:pt modelId="{1D51BD4E-0966-44CC-8E81-CA3A24442CF4}" type="pres">
      <dgm:prSet presAssocID="{D371226E-0960-4EE5-9E99-4E4C1A81B495}" presName="node" presStyleCnt="0"/>
      <dgm:spPr/>
    </dgm:pt>
    <dgm:pt modelId="{CE6FBBC4-F657-4897-8DE9-FCDDA9D2647A}" type="pres">
      <dgm:prSet presAssocID="{D371226E-0960-4EE5-9E99-4E4C1A81B495}" presName="parentNode" presStyleLbl="node1" presStyleIdx="10" presStyleCnt="11" custScaleX="1190085" custScaleY="107376" custLinFactX="200000" custLinFactNeighborX="206879">
        <dgm:presLayoutVars>
          <dgm:chMax val="1"/>
          <dgm:bulletEnabled val="1"/>
        </dgm:presLayoutVars>
      </dgm:prSet>
      <dgm:spPr>
        <a:prstGeom prst="roundRect">
          <a:avLst/>
        </a:prstGeom>
      </dgm:spPr>
    </dgm:pt>
    <dgm:pt modelId="{CD65E23F-6B48-4F49-BDBA-A89FC501D88A}" type="pres">
      <dgm:prSet presAssocID="{D371226E-0960-4EE5-9E99-4E4C1A81B495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E5822D0F-10CE-47ED-A8BB-228EDF0ED5AE}" type="presOf" srcId="{1DFB00A3-AEF7-4698-B406-A1D5C037F3EF}" destId="{C7AA73A0-19B9-4965-AF30-9CAF57453C85}" srcOrd="0" destOrd="0" presId="urn:microsoft.com/office/officeart/2005/8/layout/radial2"/>
    <dgm:cxn modelId="{E96D4148-4ACA-4DC6-9968-451CED8BAA31}" type="presOf" srcId="{D371226E-0960-4EE5-9E99-4E4C1A81B495}" destId="{CE6FBBC4-F657-4897-8DE9-FCDDA9D2647A}" srcOrd="0" destOrd="0" presId="urn:microsoft.com/office/officeart/2005/8/layout/radial2"/>
    <dgm:cxn modelId="{BFD31C4C-B6F3-4803-A1FB-057BF6304D2A}" type="presOf" srcId="{6D13A512-5F99-486F-AA99-7D292388C9C0}" destId="{0D801C42-31A2-4EF3-AF3B-6399C4737A95}" srcOrd="0" destOrd="0" presId="urn:microsoft.com/office/officeart/2005/8/layout/radial2"/>
    <dgm:cxn modelId="{7F887752-B2E8-40E1-8D37-E781EC3EE8E4}" srcId="{FDC2538C-FA9F-4111-8C29-813384FACAC1}" destId="{8E5E16EA-B5D2-4B82-A7F7-9E6C9641DE4F}" srcOrd="3" destOrd="0" parTransId="{B9497B6E-B534-44D6-A185-DEBC33D03C34}" sibTransId="{F0842EC7-2918-499C-B3CD-66819EB1F98A}"/>
    <dgm:cxn modelId="{9FA46253-562A-47B1-A976-9F17B2543FA4}" type="presOf" srcId="{20642DE4-2456-4051-9711-A1E532D21F32}" destId="{7F76671B-6FF4-4064-ABD5-1364602FEDB6}" srcOrd="0" destOrd="0" presId="urn:microsoft.com/office/officeart/2005/8/layout/radial2"/>
    <dgm:cxn modelId="{33B3B059-601A-4326-91DB-16E4469F0152}" type="presOf" srcId="{3A178459-471D-44EE-AF9B-89CF8A1B11F1}" destId="{24943E46-412F-46CD-8749-4A3BB8E9AA85}" srcOrd="0" destOrd="0" presId="urn:microsoft.com/office/officeart/2005/8/layout/radial2"/>
    <dgm:cxn modelId="{7299EA5D-F089-4210-91E3-7141DAC0F364}" srcId="{FDC2538C-FA9F-4111-8C29-813384FACAC1}" destId="{6D13A512-5F99-486F-AA99-7D292388C9C0}" srcOrd="2" destOrd="0" parTransId="{CD41BF5C-3F8A-4189-9FE7-856F13598838}" sibTransId="{2E91170A-A663-4350-9E91-CFD1887ADE87}"/>
    <dgm:cxn modelId="{95DB4869-1CB3-4FD4-B978-BA7173FDC722}" type="presOf" srcId="{5174A247-B410-4F6E-9327-E22958165558}" destId="{67198520-DCE9-4D5B-92DE-CB5B3C771CD0}" srcOrd="0" destOrd="0" presId="urn:microsoft.com/office/officeart/2005/8/layout/radial2"/>
    <dgm:cxn modelId="{6753B26A-1E32-4A12-B7DD-7987D594829E}" srcId="{FDC2538C-FA9F-4111-8C29-813384FACAC1}" destId="{6D962D79-5052-44C1-B1D4-86E9DB721278}" srcOrd="6" destOrd="0" parTransId="{49B84372-3530-4993-A6CA-660AD646A798}" sibTransId="{9981FD90-8B1B-43EB-B60B-5F83919ED579}"/>
    <dgm:cxn modelId="{3C3A716C-9E08-46E8-A196-E913C5CC78EA}" type="presOf" srcId="{30234C77-321B-435A-A5A1-B3DAE868E2BA}" destId="{39BB4333-028E-454F-8313-C53E36F40AC3}" srcOrd="0" destOrd="0" presId="urn:microsoft.com/office/officeart/2005/8/layout/radial2"/>
    <dgm:cxn modelId="{89058E6E-2966-49CC-BB48-D349C3C92C58}" srcId="{FDC2538C-FA9F-4111-8C29-813384FACAC1}" destId="{9B520F37-7EFE-4DA1-93DF-394B6D675C48}" srcOrd="0" destOrd="0" parTransId="{F6DE96BF-898F-4647-AC76-405865475E26}" sibTransId="{FB9BF0A3-2AE7-401F-9456-0603DEC6244E}"/>
    <dgm:cxn modelId="{A3424A76-CC48-4BC7-9DF8-A3DA22CCE40F}" srcId="{FDC2538C-FA9F-4111-8C29-813384FACAC1}" destId="{3A178459-471D-44EE-AF9B-89CF8A1B11F1}" srcOrd="7" destOrd="0" parTransId="{97AC89B0-7912-4EB9-8F82-D069E456E687}" sibTransId="{87583425-8844-42E9-94A3-9F2A934DE507}"/>
    <dgm:cxn modelId="{CDEF4177-C55B-43BF-8949-51F8741D71CD}" type="presOf" srcId="{97AC89B0-7912-4EB9-8F82-D069E456E687}" destId="{F220F9F7-1BA9-4693-9F64-A6A1CD705A25}" srcOrd="0" destOrd="0" presId="urn:microsoft.com/office/officeart/2005/8/layout/radial2"/>
    <dgm:cxn modelId="{37BA0188-AE70-4EB7-A88A-12B343049FEA}" srcId="{FDC2538C-FA9F-4111-8C29-813384FACAC1}" destId="{064AB096-D43E-4FC1-9CD7-29D460556226}" srcOrd="5" destOrd="0" parTransId="{5174A247-B410-4F6E-9327-E22958165558}" sibTransId="{2EE4DB0B-9C6C-4AF8-BDBA-88253496374B}"/>
    <dgm:cxn modelId="{38272C8B-7651-44FA-9CC0-81704FFE6005}" type="presOf" srcId="{F6DE96BF-898F-4647-AC76-405865475E26}" destId="{224C02E6-01E6-4E94-B64B-48091DF867F1}" srcOrd="0" destOrd="0" presId="urn:microsoft.com/office/officeart/2005/8/layout/radial2"/>
    <dgm:cxn modelId="{77D3DB8C-7C77-4339-A30E-D89373DA6FB8}" type="presOf" srcId="{89F6B34C-AFEF-41C8-8B26-39C470701C0F}" destId="{A3F120AB-64B0-4964-BE0B-95767E62F9BE}" srcOrd="0" destOrd="0" presId="urn:microsoft.com/office/officeart/2005/8/layout/radial2"/>
    <dgm:cxn modelId="{CAB56E8D-8DD1-4ACB-A896-EEA12F7A712A}" type="presOf" srcId="{4A5CC3FF-0EF8-46DD-8498-CDA10B1B1320}" destId="{1B15EB88-DE13-4A66-B4C1-998A3321B252}" srcOrd="0" destOrd="0" presId="urn:microsoft.com/office/officeart/2005/8/layout/radial2"/>
    <dgm:cxn modelId="{9DD7ED92-4646-4D8D-900E-3644D1BE2E31}" type="presOf" srcId="{B9497B6E-B534-44D6-A185-DEBC33D03C34}" destId="{6755DC2A-1317-40DC-9F42-7CF3B6955FE9}" srcOrd="0" destOrd="0" presId="urn:microsoft.com/office/officeart/2005/8/layout/radial2"/>
    <dgm:cxn modelId="{8ABC5FA0-B020-48FC-8123-17E9F38999E8}" type="presOf" srcId="{CD41BF5C-3F8A-4189-9FE7-856F13598838}" destId="{BA11316B-DB41-4B5F-85E6-08FA788F0C6D}" srcOrd="0" destOrd="0" presId="urn:microsoft.com/office/officeart/2005/8/layout/radial2"/>
    <dgm:cxn modelId="{FE61E6A1-5AEF-4192-9303-1B3273EF8C5B}" srcId="{FDC2538C-FA9F-4111-8C29-813384FACAC1}" destId="{D371226E-0960-4EE5-9E99-4E4C1A81B495}" srcOrd="9" destOrd="0" parTransId="{20642DE4-2456-4051-9711-A1E532D21F32}" sibTransId="{427391CC-3674-4147-B039-8A098BEF90E8}"/>
    <dgm:cxn modelId="{D1F5C5A8-5E4E-4D89-81CB-3142E4058F04}" type="presOf" srcId="{49B84372-3530-4993-A6CA-660AD646A798}" destId="{05A850FB-1EC7-4630-A473-B2FB9A428546}" srcOrd="0" destOrd="0" presId="urn:microsoft.com/office/officeart/2005/8/layout/radial2"/>
    <dgm:cxn modelId="{4FACB8B2-9C0C-44B1-96EE-7CE78B0D2648}" srcId="{FDC2538C-FA9F-4111-8C29-813384FACAC1}" destId="{1DFB00A3-AEF7-4698-B406-A1D5C037F3EF}" srcOrd="1" destOrd="0" parTransId="{E7D6BCCA-9E18-4DD8-A5BF-7D77B2041E25}" sibTransId="{F1075DBC-E037-4FB8-B067-E096500C1174}"/>
    <dgm:cxn modelId="{69D27FB5-55D7-4028-8EC9-C5FF7B4D0D0B}" type="presOf" srcId="{064AB096-D43E-4FC1-9CD7-29D460556226}" destId="{9900CF7D-14E8-4663-A088-E43D6B7FB1F6}" srcOrd="0" destOrd="0" presId="urn:microsoft.com/office/officeart/2005/8/layout/radial2"/>
    <dgm:cxn modelId="{F37CC7C6-C786-4B7C-9273-22622085B3B8}" type="presOf" srcId="{9B520F37-7EFE-4DA1-93DF-394B6D675C48}" destId="{16843CA3-A201-484B-8CB6-3A81E4E284EC}" srcOrd="0" destOrd="0" presId="urn:microsoft.com/office/officeart/2005/8/layout/radial2"/>
    <dgm:cxn modelId="{A2DCD8D2-ED23-4584-90F5-21A153BCEA40}" type="presOf" srcId="{FDC2538C-FA9F-4111-8C29-813384FACAC1}" destId="{0770D630-0A5D-4EC2-9A38-F916EA0551CF}" srcOrd="0" destOrd="0" presId="urn:microsoft.com/office/officeart/2005/8/layout/radial2"/>
    <dgm:cxn modelId="{F1E2CED8-440D-4643-8832-7621DA654988}" type="presOf" srcId="{8E5E16EA-B5D2-4B82-A7F7-9E6C9641DE4F}" destId="{9DF2EB2B-50AD-40C5-ACB1-9C6D4A8DA127}" srcOrd="0" destOrd="0" presId="urn:microsoft.com/office/officeart/2005/8/layout/radial2"/>
    <dgm:cxn modelId="{A41528DC-BDD1-4988-B5B7-38342A980595}" srcId="{FDC2538C-FA9F-4111-8C29-813384FACAC1}" destId="{4A5CC3FF-0EF8-46DD-8498-CDA10B1B1320}" srcOrd="4" destOrd="0" parTransId="{30234C77-321B-435A-A5A1-B3DAE868E2BA}" sibTransId="{F15C82AA-3CAE-48AA-993E-22F7D74FE7EA}"/>
    <dgm:cxn modelId="{13F185EC-6144-45A8-A930-1507DE10A68B}" type="presOf" srcId="{D47E46CC-73DD-452B-8D09-C1F9FD2D1CFA}" destId="{2981069F-A969-405D-B3BA-89813918992C}" srcOrd="0" destOrd="0" presId="urn:microsoft.com/office/officeart/2005/8/layout/radial2"/>
    <dgm:cxn modelId="{8A0A11F0-D06D-45A0-93BC-BB7FB67B4F0A}" type="presOf" srcId="{E7D6BCCA-9E18-4DD8-A5BF-7D77B2041E25}" destId="{5B5A6473-9AD3-4E1C-B7E9-055F2737DFB9}" srcOrd="0" destOrd="0" presId="urn:microsoft.com/office/officeart/2005/8/layout/radial2"/>
    <dgm:cxn modelId="{311877F4-FB48-4135-9B05-0265EAFDF4B0}" type="presOf" srcId="{6D962D79-5052-44C1-B1D4-86E9DB721278}" destId="{13B4C596-3721-4459-9567-3EA26BF4FCD2}" srcOrd="0" destOrd="0" presId="urn:microsoft.com/office/officeart/2005/8/layout/radial2"/>
    <dgm:cxn modelId="{3963EFF6-638C-49B7-8C0D-453816794835}" srcId="{FDC2538C-FA9F-4111-8C29-813384FACAC1}" destId="{89F6B34C-AFEF-41C8-8B26-39C470701C0F}" srcOrd="8" destOrd="0" parTransId="{D47E46CC-73DD-452B-8D09-C1F9FD2D1CFA}" sibTransId="{7980CD78-637D-439F-A582-C6147966D9AD}"/>
    <dgm:cxn modelId="{9A599F02-111D-481E-A062-289846209751}" type="presParOf" srcId="{0770D630-0A5D-4EC2-9A38-F916EA0551CF}" destId="{EC2375F8-B327-4836-A808-B5F93D1F068C}" srcOrd="0" destOrd="0" presId="urn:microsoft.com/office/officeart/2005/8/layout/radial2"/>
    <dgm:cxn modelId="{924FBFAE-0973-4A50-91B5-F657EFE78675}" type="presParOf" srcId="{EC2375F8-B327-4836-A808-B5F93D1F068C}" destId="{4D532738-6051-4EF1-9BFF-D333C0C59CAC}" srcOrd="0" destOrd="0" presId="urn:microsoft.com/office/officeart/2005/8/layout/radial2"/>
    <dgm:cxn modelId="{F1B77C80-84F8-4BD1-BE54-545BE0DBF51A}" type="presParOf" srcId="{4D532738-6051-4EF1-9BFF-D333C0C59CAC}" destId="{67F65918-687B-4DEC-A467-08BF7D3D595B}" srcOrd="0" destOrd="0" presId="urn:microsoft.com/office/officeart/2005/8/layout/radial2"/>
    <dgm:cxn modelId="{6235E813-7269-46C7-97E5-6DB1A41C71DD}" type="presParOf" srcId="{4D532738-6051-4EF1-9BFF-D333C0C59CAC}" destId="{37E31994-3A7E-4312-9C37-EEDA6123A34D}" srcOrd="1" destOrd="0" presId="urn:microsoft.com/office/officeart/2005/8/layout/radial2"/>
    <dgm:cxn modelId="{C87B064E-4A26-4268-8FDD-84ADD209FFF5}" type="presParOf" srcId="{EC2375F8-B327-4836-A808-B5F93D1F068C}" destId="{224C02E6-01E6-4E94-B64B-48091DF867F1}" srcOrd="1" destOrd="0" presId="urn:microsoft.com/office/officeart/2005/8/layout/radial2"/>
    <dgm:cxn modelId="{9EFB3622-0E89-4D2B-B78A-7C1AC95D9B1D}" type="presParOf" srcId="{EC2375F8-B327-4836-A808-B5F93D1F068C}" destId="{53A4BE0D-3E4A-4856-AE79-0FF26F74EF76}" srcOrd="2" destOrd="0" presId="urn:microsoft.com/office/officeart/2005/8/layout/radial2"/>
    <dgm:cxn modelId="{103630A8-4D33-4ECD-82C0-C35CD68DAF4F}" type="presParOf" srcId="{53A4BE0D-3E4A-4856-AE79-0FF26F74EF76}" destId="{16843CA3-A201-484B-8CB6-3A81E4E284EC}" srcOrd="0" destOrd="0" presId="urn:microsoft.com/office/officeart/2005/8/layout/radial2"/>
    <dgm:cxn modelId="{8A55A857-7136-402D-A2B0-EFF4C8830D90}" type="presParOf" srcId="{53A4BE0D-3E4A-4856-AE79-0FF26F74EF76}" destId="{42DD147F-05AD-468A-8A13-D13C5EB5D74F}" srcOrd="1" destOrd="0" presId="urn:microsoft.com/office/officeart/2005/8/layout/radial2"/>
    <dgm:cxn modelId="{8664EABA-E45E-452F-94C4-4E72D6B00A55}" type="presParOf" srcId="{EC2375F8-B327-4836-A808-B5F93D1F068C}" destId="{5B5A6473-9AD3-4E1C-B7E9-055F2737DFB9}" srcOrd="3" destOrd="0" presId="urn:microsoft.com/office/officeart/2005/8/layout/radial2"/>
    <dgm:cxn modelId="{58B06D0E-299D-482B-88D3-99B5E154F279}" type="presParOf" srcId="{EC2375F8-B327-4836-A808-B5F93D1F068C}" destId="{795090C9-22E1-450E-885D-53D143C8A56D}" srcOrd="4" destOrd="0" presId="urn:microsoft.com/office/officeart/2005/8/layout/radial2"/>
    <dgm:cxn modelId="{52084763-45CC-4577-8051-2FDE4D951BB4}" type="presParOf" srcId="{795090C9-22E1-450E-885D-53D143C8A56D}" destId="{C7AA73A0-19B9-4965-AF30-9CAF57453C85}" srcOrd="0" destOrd="0" presId="urn:microsoft.com/office/officeart/2005/8/layout/radial2"/>
    <dgm:cxn modelId="{DF2A43CF-869A-4532-8867-9A3C6038373B}" type="presParOf" srcId="{795090C9-22E1-450E-885D-53D143C8A56D}" destId="{BAB6C19D-53D3-4DF1-BD9E-850D17E9B9A3}" srcOrd="1" destOrd="0" presId="urn:microsoft.com/office/officeart/2005/8/layout/radial2"/>
    <dgm:cxn modelId="{11C132F2-B640-4225-B4A2-D7A427B0C9CC}" type="presParOf" srcId="{EC2375F8-B327-4836-A808-B5F93D1F068C}" destId="{BA11316B-DB41-4B5F-85E6-08FA788F0C6D}" srcOrd="5" destOrd="0" presId="urn:microsoft.com/office/officeart/2005/8/layout/radial2"/>
    <dgm:cxn modelId="{1A023706-1A82-454C-B17F-D9F8A9628150}" type="presParOf" srcId="{EC2375F8-B327-4836-A808-B5F93D1F068C}" destId="{B46B1245-0ADC-4D8B-A411-4865FEC702B5}" srcOrd="6" destOrd="0" presId="urn:microsoft.com/office/officeart/2005/8/layout/radial2"/>
    <dgm:cxn modelId="{827C5725-92A5-445F-B279-09FD89A8998D}" type="presParOf" srcId="{B46B1245-0ADC-4D8B-A411-4865FEC702B5}" destId="{0D801C42-31A2-4EF3-AF3B-6399C4737A95}" srcOrd="0" destOrd="0" presId="urn:microsoft.com/office/officeart/2005/8/layout/radial2"/>
    <dgm:cxn modelId="{F329A407-E745-47E3-A816-3DCBC397D807}" type="presParOf" srcId="{B46B1245-0ADC-4D8B-A411-4865FEC702B5}" destId="{2FD42DE4-9AA1-4B98-A787-26D000E5E049}" srcOrd="1" destOrd="0" presId="urn:microsoft.com/office/officeart/2005/8/layout/radial2"/>
    <dgm:cxn modelId="{D454C235-378D-4D94-8791-F1E7DE0377EB}" type="presParOf" srcId="{EC2375F8-B327-4836-A808-B5F93D1F068C}" destId="{6755DC2A-1317-40DC-9F42-7CF3B6955FE9}" srcOrd="7" destOrd="0" presId="urn:microsoft.com/office/officeart/2005/8/layout/radial2"/>
    <dgm:cxn modelId="{7DB68648-C66B-415D-8715-092CC3125989}" type="presParOf" srcId="{EC2375F8-B327-4836-A808-B5F93D1F068C}" destId="{F935FE05-A91B-40EA-9E6D-3267E07B4D5F}" srcOrd="8" destOrd="0" presId="urn:microsoft.com/office/officeart/2005/8/layout/radial2"/>
    <dgm:cxn modelId="{011BF7EB-CF91-4BBF-8DBB-9BF6BFD8EB91}" type="presParOf" srcId="{F935FE05-A91B-40EA-9E6D-3267E07B4D5F}" destId="{9DF2EB2B-50AD-40C5-ACB1-9C6D4A8DA127}" srcOrd="0" destOrd="0" presId="urn:microsoft.com/office/officeart/2005/8/layout/radial2"/>
    <dgm:cxn modelId="{FA30E33E-9744-4B20-9153-C173F9F22444}" type="presParOf" srcId="{F935FE05-A91B-40EA-9E6D-3267E07B4D5F}" destId="{1894C9FF-404D-4877-A81D-EE4D9D82911D}" srcOrd="1" destOrd="0" presId="urn:microsoft.com/office/officeart/2005/8/layout/radial2"/>
    <dgm:cxn modelId="{AA99B530-E080-46B6-8F2A-DD9E372F24B2}" type="presParOf" srcId="{EC2375F8-B327-4836-A808-B5F93D1F068C}" destId="{39BB4333-028E-454F-8313-C53E36F40AC3}" srcOrd="9" destOrd="0" presId="urn:microsoft.com/office/officeart/2005/8/layout/radial2"/>
    <dgm:cxn modelId="{DCE30138-2F26-49BE-81BA-637D96896AE6}" type="presParOf" srcId="{EC2375F8-B327-4836-A808-B5F93D1F068C}" destId="{11AEED81-32E6-46BF-B0E6-CE63BD93DC2A}" srcOrd="10" destOrd="0" presId="urn:microsoft.com/office/officeart/2005/8/layout/radial2"/>
    <dgm:cxn modelId="{95FBA85B-3F74-4567-9B28-78AB89ACE8C6}" type="presParOf" srcId="{11AEED81-32E6-46BF-B0E6-CE63BD93DC2A}" destId="{1B15EB88-DE13-4A66-B4C1-998A3321B252}" srcOrd="0" destOrd="0" presId="urn:microsoft.com/office/officeart/2005/8/layout/radial2"/>
    <dgm:cxn modelId="{9005BEF3-242B-486A-9902-89F31F6809B7}" type="presParOf" srcId="{11AEED81-32E6-46BF-B0E6-CE63BD93DC2A}" destId="{473AC9C1-27D8-4435-8EDE-89BC773AFDCF}" srcOrd="1" destOrd="0" presId="urn:microsoft.com/office/officeart/2005/8/layout/radial2"/>
    <dgm:cxn modelId="{FA97C4BE-F629-4A32-985A-8313BC0A849D}" type="presParOf" srcId="{EC2375F8-B327-4836-A808-B5F93D1F068C}" destId="{67198520-DCE9-4D5B-92DE-CB5B3C771CD0}" srcOrd="11" destOrd="0" presId="urn:microsoft.com/office/officeart/2005/8/layout/radial2"/>
    <dgm:cxn modelId="{2726F2C0-8BFB-4B31-814F-96BADEB20669}" type="presParOf" srcId="{EC2375F8-B327-4836-A808-B5F93D1F068C}" destId="{1A09D706-1B53-4697-A0A6-E7F264A3051C}" srcOrd="12" destOrd="0" presId="urn:microsoft.com/office/officeart/2005/8/layout/radial2"/>
    <dgm:cxn modelId="{25B93BCA-DB91-48E5-AB5F-59DB181401C5}" type="presParOf" srcId="{1A09D706-1B53-4697-A0A6-E7F264A3051C}" destId="{9900CF7D-14E8-4663-A088-E43D6B7FB1F6}" srcOrd="0" destOrd="0" presId="urn:microsoft.com/office/officeart/2005/8/layout/radial2"/>
    <dgm:cxn modelId="{0C5C06C9-17A5-4D47-916A-61A55AE5E9A3}" type="presParOf" srcId="{1A09D706-1B53-4697-A0A6-E7F264A3051C}" destId="{4E7F1699-35BF-4E27-8D17-428C9A4D61B5}" srcOrd="1" destOrd="0" presId="urn:microsoft.com/office/officeart/2005/8/layout/radial2"/>
    <dgm:cxn modelId="{3D7ADB17-F753-455B-BCAE-FADD081D3767}" type="presParOf" srcId="{EC2375F8-B327-4836-A808-B5F93D1F068C}" destId="{05A850FB-1EC7-4630-A473-B2FB9A428546}" srcOrd="13" destOrd="0" presId="urn:microsoft.com/office/officeart/2005/8/layout/radial2"/>
    <dgm:cxn modelId="{B642DE82-AEDD-4EEA-844D-59AEF9389334}" type="presParOf" srcId="{EC2375F8-B327-4836-A808-B5F93D1F068C}" destId="{1146B027-E77A-4AA5-88DA-E09CDEFF4701}" srcOrd="14" destOrd="0" presId="urn:microsoft.com/office/officeart/2005/8/layout/radial2"/>
    <dgm:cxn modelId="{5EB0C30E-03B5-440F-9D65-5C5D85F87681}" type="presParOf" srcId="{1146B027-E77A-4AA5-88DA-E09CDEFF4701}" destId="{13B4C596-3721-4459-9567-3EA26BF4FCD2}" srcOrd="0" destOrd="0" presId="urn:microsoft.com/office/officeart/2005/8/layout/radial2"/>
    <dgm:cxn modelId="{392346E1-A405-4E78-9E88-893E8528CEEC}" type="presParOf" srcId="{1146B027-E77A-4AA5-88DA-E09CDEFF4701}" destId="{6E6791BF-198C-4312-AC69-6896E5BFDE30}" srcOrd="1" destOrd="0" presId="urn:microsoft.com/office/officeart/2005/8/layout/radial2"/>
    <dgm:cxn modelId="{6F9064E7-37C8-486C-9F78-D3B0FC567EE2}" type="presParOf" srcId="{EC2375F8-B327-4836-A808-B5F93D1F068C}" destId="{F220F9F7-1BA9-4693-9F64-A6A1CD705A25}" srcOrd="15" destOrd="0" presId="urn:microsoft.com/office/officeart/2005/8/layout/radial2"/>
    <dgm:cxn modelId="{DAFAD0D6-BEE7-4666-998B-9FFAA99143E0}" type="presParOf" srcId="{EC2375F8-B327-4836-A808-B5F93D1F068C}" destId="{A5F7AB63-1297-47A0-84FE-3086E277B76B}" srcOrd="16" destOrd="0" presId="urn:microsoft.com/office/officeart/2005/8/layout/radial2"/>
    <dgm:cxn modelId="{39051862-E4A6-4C10-9A62-C41744E80796}" type="presParOf" srcId="{A5F7AB63-1297-47A0-84FE-3086E277B76B}" destId="{24943E46-412F-46CD-8749-4A3BB8E9AA85}" srcOrd="0" destOrd="0" presId="urn:microsoft.com/office/officeart/2005/8/layout/radial2"/>
    <dgm:cxn modelId="{49D01F5B-B9B8-48C5-BF68-3E4199B1AB11}" type="presParOf" srcId="{A5F7AB63-1297-47A0-84FE-3086E277B76B}" destId="{806AAFBC-20A9-4258-950F-6B9596CB45F7}" srcOrd="1" destOrd="0" presId="urn:microsoft.com/office/officeart/2005/8/layout/radial2"/>
    <dgm:cxn modelId="{6B36DE86-8C9E-4DF3-9AF1-CEBD7B7B53DA}" type="presParOf" srcId="{EC2375F8-B327-4836-A808-B5F93D1F068C}" destId="{2981069F-A969-405D-B3BA-89813918992C}" srcOrd="17" destOrd="0" presId="urn:microsoft.com/office/officeart/2005/8/layout/radial2"/>
    <dgm:cxn modelId="{0D72FF36-96CB-48FB-9DFE-B7245EC9CD99}" type="presParOf" srcId="{EC2375F8-B327-4836-A808-B5F93D1F068C}" destId="{D799379A-A6F4-4562-8A95-A0AEF98B9D00}" srcOrd="18" destOrd="0" presId="urn:microsoft.com/office/officeart/2005/8/layout/radial2"/>
    <dgm:cxn modelId="{8CF29FDB-293C-4C33-821E-CB3649AEA01C}" type="presParOf" srcId="{D799379A-A6F4-4562-8A95-A0AEF98B9D00}" destId="{A3F120AB-64B0-4964-BE0B-95767E62F9BE}" srcOrd="0" destOrd="0" presId="urn:microsoft.com/office/officeart/2005/8/layout/radial2"/>
    <dgm:cxn modelId="{91FFF5CC-FA9C-42A1-B5F1-69F4BD92BFCA}" type="presParOf" srcId="{D799379A-A6F4-4562-8A95-A0AEF98B9D00}" destId="{E1DFE7D9-5FFC-4500-9835-461C471BECBA}" srcOrd="1" destOrd="0" presId="urn:microsoft.com/office/officeart/2005/8/layout/radial2"/>
    <dgm:cxn modelId="{3008C485-7CC2-4D43-A554-7860E3E614BF}" type="presParOf" srcId="{EC2375F8-B327-4836-A808-B5F93D1F068C}" destId="{7F76671B-6FF4-4064-ABD5-1364602FEDB6}" srcOrd="19" destOrd="0" presId="urn:microsoft.com/office/officeart/2005/8/layout/radial2"/>
    <dgm:cxn modelId="{5DC3E9B8-87BF-421E-ABCB-52C6268B0E8E}" type="presParOf" srcId="{EC2375F8-B327-4836-A808-B5F93D1F068C}" destId="{1D51BD4E-0966-44CC-8E81-CA3A24442CF4}" srcOrd="20" destOrd="0" presId="urn:microsoft.com/office/officeart/2005/8/layout/radial2"/>
    <dgm:cxn modelId="{67ABFF7E-8C29-44A2-88D8-1E1FB3028CAB}" type="presParOf" srcId="{1D51BD4E-0966-44CC-8E81-CA3A24442CF4}" destId="{CE6FBBC4-F657-4897-8DE9-FCDDA9D2647A}" srcOrd="0" destOrd="0" presId="urn:microsoft.com/office/officeart/2005/8/layout/radial2"/>
    <dgm:cxn modelId="{64378F99-DFAC-4FBB-83F0-D549EB3C0D86}" type="presParOf" srcId="{1D51BD4E-0966-44CC-8E81-CA3A24442CF4}" destId="{CD65E23F-6B48-4F49-BDBA-A89FC501D88A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652416E-ADD7-47A8-BB64-F3F5EA747AB2}" type="doc">
      <dgm:prSet loTypeId="urn:microsoft.com/office/officeart/2005/8/layout/hierarchy1" loCatId="hierarchy" qsTypeId="urn:microsoft.com/office/officeart/2005/8/quickstyle/3d1#1" qsCatId="3D" csTypeId="urn:microsoft.com/office/officeart/2005/8/colors/colorful4#1" csCatId="colorful" phldr="1"/>
      <dgm:spPr/>
      <dgm:t>
        <a:bodyPr/>
        <a:lstStyle/>
        <a:p>
          <a:endParaRPr lang="es-ES"/>
        </a:p>
      </dgm:t>
    </dgm:pt>
    <dgm:pt modelId="{65ACB9FA-480C-43F1-92EA-17AC83EC8F13}">
      <dgm:prSet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chemeClr val="accent3">
              <a:lumMod val="50000"/>
            </a:schemeClr>
          </a:solidFill>
        </a:ln>
      </dgm:spPr>
      <dgm:t>
        <a:bodyPr>
          <a:sp3d extrusionH="57150">
            <a:bevelT w="38100" h="38100"/>
          </a:sp3d>
        </a:bodyPr>
        <a:lstStyle/>
        <a:p>
          <a:r>
            <a:rPr lang="es-ES" sz="2000" b="1" dirty="0">
              <a:solidFill>
                <a:schemeClr val="accent3">
                  <a:lumMod val="50000"/>
                </a:schemeClr>
              </a:solidFill>
            </a:rPr>
            <a:t>LA GRAZIA</a:t>
          </a:r>
          <a:endParaRPr lang="es-ES" sz="2000" dirty="0">
            <a:solidFill>
              <a:schemeClr val="accent3">
                <a:lumMod val="50000"/>
              </a:schemeClr>
            </a:solidFill>
          </a:endParaRPr>
        </a:p>
      </dgm:t>
    </dgm:pt>
    <dgm:pt modelId="{F8D3557A-227C-4912-866A-B656200277F5}" type="parTrans" cxnId="{F439DD33-6D67-4DF2-B720-513EB61A31CB}">
      <dgm:prSet/>
      <dgm:spPr/>
      <dgm:t>
        <a:bodyPr/>
        <a:lstStyle/>
        <a:p>
          <a:endParaRPr lang="es-ES" sz="1800"/>
        </a:p>
      </dgm:t>
    </dgm:pt>
    <dgm:pt modelId="{53A2CE1E-B39F-4DE1-AF7A-268F90E030E4}" type="sibTrans" cxnId="{F439DD33-6D67-4DF2-B720-513EB61A31CB}">
      <dgm:prSet/>
      <dgm:spPr/>
      <dgm:t>
        <a:bodyPr/>
        <a:lstStyle/>
        <a:p>
          <a:endParaRPr lang="es-ES" sz="1800"/>
        </a:p>
      </dgm:t>
    </dgm:pt>
    <dgm:pt modelId="{39AA5392-3382-431F-9530-4731467AC642}">
      <dgm:prSet custT="1"/>
      <dgm:spPr>
        <a:solidFill>
          <a:srgbClr val="D5FFD5"/>
        </a:solidFill>
        <a:ln>
          <a:solidFill>
            <a:schemeClr val="bg2"/>
          </a:solidFill>
        </a:ln>
      </dgm:spPr>
      <dgm:t>
        <a:bodyPr/>
        <a:lstStyle/>
        <a:p>
          <a:r>
            <a:rPr lang="es-ES" sz="1800" b="1" dirty="0"/>
            <a:t>Del Padre    </a:t>
          </a:r>
          <a:r>
            <a:rPr lang="es-ES" sz="1400" b="1" dirty="0"/>
            <a:t>(1 Co 1:3)</a:t>
          </a:r>
          <a:endParaRPr lang="es-ES" sz="1400" dirty="0"/>
        </a:p>
      </dgm:t>
    </dgm:pt>
    <dgm:pt modelId="{F679F72D-B888-4ED4-8025-5AC226B2F3C2}" type="parTrans" cxnId="{D68CEE99-8F72-4579-B78A-C1D84B1E967E}">
      <dgm:prSet/>
      <dgm:spPr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A7E80F1B-CB67-486D-8022-D93B858F2146}" type="sibTrans" cxnId="{D68CEE99-8F72-4579-B78A-C1D84B1E967E}">
      <dgm:prSet/>
      <dgm:spPr/>
      <dgm:t>
        <a:bodyPr/>
        <a:lstStyle/>
        <a:p>
          <a:endParaRPr lang="es-ES" sz="1800"/>
        </a:p>
      </dgm:t>
    </dgm:pt>
    <dgm:pt modelId="{58083994-72B3-4CD9-B54A-029971DEF7EC}">
      <dgm:prSet custT="1"/>
      <dgm:spPr>
        <a:solidFill>
          <a:srgbClr val="FCEADC"/>
        </a:solidFill>
      </dgm:spPr>
      <dgm:t>
        <a:bodyPr/>
        <a:lstStyle/>
        <a:p>
          <a:r>
            <a:rPr lang="es-ES" sz="1800" b="1" dirty="0"/>
            <a:t>Del Figlio      </a:t>
          </a:r>
          <a:r>
            <a:rPr lang="es-ES" sz="1400" b="1" dirty="0"/>
            <a:t>(1 Co 1:3)</a:t>
          </a:r>
          <a:endParaRPr lang="es-ES" sz="1400" dirty="0"/>
        </a:p>
      </dgm:t>
    </dgm:pt>
    <dgm:pt modelId="{A0F5E198-CC50-4D5B-A15D-3407148C3B37}" type="parTrans" cxnId="{53F1CCF4-1154-47B3-AF5B-60CB09838E2D}">
      <dgm:prSet/>
      <dgm:spPr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07587456-AB8A-4D3C-85BC-ACEC8572008C}" type="sibTrans" cxnId="{53F1CCF4-1154-47B3-AF5B-60CB09838E2D}">
      <dgm:prSet/>
      <dgm:spPr/>
      <dgm:t>
        <a:bodyPr/>
        <a:lstStyle/>
        <a:p>
          <a:endParaRPr lang="es-ES" sz="1800"/>
        </a:p>
      </dgm:t>
    </dgm:pt>
    <dgm:pt modelId="{572B75E5-2137-4653-AE18-BCAE15F41913}">
      <dgm:prSet custT="1"/>
      <dgm:spPr>
        <a:solidFill>
          <a:srgbClr val="F9E7F3"/>
        </a:solidFill>
        <a:ln>
          <a:solidFill>
            <a:schemeClr val="accent1"/>
          </a:solidFill>
        </a:ln>
      </dgm:spPr>
      <dgm:t>
        <a:bodyPr/>
        <a:lstStyle/>
        <a:p>
          <a:r>
            <a:rPr lang="es-ES" sz="1800" b="1" dirty="0"/>
            <a:t>Dello Spirito </a:t>
          </a:r>
          <a:r>
            <a:rPr lang="es-ES" sz="1400" b="1" dirty="0"/>
            <a:t>(Eb 10:29)</a:t>
          </a:r>
          <a:endParaRPr lang="es-ES" sz="1800" dirty="0"/>
        </a:p>
      </dgm:t>
    </dgm:pt>
    <dgm:pt modelId="{0737156E-E77C-4896-8F8D-7A99D3074081}" type="parTrans" cxnId="{26400FBB-9299-4FAE-B964-052648EECB1C}">
      <dgm:prSet/>
      <dgm:spPr>
        <a:ln>
          <a:solidFill>
            <a:schemeClr val="accent3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5EAE831C-F0EA-445C-8C90-1A4E4C34B974}" type="sibTrans" cxnId="{26400FBB-9299-4FAE-B964-052648EECB1C}">
      <dgm:prSet/>
      <dgm:spPr/>
      <dgm:t>
        <a:bodyPr/>
        <a:lstStyle/>
        <a:p>
          <a:endParaRPr lang="es-ES" sz="1800"/>
        </a:p>
      </dgm:t>
    </dgm:pt>
    <dgm:pt modelId="{4DAED162-0754-4AD9-9987-C01C12CC32DC}">
      <dgm:prSet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chemeClr val="accent6">
              <a:lumMod val="50000"/>
            </a:schemeClr>
          </a:solidFill>
        </a:ln>
      </dgm:spPr>
      <dgm:t>
        <a:bodyPr>
          <a:sp3d extrusionH="57150">
            <a:bevelT w="38100" h="38100"/>
          </a:sp3d>
        </a:bodyPr>
        <a:lstStyle/>
        <a:p>
          <a:r>
            <a:rPr lang="es-ES" sz="2000" b="1" dirty="0">
              <a:solidFill>
                <a:schemeClr val="accent6">
                  <a:lumMod val="50000"/>
                </a:schemeClr>
              </a:solidFill>
            </a:rPr>
            <a:t>L’AMORE</a:t>
          </a:r>
          <a:endParaRPr lang="es-ES" sz="2000" dirty="0">
            <a:solidFill>
              <a:schemeClr val="accent6">
                <a:lumMod val="50000"/>
              </a:schemeClr>
            </a:solidFill>
          </a:endParaRPr>
        </a:p>
      </dgm:t>
    </dgm:pt>
    <dgm:pt modelId="{EFF14943-1134-4FC9-82CF-4081B051E1C7}" type="parTrans" cxnId="{B2492A50-0192-42F7-A252-B7350FEA8651}">
      <dgm:prSet/>
      <dgm:spPr/>
      <dgm:t>
        <a:bodyPr/>
        <a:lstStyle/>
        <a:p>
          <a:endParaRPr lang="es-ES" sz="1800"/>
        </a:p>
      </dgm:t>
    </dgm:pt>
    <dgm:pt modelId="{077AB519-32C8-4DD2-A394-48B3911A5A8D}" type="sibTrans" cxnId="{B2492A50-0192-42F7-A252-B7350FEA8651}">
      <dgm:prSet/>
      <dgm:spPr/>
      <dgm:t>
        <a:bodyPr/>
        <a:lstStyle/>
        <a:p>
          <a:endParaRPr lang="es-ES" sz="1800"/>
        </a:p>
      </dgm:t>
    </dgm:pt>
    <dgm:pt modelId="{921054C4-B0A2-4FE8-8185-708BA41D0F9F}">
      <dgm:prSet custT="1"/>
      <dgm:spPr>
        <a:solidFill>
          <a:srgbClr val="D5FFD5"/>
        </a:solidFill>
        <a:ln>
          <a:solidFill>
            <a:schemeClr val="bg2"/>
          </a:solidFill>
        </a:ln>
      </dgm:spPr>
      <dgm:t>
        <a:bodyPr/>
        <a:lstStyle/>
        <a:p>
          <a:r>
            <a:rPr lang="es-ES" sz="1800" b="1" dirty="0"/>
            <a:t>Del Padre </a:t>
          </a:r>
          <a:r>
            <a:rPr lang="es-ES" sz="1400" b="1" dirty="0"/>
            <a:t>(1 </a:t>
          </a:r>
          <a:r>
            <a:rPr lang="es-ES" sz="1400" b="1" dirty="0" err="1"/>
            <a:t>Gv</a:t>
          </a:r>
          <a:r>
            <a:rPr lang="es-ES" sz="1400" b="1" dirty="0"/>
            <a:t> 2:15)</a:t>
          </a:r>
          <a:endParaRPr lang="es-ES" sz="1400" dirty="0"/>
        </a:p>
      </dgm:t>
    </dgm:pt>
    <dgm:pt modelId="{67C3052E-5605-436C-8C81-D2EC9F9FA2FE}" type="parTrans" cxnId="{228FBF94-261F-4E01-A3C5-6C0480655DED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CCC5B5DD-F54D-4C70-AB57-13413AB6DCC5}" type="sibTrans" cxnId="{228FBF94-261F-4E01-A3C5-6C0480655DED}">
      <dgm:prSet/>
      <dgm:spPr/>
      <dgm:t>
        <a:bodyPr/>
        <a:lstStyle/>
        <a:p>
          <a:endParaRPr lang="es-ES" sz="1800"/>
        </a:p>
      </dgm:t>
    </dgm:pt>
    <dgm:pt modelId="{A08D400D-F6E8-4312-AE4A-89501F6A0622}">
      <dgm:prSet custT="1"/>
      <dgm:spPr>
        <a:solidFill>
          <a:srgbClr val="FCEADC"/>
        </a:solidFill>
      </dgm:spPr>
      <dgm:t>
        <a:bodyPr/>
        <a:lstStyle/>
        <a:p>
          <a:r>
            <a:rPr lang="es-ES" sz="1800" b="1" dirty="0"/>
            <a:t>Del Figlio </a:t>
          </a:r>
          <a:r>
            <a:rPr lang="es-ES" sz="1200" b="1" dirty="0"/>
            <a:t>(Ro 8:35)</a:t>
          </a:r>
          <a:endParaRPr lang="es-ES" sz="1200" dirty="0"/>
        </a:p>
      </dgm:t>
    </dgm:pt>
    <dgm:pt modelId="{0771FCC4-1982-4B78-B921-B6AB37DB908F}" type="parTrans" cxnId="{99F2B588-6688-4713-A11F-60040E46C889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7E425F4B-DC3C-4CE1-9113-4F5473387A21}" type="sibTrans" cxnId="{99F2B588-6688-4713-A11F-60040E46C889}">
      <dgm:prSet/>
      <dgm:spPr/>
      <dgm:t>
        <a:bodyPr/>
        <a:lstStyle/>
        <a:p>
          <a:endParaRPr lang="es-ES" sz="1800"/>
        </a:p>
      </dgm:t>
    </dgm:pt>
    <dgm:pt modelId="{02190FA2-08C4-479C-8A40-ECE0A8F995F3}">
      <dgm:prSet custT="1"/>
      <dgm:spPr>
        <a:solidFill>
          <a:srgbClr val="F9E7F3"/>
        </a:solidFill>
        <a:ln>
          <a:solidFill>
            <a:schemeClr val="accent1"/>
          </a:solidFill>
        </a:ln>
      </dgm:spPr>
      <dgm:t>
        <a:bodyPr/>
        <a:lstStyle/>
        <a:p>
          <a:r>
            <a:rPr lang="es-ES" sz="1800" b="1" dirty="0"/>
            <a:t>Dello Spirito </a:t>
          </a:r>
          <a:r>
            <a:rPr lang="es-ES" sz="1200" b="1" dirty="0"/>
            <a:t>(Ro 15:30)</a:t>
          </a:r>
          <a:endParaRPr lang="es-ES" sz="1800" dirty="0"/>
        </a:p>
      </dgm:t>
    </dgm:pt>
    <dgm:pt modelId="{456CBBDD-30B2-4133-9B78-D4946A8E8091}" type="parTrans" cxnId="{08C81FF1-AA60-48C7-BD92-8D7AB2761B07}">
      <dgm:prSet/>
      <dgm:spPr>
        <a:ln>
          <a:solidFill>
            <a:schemeClr val="accent6">
              <a:lumMod val="50000"/>
            </a:schemeClr>
          </a:solidFill>
        </a:ln>
      </dgm:spPr>
      <dgm:t>
        <a:bodyPr/>
        <a:lstStyle/>
        <a:p>
          <a:endParaRPr lang="es-ES" sz="1800"/>
        </a:p>
      </dgm:t>
    </dgm:pt>
    <dgm:pt modelId="{1589AEFA-8F2E-42B1-BB69-F77B2918E0ED}" type="sibTrans" cxnId="{08C81FF1-AA60-48C7-BD92-8D7AB2761B07}">
      <dgm:prSet/>
      <dgm:spPr/>
      <dgm:t>
        <a:bodyPr/>
        <a:lstStyle/>
        <a:p>
          <a:endParaRPr lang="es-ES" sz="1800"/>
        </a:p>
      </dgm:t>
    </dgm:pt>
    <dgm:pt modelId="{A0BB0036-6F1F-4C6E-BBC3-3A0CF6BF9F04}">
      <dgm:prSet custT="1"/>
      <dgm:spPr>
        <a:solidFill>
          <a:schemeClr val="lt1">
            <a:hueOff val="0"/>
            <a:satOff val="0"/>
            <a:lumOff val="0"/>
          </a:schemeClr>
        </a:solidFill>
        <a:ln>
          <a:solidFill>
            <a:schemeClr val="tx2">
              <a:lumMod val="75000"/>
            </a:schemeClr>
          </a:solidFill>
        </a:ln>
      </dgm:spPr>
      <dgm:t>
        <a:bodyPr>
          <a:sp3d extrusionH="57150">
            <a:bevelT w="38100" h="38100"/>
          </a:sp3d>
        </a:bodyPr>
        <a:lstStyle/>
        <a:p>
          <a:r>
            <a:rPr lang="es-ES" sz="2000" b="1" dirty="0">
              <a:solidFill>
                <a:schemeClr val="tx2">
                  <a:lumMod val="50000"/>
                </a:schemeClr>
              </a:solidFill>
            </a:rPr>
            <a:t>LA COMUNIONE</a:t>
          </a:r>
          <a:endParaRPr lang="es-ES" sz="2000" dirty="0">
            <a:solidFill>
              <a:schemeClr val="tx2">
                <a:lumMod val="50000"/>
              </a:schemeClr>
            </a:solidFill>
          </a:endParaRPr>
        </a:p>
      </dgm:t>
    </dgm:pt>
    <dgm:pt modelId="{B069AF7E-AF90-4AD4-9866-78CF6F2851C8}" type="parTrans" cxnId="{7046E2E7-F06D-47C7-833E-64CC44260604}">
      <dgm:prSet/>
      <dgm:spPr/>
      <dgm:t>
        <a:bodyPr/>
        <a:lstStyle/>
        <a:p>
          <a:endParaRPr lang="es-ES" sz="1800"/>
        </a:p>
      </dgm:t>
    </dgm:pt>
    <dgm:pt modelId="{6F1A1129-C878-4966-81A9-6AEB3C40D297}" type="sibTrans" cxnId="{7046E2E7-F06D-47C7-833E-64CC44260604}">
      <dgm:prSet/>
      <dgm:spPr/>
      <dgm:t>
        <a:bodyPr/>
        <a:lstStyle/>
        <a:p>
          <a:endParaRPr lang="es-ES" sz="1800"/>
        </a:p>
      </dgm:t>
    </dgm:pt>
    <dgm:pt modelId="{0D9F054E-62D8-4EA9-95BF-7A78761B2D62}">
      <dgm:prSet custT="1"/>
      <dgm:spPr>
        <a:solidFill>
          <a:srgbClr val="D5FFD5"/>
        </a:solidFill>
        <a:ln>
          <a:solidFill>
            <a:schemeClr val="bg2"/>
          </a:solidFill>
        </a:ln>
      </dgm:spPr>
      <dgm:t>
        <a:bodyPr/>
        <a:lstStyle/>
        <a:p>
          <a:r>
            <a:rPr lang="es-ES" sz="1800" b="1" dirty="0"/>
            <a:t>Del Padre </a:t>
          </a:r>
          <a:r>
            <a:rPr lang="es-ES" sz="1600" b="1" dirty="0"/>
            <a:t>(1 </a:t>
          </a:r>
          <a:r>
            <a:rPr lang="es-ES" sz="1600" b="1" dirty="0" err="1"/>
            <a:t>Gv</a:t>
          </a:r>
          <a:r>
            <a:rPr lang="es-ES" sz="1600" b="1" dirty="0"/>
            <a:t> 1:3)</a:t>
          </a:r>
          <a:endParaRPr lang="es-ES" sz="1800" dirty="0"/>
        </a:p>
      </dgm:t>
    </dgm:pt>
    <dgm:pt modelId="{E9E31DD4-7AFA-495A-9CC7-61EC247324C7}" type="parTrans" cxnId="{D53E65F6-1B79-4123-BE57-B63A46640F0A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1800"/>
        </a:p>
      </dgm:t>
    </dgm:pt>
    <dgm:pt modelId="{19805108-9F0C-4574-B930-B8BB6F7D1117}" type="sibTrans" cxnId="{D53E65F6-1B79-4123-BE57-B63A46640F0A}">
      <dgm:prSet/>
      <dgm:spPr/>
      <dgm:t>
        <a:bodyPr/>
        <a:lstStyle/>
        <a:p>
          <a:endParaRPr lang="es-ES" sz="1800"/>
        </a:p>
      </dgm:t>
    </dgm:pt>
    <dgm:pt modelId="{593F21CB-A93C-49CA-962C-DE9DD1D2A92E}">
      <dgm:prSet custT="1"/>
      <dgm:spPr>
        <a:solidFill>
          <a:srgbClr val="FCEADC"/>
        </a:solidFill>
      </dgm:spPr>
      <dgm:t>
        <a:bodyPr/>
        <a:lstStyle/>
        <a:p>
          <a:r>
            <a:rPr lang="es-ES" sz="1800" b="1" dirty="0"/>
            <a:t>Del Figlio </a:t>
          </a:r>
          <a:r>
            <a:rPr lang="es-ES" sz="1600" b="1" dirty="0"/>
            <a:t>(1 </a:t>
          </a:r>
          <a:r>
            <a:rPr lang="es-ES" sz="1600" b="1" dirty="0" err="1"/>
            <a:t>Gv</a:t>
          </a:r>
          <a:r>
            <a:rPr lang="es-ES" sz="1600" b="1" dirty="0"/>
            <a:t> 1:3)</a:t>
          </a:r>
          <a:endParaRPr lang="es-ES" sz="1800" dirty="0"/>
        </a:p>
      </dgm:t>
    </dgm:pt>
    <dgm:pt modelId="{628F4383-FE35-45DD-815B-24D77C47BFE7}" type="parTrans" cxnId="{5C97DD43-C448-40C1-B52F-6A8E7DA82D77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1800"/>
        </a:p>
      </dgm:t>
    </dgm:pt>
    <dgm:pt modelId="{B968E850-EE26-40E9-B607-BFDF6F708824}" type="sibTrans" cxnId="{5C97DD43-C448-40C1-B52F-6A8E7DA82D77}">
      <dgm:prSet/>
      <dgm:spPr/>
      <dgm:t>
        <a:bodyPr/>
        <a:lstStyle/>
        <a:p>
          <a:endParaRPr lang="es-ES" sz="1800"/>
        </a:p>
      </dgm:t>
    </dgm:pt>
    <dgm:pt modelId="{B962B56F-52B9-4DEF-8683-C25061257D83}">
      <dgm:prSet custT="1"/>
      <dgm:spPr>
        <a:solidFill>
          <a:srgbClr val="F9E7F3"/>
        </a:solidFill>
        <a:ln>
          <a:solidFill>
            <a:schemeClr val="accent1"/>
          </a:solidFill>
        </a:ln>
      </dgm:spPr>
      <dgm:t>
        <a:bodyPr/>
        <a:lstStyle/>
        <a:p>
          <a:r>
            <a:rPr lang="es-ES" sz="1800" b="1" dirty="0"/>
            <a:t>Dello Spirito (</a:t>
          </a:r>
          <a:r>
            <a:rPr lang="es-ES" sz="1800" b="1" dirty="0" err="1"/>
            <a:t>Fl</a:t>
          </a:r>
          <a:r>
            <a:rPr lang="es-ES" sz="1800" b="1" dirty="0"/>
            <a:t> 2:1)</a:t>
          </a:r>
          <a:endParaRPr lang="es-ES" sz="1800" dirty="0"/>
        </a:p>
      </dgm:t>
    </dgm:pt>
    <dgm:pt modelId="{E0DD66AD-9BFB-45D0-9B8E-4547A2E1D9DC}" type="parTrans" cxnId="{12924CE6-3532-4D09-84E3-44A1CDC822DF}">
      <dgm:prSet/>
      <dgm:spPr>
        <a:ln>
          <a:solidFill>
            <a:schemeClr val="tx2">
              <a:lumMod val="75000"/>
            </a:schemeClr>
          </a:solidFill>
        </a:ln>
      </dgm:spPr>
      <dgm:t>
        <a:bodyPr/>
        <a:lstStyle/>
        <a:p>
          <a:endParaRPr lang="es-ES" sz="1800"/>
        </a:p>
      </dgm:t>
    </dgm:pt>
    <dgm:pt modelId="{ECF5EA2F-E256-46C7-8DA3-DC5A7260DBBA}" type="sibTrans" cxnId="{12924CE6-3532-4D09-84E3-44A1CDC822DF}">
      <dgm:prSet/>
      <dgm:spPr/>
      <dgm:t>
        <a:bodyPr/>
        <a:lstStyle/>
        <a:p>
          <a:endParaRPr lang="es-ES" sz="1800"/>
        </a:p>
      </dgm:t>
    </dgm:pt>
    <dgm:pt modelId="{2CB01C5F-78BD-41A6-8913-1702E7F3FF87}" type="pres">
      <dgm:prSet presAssocID="{0652416E-ADD7-47A8-BB64-F3F5EA747AB2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662793B-2990-49ED-BFAA-DF4B0DCA3FC1}" type="pres">
      <dgm:prSet presAssocID="{65ACB9FA-480C-43F1-92EA-17AC83EC8F13}" presName="hierRoot1" presStyleCnt="0"/>
      <dgm:spPr/>
    </dgm:pt>
    <dgm:pt modelId="{C1303F23-FF32-4DFB-80D1-5C87B2CAC9F3}" type="pres">
      <dgm:prSet presAssocID="{65ACB9FA-480C-43F1-92EA-17AC83EC8F13}" presName="composite" presStyleCnt="0"/>
      <dgm:spPr/>
    </dgm:pt>
    <dgm:pt modelId="{2816F1B4-6125-47FB-AE02-DD970FB53036}" type="pres">
      <dgm:prSet presAssocID="{65ACB9FA-480C-43F1-92EA-17AC83EC8F13}" presName="background" presStyleLbl="node0" presStyleIdx="0" presStyleCnt="3"/>
      <dgm:spPr>
        <a:solidFill>
          <a:schemeClr val="accent3">
            <a:lumMod val="50000"/>
          </a:schemeClr>
        </a:solidFill>
      </dgm:spPr>
    </dgm:pt>
    <dgm:pt modelId="{D104C7D4-B147-435C-8DF8-0AFF60B50420}" type="pres">
      <dgm:prSet presAssocID="{65ACB9FA-480C-43F1-92EA-17AC83EC8F13}" presName="text" presStyleLbl="fgAcc0" presStyleIdx="0" presStyleCnt="3" custScaleX="182638">
        <dgm:presLayoutVars>
          <dgm:chPref val="3"/>
        </dgm:presLayoutVars>
      </dgm:prSet>
      <dgm:spPr/>
    </dgm:pt>
    <dgm:pt modelId="{D40DF366-A61E-4228-A556-22FB86F6A973}" type="pres">
      <dgm:prSet presAssocID="{65ACB9FA-480C-43F1-92EA-17AC83EC8F13}" presName="hierChild2" presStyleCnt="0"/>
      <dgm:spPr/>
    </dgm:pt>
    <dgm:pt modelId="{A4B01DD4-B8B1-4714-886E-36DA6AA7BBAC}" type="pres">
      <dgm:prSet presAssocID="{F679F72D-B888-4ED4-8025-5AC226B2F3C2}" presName="Name10" presStyleLbl="parChTrans1D2" presStyleIdx="0" presStyleCnt="9"/>
      <dgm:spPr/>
    </dgm:pt>
    <dgm:pt modelId="{62760320-ABAA-4449-BF42-F14BC3D3F53D}" type="pres">
      <dgm:prSet presAssocID="{39AA5392-3382-431F-9530-4731467AC642}" presName="hierRoot2" presStyleCnt="0"/>
      <dgm:spPr/>
    </dgm:pt>
    <dgm:pt modelId="{413AE224-E849-479B-B9FD-A4F66DE93069}" type="pres">
      <dgm:prSet presAssocID="{39AA5392-3382-431F-9530-4731467AC642}" presName="composite2" presStyleCnt="0"/>
      <dgm:spPr/>
    </dgm:pt>
    <dgm:pt modelId="{4DDC96C1-DE7F-4317-AFD3-2F9EF80CD704}" type="pres">
      <dgm:prSet presAssocID="{39AA5392-3382-431F-9530-4731467AC642}" presName="background2" presStyleLbl="node2" presStyleIdx="0" presStyleCnt="9"/>
      <dgm:spPr>
        <a:solidFill>
          <a:schemeClr val="bg2"/>
        </a:solidFill>
      </dgm:spPr>
    </dgm:pt>
    <dgm:pt modelId="{8E193149-A306-404F-B5A7-60D2B19D7615}" type="pres">
      <dgm:prSet presAssocID="{39AA5392-3382-431F-9530-4731467AC642}" presName="text2" presStyleLbl="fgAcc2" presStyleIdx="0" presStyleCnt="9" custScaleY="169605">
        <dgm:presLayoutVars>
          <dgm:chPref val="3"/>
        </dgm:presLayoutVars>
      </dgm:prSet>
      <dgm:spPr/>
    </dgm:pt>
    <dgm:pt modelId="{847CE428-5031-4039-BE52-029F1B07EB79}" type="pres">
      <dgm:prSet presAssocID="{39AA5392-3382-431F-9530-4731467AC642}" presName="hierChild3" presStyleCnt="0"/>
      <dgm:spPr/>
    </dgm:pt>
    <dgm:pt modelId="{F4D13135-A23C-410E-99C8-CA759496CE70}" type="pres">
      <dgm:prSet presAssocID="{A0F5E198-CC50-4D5B-A15D-3407148C3B37}" presName="Name10" presStyleLbl="parChTrans1D2" presStyleIdx="1" presStyleCnt="9"/>
      <dgm:spPr/>
    </dgm:pt>
    <dgm:pt modelId="{615D2CAB-8DC9-49B2-ADD9-A3DE8AC40E49}" type="pres">
      <dgm:prSet presAssocID="{58083994-72B3-4CD9-B54A-029971DEF7EC}" presName="hierRoot2" presStyleCnt="0"/>
      <dgm:spPr/>
    </dgm:pt>
    <dgm:pt modelId="{BF4FD8D9-D152-4585-A0C2-1678DE80D7A5}" type="pres">
      <dgm:prSet presAssocID="{58083994-72B3-4CD9-B54A-029971DEF7EC}" presName="composite2" presStyleCnt="0"/>
      <dgm:spPr/>
    </dgm:pt>
    <dgm:pt modelId="{2FB6D634-DC48-42A7-AEC8-4B8B3FFEF0D6}" type="pres">
      <dgm:prSet presAssocID="{58083994-72B3-4CD9-B54A-029971DEF7EC}" presName="background2" presStyleLbl="node2" presStyleIdx="1" presStyleCnt="9"/>
      <dgm:spPr/>
    </dgm:pt>
    <dgm:pt modelId="{D85C206E-A8D1-4681-AF62-9B9DC4C48C43}" type="pres">
      <dgm:prSet presAssocID="{58083994-72B3-4CD9-B54A-029971DEF7EC}" presName="text2" presStyleLbl="fgAcc2" presStyleIdx="1" presStyleCnt="9" custScaleY="169605">
        <dgm:presLayoutVars>
          <dgm:chPref val="3"/>
        </dgm:presLayoutVars>
      </dgm:prSet>
      <dgm:spPr/>
    </dgm:pt>
    <dgm:pt modelId="{421C3325-2343-44F9-A0ED-6D8A7198EEE1}" type="pres">
      <dgm:prSet presAssocID="{58083994-72B3-4CD9-B54A-029971DEF7EC}" presName="hierChild3" presStyleCnt="0"/>
      <dgm:spPr/>
    </dgm:pt>
    <dgm:pt modelId="{4FC5D0A9-F778-4CCB-A70A-B0CFD4F35A07}" type="pres">
      <dgm:prSet presAssocID="{0737156E-E77C-4896-8F8D-7A99D3074081}" presName="Name10" presStyleLbl="parChTrans1D2" presStyleIdx="2" presStyleCnt="9"/>
      <dgm:spPr/>
    </dgm:pt>
    <dgm:pt modelId="{AE247C85-2702-46CC-8580-216507687A8D}" type="pres">
      <dgm:prSet presAssocID="{572B75E5-2137-4653-AE18-BCAE15F41913}" presName="hierRoot2" presStyleCnt="0"/>
      <dgm:spPr/>
    </dgm:pt>
    <dgm:pt modelId="{7BB37232-7605-4EDF-9804-B7840E180642}" type="pres">
      <dgm:prSet presAssocID="{572B75E5-2137-4653-AE18-BCAE15F41913}" presName="composite2" presStyleCnt="0"/>
      <dgm:spPr/>
    </dgm:pt>
    <dgm:pt modelId="{B2511572-0AE8-4DD6-AADE-EF8FBC460391}" type="pres">
      <dgm:prSet presAssocID="{572B75E5-2137-4653-AE18-BCAE15F41913}" presName="background2" presStyleLbl="node2" presStyleIdx="2" presStyleCnt="9"/>
      <dgm:spPr>
        <a:solidFill>
          <a:schemeClr val="accent1">
            <a:lumMod val="75000"/>
          </a:schemeClr>
        </a:solidFill>
      </dgm:spPr>
    </dgm:pt>
    <dgm:pt modelId="{19E62602-DC36-47FC-A724-2AD2E9998048}" type="pres">
      <dgm:prSet presAssocID="{572B75E5-2137-4653-AE18-BCAE15F41913}" presName="text2" presStyleLbl="fgAcc2" presStyleIdx="2" presStyleCnt="9" custScaleY="169605">
        <dgm:presLayoutVars>
          <dgm:chPref val="3"/>
        </dgm:presLayoutVars>
      </dgm:prSet>
      <dgm:spPr/>
    </dgm:pt>
    <dgm:pt modelId="{0433ACC0-DB0A-4412-98CA-A363D753FFDD}" type="pres">
      <dgm:prSet presAssocID="{572B75E5-2137-4653-AE18-BCAE15F41913}" presName="hierChild3" presStyleCnt="0"/>
      <dgm:spPr/>
    </dgm:pt>
    <dgm:pt modelId="{FB359899-A087-40C0-A76C-47FCE50E3D63}" type="pres">
      <dgm:prSet presAssocID="{4DAED162-0754-4AD9-9987-C01C12CC32DC}" presName="hierRoot1" presStyleCnt="0"/>
      <dgm:spPr/>
    </dgm:pt>
    <dgm:pt modelId="{57D45CFB-6C6B-4FFB-8F9F-0DDE8DF1356A}" type="pres">
      <dgm:prSet presAssocID="{4DAED162-0754-4AD9-9987-C01C12CC32DC}" presName="composite" presStyleCnt="0"/>
      <dgm:spPr/>
    </dgm:pt>
    <dgm:pt modelId="{D7B9E488-15FF-4AF7-B7AA-CA7D72FF3080}" type="pres">
      <dgm:prSet presAssocID="{4DAED162-0754-4AD9-9987-C01C12CC32DC}" presName="background" presStyleLbl="node0" presStyleIdx="1" presStyleCnt="3"/>
      <dgm:spPr>
        <a:solidFill>
          <a:schemeClr val="accent6">
            <a:lumMod val="50000"/>
          </a:schemeClr>
        </a:solidFill>
      </dgm:spPr>
    </dgm:pt>
    <dgm:pt modelId="{CFDFAA8D-129B-40AA-8324-CFAA20EAA893}" type="pres">
      <dgm:prSet presAssocID="{4DAED162-0754-4AD9-9987-C01C12CC32DC}" presName="text" presStyleLbl="fgAcc0" presStyleIdx="1" presStyleCnt="3" custScaleX="182638">
        <dgm:presLayoutVars>
          <dgm:chPref val="3"/>
        </dgm:presLayoutVars>
      </dgm:prSet>
      <dgm:spPr/>
    </dgm:pt>
    <dgm:pt modelId="{5E1829A7-B714-4A9D-926A-3E1F121200FF}" type="pres">
      <dgm:prSet presAssocID="{4DAED162-0754-4AD9-9987-C01C12CC32DC}" presName="hierChild2" presStyleCnt="0"/>
      <dgm:spPr/>
    </dgm:pt>
    <dgm:pt modelId="{29E8914F-2661-41CB-A73C-55D2744D1997}" type="pres">
      <dgm:prSet presAssocID="{67C3052E-5605-436C-8C81-D2EC9F9FA2FE}" presName="Name10" presStyleLbl="parChTrans1D2" presStyleIdx="3" presStyleCnt="9"/>
      <dgm:spPr/>
    </dgm:pt>
    <dgm:pt modelId="{B36B1230-52F1-418E-AE72-38F06F0D0B13}" type="pres">
      <dgm:prSet presAssocID="{921054C4-B0A2-4FE8-8185-708BA41D0F9F}" presName="hierRoot2" presStyleCnt="0"/>
      <dgm:spPr/>
    </dgm:pt>
    <dgm:pt modelId="{3B12DBB8-172B-4E7F-97E4-AE91BDCA8939}" type="pres">
      <dgm:prSet presAssocID="{921054C4-B0A2-4FE8-8185-708BA41D0F9F}" presName="composite2" presStyleCnt="0"/>
      <dgm:spPr/>
    </dgm:pt>
    <dgm:pt modelId="{49B59797-3481-4C40-A1C4-6DB32CCEA93E}" type="pres">
      <dgm:prSet presAssocID="{921054C4-B0A2-4FE8-8185-708BA41D0F9F}" presName="background2" presStyleLbl="node2" presStyleIdx="3" presStyleCnt="9"/>
      <dgm:spPr>
        <a:solidFill>
          <a:schemeClr val="bg2"/>
        </a:solidFill>
      </dgm:spPr>
    </dgm:pt>
    <dgm:pt modelId="{A78DAD12-FADC-48AA-9B16-96F6BC2B63BE}" type="pres">
      <dgm:prSet presAssocID="{921054C4-B0A2-4FE8-8185-708BA41D0F9F}" presName="text2" presStyleLbl="fgAcc2" presStyleIdx="3" presStyleCnt="9" custScaleY="169605">
        <dgm:presLayoutVars>
          <dgm:chPref val="3"/>
        </dgm:presLayoutVars>
      </dgm:prSet>
      <dgm:spPr/>
    </dgm:pt>
    <dgm:pt modelId="{E4C55740-9E5C-4F3C-B570-00ABD0DEBF1A}" type="pres">
      <dgm:prSet presAssocID="{921054C4-B0A2-4FE8-8185-708BA41D0F9F}" presName="hierChild3" presStyleCnt="0"/>
      <dgm:spPr/>
    </dgm:pt>
    <dgm:pt modelId="{B50F0F7B-178A-4A4E-BB0E-37057709B70B}" type="pres">
      <dgm:prSet presAssocID="{0771FCC4-1982-4B78-B921-B6AB37DB908F}" presName="Name10" presStyleLbl="parChTrans1D2" presStyleIdx="4" presStyleCnt="9"/>
      <dgm:spPr/>
    </dgm:pt>
    <dgm:pt modelId="{15009E59-BE30-4B3B-BD2D-9BDE0D9197FA}" type="pres">
      <dgm:prSet presAssocID="{A08D400D-F6E8-4312-AE4A-89501F6A0622}" presName="hierRoot2" presStyleCnt="0"/>
      <dgm:spPr/>
    </dgm:pt>
    <dgm:pt modelId="{91888429-FFD3-4C1E-9A58-1CF50F4C4833}" type="pres">
      <dgm:prSet presAssocID="{A08D400D-F6E8-4312-AE4A-89501F6A0622}" presName="composite2" presStyleCnt="0"/>
      <dgm:spPr/>
    </dgm:pt>
    <dgm:pt modelId="{A9326056-F283-4110-A4D1-E602548DD7D2}" type="pres">
      <dgm:prSet presAssocID="{A08D400D-F6E8-4312-AE4A-89501F6A0622}" presName="background2" presStyleLbl="node2" presStyleIdx="4" presStyleCnt="9"/>
      <dgm:spPr/>
    </dgm:pt>
    <dgm:pt modelId="{43D63800-FB49-4A0F-BA62-8C489EE365AE}" type="pres">
      <dgm:prSet presAssocID="{A08D400D-F6E8-4312-AE4A-89501F6A0622}" presName="text2" presStyleLbl="fgAcc2" presStyleIdx="4" presStyleCnt="9" custScaleY="169605">
        <dgm:presLayoutVars>
          <dgm:chPref val="3"/>
        </dgm:presLayoutVars>
      </dgm:prSet>
      <dgm:spPr/>
    </dgm:pt>
    <dgm:pt modelId="{2E23D125-7CEB-4ECA-8468-3B7A73A1E260}" type="pres">
      <dgm:prSet presAssocID="{A08D400D-F6E8-4312-AE4A-89501F6A0622}" presName="hierChild3" presStyleCnt="0"/>
      <dgm:spPr/>
    </dgm:pt>
    <dgm:pt modelId="{E9DC503A-09B4-4BAB-BF38-43601FD1D1CF}" type="pres">
      <dgm:prSet presAssocID="{456CBBDD-30B2-4133-9B78-D4946A8E8091}" presName="Name10" presStyleLbl="parChTrans1D2" presStyleIdx="5" presStyleCnt="9"/>
      <dgm:spPr/>
    </dgm:pt>
    <dgm:pt modelId="{8F61DE04-4F72-49D6-A7E7-12C8EBFD964B}" type="pres">
      <dgm:prSet presAssocID="{02190FA2-08C4-479C-8A40-ECE0A8F995F3}" presName="hierRoot2" presStyleCnt="0"/>
      <dgm:spPr/>
    </dgm:pt>
    <dgm:pt modelId="{D2ADB2B9-077C-4849-8564-A4C247A0682F}" type="pres">
      <dgm:prSet presAssocID="{02190FA2-08C4-479C-8A40-ECE0A8F995F3}" presName="composite2" presStyleCnt="0"/>
      <dgm:spPr/>
    </dgm:pt>
    <dgm:pt modelId="{89A42EA8-30C8-4ACE-BF5C-1AB092E41134}" type="pres">
      <dgm:prSet presAssocID="{02190FA2-08C4-479C-8A40-ECE0A8F995F3}" presName="background2" presStyleLbl="node2" presStyleIdx="5" presStyleCnt="9"/>
      <dgm:spPr>
        <a:solidFill>
          <a:schemeClr val="accent1">
            <a:lumMod val="75000"/>
          </a:schemeClr>
        </a:solidFill>
      </dgm:spPr>
    </dgm:pt>
    <dgm:pt modelId="{EE922EDE-7FFF-4F1C-AB6D-4C816D9A7E23}" type="pres">
      <dgm:prSet presAssocID="{02190FA2-08C4-479C-8A40-ECE0A8F995F3}" presName="text2" presStyleLbl="fgAcc2" presStyleIdx="5" presStyleCnt="9" custScaleY="169605">
        <dgm:presLayoutVars>
          <dgm:chPref val="3"/>
        </dgm:presLayoutVars>
      </dgm:prSet>
      <dgm:spPr/>
    </dgm:pt>
    <dgm:pt modelId="{CE5055DA-AE63-4BF7-86E3-235DC133F05B}" type="pres">
      <dgm:prSet presAssocID="{02190FA2-08C4-479C-8A40-ECE0A8F995F3}" presName="hierChild3" presStyleCnt="0"/>
      <dgm:spPr/>
    </dgm:pt>
    <dgm:pt modelId="{8F5DBA9A-2C4A-4E93-8A24-EB686245F225}" type="pres">
      <dgm:prSet presAssocID="{A0BB0036-6F1F-4C6E-BBC3-3A0CF6BF9F04}" presName="hierRoot1" presStyleCnt="0"/>
      <dgm:spPr/>
    </dgm:pt>
    <dgm:pt modelId="{48B7E29B-4B7F-4F73-838C-AB06B409F4E2}" type="pres">
      <dgm:prSet presAssocID="{A0BB0036-6F1F-4C6E-BBC3-3A0CF6BF9F04}" presName="composite" presStyleCnt="0"/>
      <dgm:spPr/>
    </dgm:pt>
    <dgm:pt modelId="{8E9AF133-1296-427E-A71C-AE536D27D610}" type="pres">
      <dgm:prSet presAssocID="{A0BB0036-6F1F-4C6E-BBC3-3A0CF6BF9F04}" presName="background" presStyleLbl="node0" presStyleIdx="2" presStyleCnt="3"/>
      <dgm:spPr>
        <a:solidFill>
          <a:schemeClr val="tx2">
            <a:lumMod val="75000"/>
          </a:schemeClr>
        </a:solidFill>
      </dgm:spPr>
    </dgm:pt>
    <dgm:pt modelId="{CBDCF886-5C6E-4719-9748-8ED1E8952F64}" type="pres">
      <dgm:prSet presAssocID="{A0BB0036-6F1F-4C6E-BBC3-3A0CF6BF9F04}" presName="text" presStyleLbl="fgAcc0" presStyleIdx="2" presStyleCnt="3" custScaleX="182638">
        <dgm:presLayoutVars>
          <dgm:chPref val="3"/>
        </dgm:presLayoutVars>
      </dgm:prSet>
      <dgm:spPr/>
    </dgm:pt>
    <dgm:pt modelId="{33BFD1BB-C01D-461B-8938-E28FB07D462B}" type="pres">
      <dgm:prSet presAssocID="{A0BB0036-6F1F-4C6E-BBC3-3A0CF6BF9F04}" presName="hierChild2" presStyleCnt="0"/>
      <dgm:spPr/>
    </dgm:pt>
    <dgm:pt modelId="{D7C5C8B0-5AC9-47D6-B23F-05E1C933D28D}" type="pres">
      <dgm:prSet presAssocID="{E9E31DD4-7AFA-495A-9CC7-61EC247324C7}" presName="Name10" presStyleLbl="parChTrans1D2" presStyleIdx="6" presStyleCnt="9"/>
      <dgm:spPr/>
    </dgm:pt>
    <dgm:pt modelId="{CB1984CA-6FD7-4FF5-81DC-A9D23BA14B92}" type="pres">
      <dgm:prSet presAssocID="{0D9F054E-62D8-4EA9-95BF-7A78761B2D62}" presName="hierRoot2" presStyleCnt="0"/>
      <dgm:spPr/>
    </dgm:pt>
    <dgm:pt modelId="{34AB1FEF-EE5A-4E49-919F-DC593F84EC6E}" type="pres">
      <dgm:prSet presAssocID="{0D9F054E-62D8-4EA9-95BF-7A78761B2D62}" presName="composite2" presStyleCnt="0"/>
      <dgm:spPr/>
    </dgm:pt>
    <dgm:pt modelId="{26C6689F-91F7-469C-A068-D0613E0DC1AF}" type="pres">
      <dgm:prSet presAssocID="{0D9F054E-62D8-4EA9-95BF-7A78761B2D62}" presName="background2" presStyleLbl="node2" presStyleIdx="6" presStyleCnt="9"/>
      <dgm:spPr>
        <a:solidFill>
          <a:schemeClr val="bg2"/>
        </a:solidFill>
      </dgm:spPr>
    </dgm:pt>
    <dgm:pt modelId="{1B624211-37B8-479B-9566-6BDBF1CC9213}" type="pres">
      <dgm:prSet presAssocID="{0D9F054E-62D8-4EA9-95BF-7A78761B2D62}" presName="text2" presStyleLbl="fgAcc2" presStyleIdx="6" presStyleCnt="9" custScaleY="169605">
        <dgm:presLayoutVars>
          <dgm:chPref val="3"/>
        </dgm:presLayoutVars>
      </dgm:prSet>
      <dgm:spPr/>
    </dgm:pt>
    <dgm:pt modelId="{A138B86A-5165-4B42-87D2-628DA8B3B017}" type="pres">
      <dgm:prSet presAssocID="{0D9F054E-62D8-4EA9-95BF-7A78761B2D62}" presName="hierChild3" presStyleCnt="0"/>
      <dgm:spPr/>
    </dgm:pt>
    <dgm:pt modelId="{74645FEC-BC51-4E61-85C6-353896DB9A62}" type="pres">
      <dgm:prSet presAssocID="{628F4383-FE35-45DD-815B-24D77C47BFE7}" presName="Name10" presStyleLbl="parChTrans1D2" presStyleIdx="7" presStyleCnt="9"/>
      <dgm:spPr/>
    </dgm:pt>
    <dgm:pt modelId="{B02C0218-1FE6-44E0-AAF1-2C22ABBCE8D3}" type="pres">
      <dgm:prSet presAssocID="{593F21CB-A93C-49CA-962C-DE9DD1D2A92E}" presName="hierRoot2" presStyleCnt="0"/>
      <dgm:spPr/>
    </dgm:pt>
    <dgm:pt modelId="{1BFE573D-B8A4-42A4-BCD6-CCD5CD40CC6E}" type="pres">
      <dgm:prSet presAssocID="{593F21CB-A93C-49CA-962C-DE9DD1D2A92E}" presName="composite2" presStyleCnt="0"/>
      <dgm:spPr/>
    </dgm:pt>
    <dgm:pt modelId="{37283C6F-FF8D-44B1-8133-781BD7F8DED8}" type="pres">
      <dgm:prSet presAssocID="{593F21CB-A93C-49CA-962C-DE9DD1D2A92E}" presName="background2" presStyleLbl="node2" presStyleIdx="7" presStyleCnt="9"/>
      <dgm:spPr/>
    </dgm:pt>
    <dgm:pt modelId="{AAED4BD4-791C-44C9-AA55-9E39FD2C1106}" type="pres">
      <dgm:prSet presAssocID="{593F21CB-A93C-49CA-962C-DE9DD1D2A92E}" presName="text2" presStyleLbl="fgAcc2" presStyleIdx="7" presStyleCnt="9" custScaleY="169605">
        <dgm:presLayoutVars>
          <dgm:chPref val="3"/>
        </dgm:presLayoutVars>
      </dgm:prSet>
      <dgm:spPr/>
    </dgm:pt>
    <dgm:pt modelId="{0FBFD3E6-1F98-41C5-B5B9-914AD79CFA2B}" type="pres">
      <dgm:prSet presAssocID="{593F21CB-A93C-49CA-962C-DE9DD1D2A92E}" presName="hierChild3" presStyleCnt="0"/>
      <dgm:spPr/>
    </dgm:pt>
    <dgm:pt modelId="{901C6A18-A99D-4269-9AAD-BF05AA98B17F}" type="pres">
      <dgm:prSet presAssocID="{E0DD66AD-9BFB-45D0-9B8E-4547A2E1D9DC}" presName="Name10" presStyleLbl="parChTrans1D2" presStyleIdx="8" presStyleCnt="9"/>
      <dgm:spPr/>
    </dgm:pt>
    <dgm:pt modelId="{F9FF9A02-2038-40E8-9198-166AF8014DB2}" type="pres">
      <dgm:prSet presAssocID="{B962B56F-52B9-4DEF-8683-C25061257D83}" presName="hierRoot2" presStyleCnt="0"/>
      <dgm:spPr/>
    </dgm:pt>
    <dgm:pt modelId="{2B8E02AE-9F44-4645-B3BB-63B671D5E7AC}" type="pres">
      <dgm:prSet presAssocID="{B962B56F-52B9-4DEF-8683-C25061257D83}" presName="composite2" presStyleCnt="0"/>
      <dgm:spPr/>
    </dgm:pt>
    <dgm:pt modelId="{7DE1F87E-F234-4575-ADE9-B2731336F3AB}" type="pres">
      <dgm:prSet presAssocID="{B962B56F-52B9-4DEF-8683-C25061257D83}" presName="background2" presStyleLbl="node2" presStyleIdx="8" presStyleCnt="9"/>
      <dgm:spPr>
        <a:solidFill>
          <a:schemeClr val="accent1">
            <a:lumMod val="75000"/>
          </a:schemeClr>
        </a:solidFill>
      </dgm:spPr>
    </dgm:pt>
    <dgm:pt modelId="{5988285D-8B97-44BF-9C98-549C6AB7AD4B}" type="pres">
      <dgm:prSet presAssocID="{B962B56F-52B9-4DEF-8683-C25061257D83}" presName="text2" presStyleLbl="fgAcc2" presStyleIdx="8" presStyleCnt="9" custScaleY="169605">
        <dgm:presLayoutVars>
          <dgm:chPref val="3"/>
        </dgm:presLayoutVars>
      </dgm:prSet>
      <dgm:spPr/>
    </dgm:pt>
    <dgm:pt modelId="{A519D00D-34E2-4E33-B6E9-916188AE7EB8}" type="pres">
      <dgm:prSet presAssocID="{B962B56F-52B9-4DEF-8683-C25061257D83}" presName="hierChild3" presStyleCnt="0"/>
      <dgm:spPr/>
    </dgm:pt>
  </dgm:ptLst>
  <dgm:cxnLst>
    <dgm:cxn modelId="{57C0EF00-36D4-495E-9ADE-9EE44103D783}" type="presOf" srcId="{39AA5392-3382-431F-9530-4731467AC642}" destId="{8E193149-A306-404F-B5A7-60D2B19D7615}" srcOrd="0" destOrd="0" presId="urn:microsoft.com/office/officeart/2005/8/layout/hierarchy1"/>
    <dgm:cxn modelId="{A1E4FF0B-77D0-4742-9F07-CC70BE6E9CF6}" type="presOf" srcId="{A08D400D-F6E8-4312-AE4A-89501F6A0622}" destId="{43D63800-FB49-4A0F-BA62-8C489EE365AE}" srcOrd="0" destOrd="0" presId="urn:microsoft.com/office/officeart/2005/8/layout/hierarchy1"/>
    <dgm:cxn modelId="{06D63F1F-6033-4771-8FAC-0EAE7C7FA58F}" type="presOf" srcId="{F679F72D-B888-4ED4-8025-5AC226B2F3C2}" destId="{A4B01DD4-B8B1-4714-886E-36DA6AA7BBAC}" srcOrd="0" destOrd="0" presId="urn:microsoft.com/office/officeart/2005/8/layout/hierarchy1"/>
    <dgm:cxn modelId="{F439DD33-6D67-4DF2-B720-513EB61A31CB}" srcId="{0652416E-ADD7-47A8-BB64-F3F5EA747AB2}" destId="{65ACB9FA-480C-43F1-92EA-17AC83EC8F13}" srcOrd="0" destOrd="0" parTransId="{F8D3557A-227C-4912-866A-B656200277F5}" sibTransId="{53A2CE1E-B39F-4DE1-AF7A-268F90E030E4}"/>
    <dgm:cxn modelId="{D26BF53A-6AD3-4D3A-8FEB-DBA21D2C61B7}" type="presOf" srcId="{02190FA2-08C4-479C-8A40-ECE0A8F995F3}" destId="{EE922EDE-7FFF-4F1C-AB6D-4C816D9A7E23}" srcOrd="0" destOrd="0" presId="urn:microsoft.com/office/officeart/2005/8/layout/hierarchy1"/>
    <dgm:cxn modelId="{B9B17140-CF43-4E96-80C8-017BB8E85666}" type="presOf" srcId="{921054C4-B0A2-4FE8-8185-708BA41D0F9F}" destId="{A78DAD12-FADC-48AA-9B16-96F6BC2B63BE}" srcOrd="0" destOrd="0" presId="urn:microsoft.com/office/officeart/2005/8/layout/hierarchy1"/>
    <dgm:cxn modelId="{5C97DD43-C448-40C1-B52F-6A8E7DA82D77}" srcId="{A0BB0036-6F1F-4C6E-BBC3-3A0CF6BF9F04}" destId="{593F21CB-A93C-49CA-962C-DE9DD1D2A92E}" srcOrd="1" destOrd="0" parTransId="{628F4383-FE35-45DD-815B-24D77C47BFE7}" sibTransId="{B968E850-EE26-40E9-B607-BFDF6F708824}"/>
    <dgm:cxn modelId="{83D91B4B-0B18-4D00-97C1-AE5EDE085F11}" type="presOf" srcId="{628F4383-FE35-45DD-815B-24D77C47BFE7}" destId="{74645FEC-BC51-4E61-85C6-353896DB9A62}" srcOrd="0" destOrd="0" presId="urn:microsoft.com/office/officeart/2005/8/layout/hierarchy1"/>
    <dgm:cxn modelId="{B2492A50-0192-42F7-A252-B7350FEA8651}" srcId="{0652416E-ADD7-47A8-BB64-F3F5EA747AB2}" destId="{4DAED162-0754-4AD9-9987-C01C12CC32DC}" srcOrd="1" destOrd="0" parTransId="{EFF14943-1134-4FC9-82CF-4081B051E1C7}" sibTransId="{077AB519-32C8-4DD2-A394-48B3911A5A8D}"/>
    <dgm:cxn modelId="{5B6EBF59-EA2B-42CC-94D9-C392F44192A9}" type="presOf" srcId="{593F21CB-A93C-49CA-962C-DE9DD1D2A92E}" destId="{AAED4BD4-791C-44C9-AA55-9E39FD2C1106}" srcOrd="0" destOrd="0" presId="urn:microsoft.com/office/officeart/2005/8/layout/hierarchy1"/>
    <dgm:cxn modelId="{B7239C5A-F6AA-4C88-ABC7-088FED641C69}" type="presOf" srcId="{0D9F054E-62D8-4EA9-95BF-7A78761B2D62}" destId="{1B624211-37B8-479B-9566-6BDBF1CC9213}" srcOrd="0" destOrd="0" presId="urn:microsoft.com/office/officeart/2005/8/layout/hierarchy1"/>
    <dgm:cxn modelId="{E5330B6E-7053-493A-9C1E-31D2F9BFC3FE}" type="presOf" srcId="{58083994-72B3-4CD9-B54A-029971DEF7EC}" destId="{D85C206E-A8D1-4681-AF62-9B9DC4C48C43}" srcOrd="0" destOrd="0" presId="urn:microsoft.com/office/officeart/2005/8/layout/hierarchy1"/>
    <dgm:cxn modelId="{45AE8C6F-4CFE-4C38-816C-DB0AC99751DE}" type="presOf" srcId="{B962B56F-52B9-4DEF-8683-C25061257D83}" destId="{5988285D-8B97-44BF-9C98-549C6AB7AD4B}" srcOrd="0" destOrd="0" presId="urn:microsoft.com/office/officeart/2005/8/layout/hierarchy1"/>
    <dgm:cxn modelId="{34E58872-82A4-47AD-A5DC-ABFA9882E81D}" type="presOf" srcId="{456CBBDD-30B2-4133-9B78-D4946A8E8091}" destId="{E9DC503A-09B4-4BAB-BF38-43601FD1D1CF}" srcOrd="0" destOrd="0" presId="urn:microsoft.com/office/officeart/2005/8/layout/hierarchy1"/>
    <dgm:cxn modelId="{54B4B974-09DB-4EBF-977B-40F84842EAB9}" type="presOf" srcId="{A0F5E198-CC50-4D5B-A15D-3407148C3B37}" destId="{F4D13135-A23C-410E-99C8-CA759496CE70}" srcOrd="0" destOrd="0" presId="urn:microsoft.com/office/officeart/2005/8/layout/hierarchy1"/>
    <dgm:cxn modelId="{99F2B588-6688-4713-A11F-60040E46C889}" srcId="{4DAED162-0754-4AD9-9987-C01C12CC32DC}" destId="{A08D400D-F6E8-4312-AE4A-89501F6A0622}" srcOrd="1" destOrd="0" parTransId="{0771FCC4-1982-4B78-B921-B6AB37DB908F}" sibTransId="{7E425F4B-DC3C-4CE1-9113-4F5473387A21}"/>
    <dgm:cxn modelId="{5862348E-1D2B-42CC-8A87-BA2811D54042}" type="presOf" srcId="{A0BB0036-6F1F-4C6E-BBC3-3A0CF6BF9F04}" destId="{CBDCF886-5C6E-4719-9748-8ED1E8952F64}" srcOrd="0" destOrd="0" presId="urn:microsoft.com/office/officeart/2005/8/layout/hierarchy1"/>
    <dgm:cxn modelId="{228FBF94-261F-4E01-A3C5-6C0480655DED}" srcId="{4DAED162-0754-4AD9-9987-C01C12CC32DC}" destId="{921054C4-B0A2-4FE8-8185-708BA41D0F9F}" srcOrd="0" destOrd="0" parTransId="{67C3052E-5605-436C-8C81-D2EC9F9FA2FE}" sibTransId="{CCC5B5DD-F54D-4C70-AB57-13413AB6DCC5}"/>
    <dgm:cxn modelId="{BAC75B95-A313-4581-BD86-8F8D12E081A3}" type="presOf" srcId="{65ACB9FA-480C-43F1-92EA-17AC83EC8F13}" destId="{D104C7D4-B147-435C-8DF8-0AFF60B50420}" srcOrd="0" destOrd="0" presId="urn:microsoft.com/office/officeart/2005/8/layout/hierarchy1"/>
    <dgm:cxn modelId="{D68CEE99-8F72-4579-B78A-C1D84B1E967E}" srcId="{65ACB9FA-480C-43F1-92EA-17AC83EC8F13}" destId="{39AA5392-3382-431F-9530-4731467AC642}" srcOrd="0" destOrd="0" parTransId="{F679F72D-B888-4ED4-8025-5AC226B2F3C2}" sibTransId="{A7E80F1B-CB67-486D-8022-D93B858F2146}"/>
    <dgm:cxn modelId="{0F8980A1-893B-4F1F-A7CE-05554958C456}" type="presOf" srcId="{E9E31DD4-7AFA-495A-9CC7-61EC247324C7}" destId="{D7C5C8B0-5AC9-47D6-B23F-05E1C933D28D}" srcOrd="0" destOrd="0" presId="urn:microsoft.com/office/officeart/2005/8/layout/hierarchy1"/>
    <dgm:cxn modelId="{18AC58AF-397D-4E36-89D6-1ED284F68FE3}" type="presOf" srcId="{0771FCC4-1982-4B78-B921-B6AB37DB908F}" destId="{B50F0F7B-178A-4A4E-BB0E-37057709B70B}" srcOrd="0" destOrd="0" presId="urn:microsoft.com/office/officeart/2005/8/layout/hierarchy1"/>
    <dgm:cxn modelId="{6CA25AB2-9AB3-4DFC-A709-13BF430B9F05}" type="presOf" srcId="{67C3052E-5605-436C-8C81-D2EC9F9FA2FE}" destId="{29E8914F-2661-41CB-A73C-55D2744D1997}" srcOrd="0" destOrd="0" presId="urn:microsoft.com/office/officeart/2005/8/layout/hierarchy1"/>
    <dgm:cxn modelId="{26400FBB-9299-4FAE-B964-052648EECB1C}" srcId="{65ACB9FA-480C-43F1-92EA-17AC83EC8F13}" destId="{572B75E5-2137-4653-AE18-BCAE15F41913}" srcOrd="2" destOrd="0" parTransId="{0737156E-E77C-4896-8F8D-7A99D3074081}" sibTransId="{5EAE831C-F0EA-445C-8C90-1A4E4C34B974}"/>
    <dgm:cxn modelId="{E81C2DC1-AA0A-426B-93FA-7DD99C7A9DCD}" type="presOf" srcId="{E0DD66AD-9BFB-45D0-9B8E-4547A2E1D9DC}" destId="{901C6A18-A99D-4269-9AAD-BF05AA98B17F}" srcOrd="0" destOrd="0" presId="urn:microsoft.com/office/officeart/2005/8/layout/hierarchy1"/>
    <dgm:cxn modelId="{B5DAEEC6-12F1-4EE5-94D1-59C8C8ECC23E}" type="presOf" srcId="{4DAED162-0754-4AD9-9987-C01C12CC32DC}" destId="{CFDFAA8D-129B-40AA-8324-CFAA20EAA893}" srcOrd="0" destOrd="0" presId="urn:microsoft.com/office/officeart/2005/8/layout/hierarchy1"/>
    <dgm:cxn modelId="{593158C8-DFF0-4A51-A26E-C22B6B28BD1F}" type="presOf" srcId="{572B75E5-2137-4653-AE18-BCAE15F41913}" destId="{19E62602-DC36-47FC-A724-2AD2E9998048}" srcOrd="0" destOrd="0" presId="urn:microsoft.com/office/officeart/2005/8/layout/hierarchy1"/>
    <dgm:cxn modelId="{D1D946C9-3B6B-4D27-8D23-0778E30BFDA2}" type="presOf" srcId="{0652416E-ADD7-47A8-BB64-F3F5EA747AB2}" destId="{2CB01C5F-78BD-41A6-8913-1702E7F3FF87}" srcOrd="0" destOrd="0" presId="urn:microsoft.com/office/officeart/2005/8/layout/hierarchy1"/>
    <dgm:cxn modelId="{12924CE6-3532-4D09-84E3-44A1CDC822DF}" srcId="{A0BB0036-6F1F-4C6E-BBC3-3A0CF6BF9F04}" destId="{B962B56F-52B9-4DEF-8683-C25061257D83}" srcOrd="2" destOrd="0" parTransId="{E0DD66AD-9BFB-45D0-9B8E-4547A2E1D9DC}" sibTransId="{ECF5EA2F-E256-46C7-8DA3-DC5A7260DBBA}"/>
    <dgm:cxn modelId="{0DBEE5E6-6CED-4666-8B00-5F9B690CB6D1}" type="presOf" srcId="{0737156E-E77C-4896-8F8D-7A99D3074081}" destId="{4FC5D0A9-F778-4CCB-A70A-B0CFD4F35A07}" srcOrd="0" destOrd="0" presId="urn:microsoft.com/office/officeart/2005/8/layout/hierarchy1"/>
    <dgm:cxn modelId="{7046E2E7-F06D-47C7-833E-64CC44260604}" srcId="{0652416E-ADD7-47A8-BB64-F3F5EA747AB2}" destId="{A0BB0036-6F1F-4C6E-BBC3-3A0CF6BF9F04}" srcOrd="2" destOrd="0" parTransId="{B069AF7E-AF90-4AD4-9866-78CF6F2851C8}" sibTransId="{6F1A1129-C878-4966-81A9-6AEB3C40D297}"/>
    <dgm:cxn modelId="{08C81FF1-AA60-48C7-BD92-8D7AB2761B07}" srcId="{4DAED162-0754-4AD9-9987-C01C12CC32DC}" destId="{02190FA2-08C4-479C-8A40-ECE0A8F995F3}" srcOrd="2" destOrd="0" parTransId="{456CBBDD-30B2-4133-9B78-D4946A8E8091}" sibTransId="{1589AEFA-8F2E-42B1-BB69-F77B2918E0ED}"/>
    <dgm:cxn modelId="{53F1CCF4-1154-47B3-AF5B-60CB09838E2D}" srcId="{65ACB9FA-480C-43F1-92EA-17AC83EC8F13}" destId="{58083994-72B3-4CD9-B54A-029971DEF7EC}" srcOrd="1" destOrd="0" parTransId="{A0F5E198-CC50-4D5B-A15D-3407148C3B37}" sibTransId="{07587456-AB8A-4D3C-85BC-ACEC8572008C}"/>
    <dgm:cxn modelId="{D53E65F6-1B79-4123-BE57-B63A46640F0A}" srcId="{A0BB0036-6F1F-4C6E-BBC3-3A0CF6BF9F04}" destId="{0D9F054E-62D8-4EA9-95BF-7A78761B2D62}" srcOrd="0" destOrd="0" parTransId="{E9E31DD4-7AFA-495A-9CC7-61EC247324C7}" sibTransId="{19805108-9F0C-4574-B930-B8BB6F7D1117}"/>
    <dgm:cxn modelId="{DCA5BBB9-17CD-44F5-A555-47DF1546632B}" type="presParOf" srcId="{2CB01C5F-78BD-41A6-8913-1702E7F3FF87}" destId="{E662793B-2990-49ED-BFAA-DF4B0DCA3FC1}" srcOrd="0" destOrd="0" presId="urn:microsoft.com/office/officeart/2005/8/layout/hierarchy1"/>
    <dgm:cxn modelId="{F057249C-4BBB-4D54-8D3D-0B9A46008550}" type="presParOf" srcId="{E662793B-2990-49ED-BFAA-DF4B0DCA3FC1}" destId="{C1303F23-FF32-4DFB-80D1-5C87B2CAC9F3}" srcOrd="0" destOrd="0" presId="urn:microsoft.com/office/officeart/2005/8/layout/hierarchy1"/>
    <dgm:cxn modelId="{2647C950-D4B0-47C5-8B99-BE8346270283}" type="presParOf" srcId="{C1303F23-FF32-4DFB-80D1-5C87B2CAC9F3}" destId="{2816F1B4-6125-47FB-AE02-DD970FB53036}" srcOrd="0" destOrd="0" presId="urn:microsoft.com/office/officeart/2005/8/layout/hierarchy1"/>
    <dgm:cxn modelId="{FEA1D439-623F-4E5D-BCAB-0DEBD7967F59}" type="presParOf" srcId="{C1303F23-FF32-4DFB-80D1-5C87B2CAC9F3}" destId="{D104C7D4-B147-435C-8DF8-0AFF60B50420}" srcOrd="1" destOrd="0" presId="urn:microsoft.com/office/officeart/2005/8/layout/hierarchy1"/>
    <dgm:cxn modelId="{E9F050C8-50DB-4BC0-8249-D127E7FD5B39}" type="presParOf" srcId="{E662793B-2990-49ED-BFAA-DF4B0DCA3FC1}" destId="{D40DF366-A61E-4228-A556-22FB86F6A973}" srcOrd="1" destOrd="0" presId="urn:microsoft.com/office/officeart/2005/8/layout/hierarchy1"/>
    <dgm:cxn modelId="{394AD64E-3BA6-457F-A299-7F8BC5FB74F9}" type="presParOf" srcId="{D40DF366-A61E-4228-A556-22FB86F6A973}" destId="{A4B01DD4-B8B1-4714-886E-36DA6AA7BBAC}" srcOrd="0" destOrd="0" presId="urn:microsoft.com/office/officeart/2005/8/layout/hierarchy1"/>
    <dgm:cxn modelId="{0114A4B7-E776-4588-9F8B-7E615852F6A0}" type="presParOf" srcId="{D40DF366-A61E-4228-A556-22FB86F6A973}" destId="{62760320-ABAA-4449-BF42-F14BC3D3F53D}" srcOrd="1" destOrd="0" presId="urn:microsoft.com/office/officeart/2005/8/layout/hierarchy1"/>
    <dgm:cxn modelId="{03E61BA2-C057-4FEE-823A-206B77AA5546}" type="presParOf" srcId="{62760320-ABAA-4449-BF42-F14BC3D3F53D}" destId="{413AE224-E849-479B-B9FD-A4F66DE93069}" srcOrd="0" destOrd="0" presId="urn:microsoft.com/office/officeart/2005/8/layout/hierarchy1"/>
    <dgm:cxn modelId="{F210B80C-AC46-4D44-9761-0E16248794A0}" type="presParOf" srcId="{413AE224-E849-479B-B9FD-A4F66DE93069}" destId="{4DDC96C1-DE7F-4317-AFD3-2F9EF80CD704}" srcOrd="0" destOrd="0" presId="urn:microsoft.com/office/officeart/2005/8/layout/hierarchy1"/>
    <dgm:cxn modelId="{EF8BC7DA-0B9F-421C-BE35-A42E7CF71B91}" type="presParOf" srcId="{413AE224-E849-479B-B9FD-A4F66DE93069}" destId="{8E193149-A306-404F-B5A7-60D2B19D7615}" srcOrd="1" destOrd="0" presId="urn:microsoft.com/office/officeart/2005/8/layout/hierarchy1"/>
    <dgm:cxn modelId="{D4690D05-0708-43DB-891A-2A8F64A19C18}" type="presParOf" srcId="{62760320-ABAA-4449-BF42-F14BC3D3F53D}" destId="{847CE428-5031-4039-BE52-029F1B07EB79}" srcOrd="1" destOrd="0" presId="urn:microsoft.com/office/officeart/2005/8/layout/hierarchy1"/>
    <dgm:cxn modelId="{3EEB6C5D-001D-4493-8B5F-60CEEF83A83D}" type="presParOf" srcId="{D40DF366-A61E-4228-A556-22FB86F6A973}" destId="{F4D13135-A23C-410E-99C8-CA759496CE70}" srcOrd="2" destOrd="0" presId="urn:microsoft.com/office/officeart/2005/8/layout/hierarchy1"/>
    <dgm:cxn modelId="{047D84EE-652E-4AE6-BCD7-691033D78E2C}" type="presParOf" srcId="{D40DF366-A61E-4228-A556-22FB86F6A973}" destId="{615D2CAB-8DC9-49B2-ADD9-A3DE8AC40E49}" srcOrd="3" destOrd="0" presId="urn:microsoft.com/office/officeart/2005/8/layout/hierarchy1"/>
    <dgm:cxn modelId="{93A06ABA-17BA-4F8E-A52F-10AFE6AD0519}" type="presParOf" srcId="{615D2CAB-8DC9-49B2-ADD9-A3DE8AC40E49}" destId="{BF4FD8D9-D152-4585-A0C2-1678DE80D7A5}" srcOrd="0" destOrd="0" presId="urn:microsoft.com/office/officeart/2005/8/layout/hierarchy1"/>
    <dgm:cxn modelId="{0CF0D92B-3C8D-4A07-825D-873CCF071253}" type="presParOf" srcId="{BF4FD8D9-D152-4585-A0C2-1678DE80D7A5}" destId="{2FB6D634-DC48-42A7-AEC8-4B8B3FFEF0D6}" srcOrd="0" destOrd="0" presId="urn:microsoft.com/office/officeart/2005/8/layout/hierarchy1"/>
    <dgm:cxn modelId="{F8F17278-9D0F-4BAB-A9E6-69F6A714758F}" type="presParOf" srcId="{BF4FD8D9-D152-4585-A0C2-1678DE80D7A5}" destId="{D85C206E-A8D1-4681-AF62-9B9DC4C48C43}" srcOrd="1" destOrd="0" presId="urn:microsoft.com/office/officeart/2005/8/layout/hierarchy1"/>
    <dgm:cxn modelId="{49E662DB-F4D1-48EF-94BC-E04005B023E3}" type="presParOf" srcId="{615D2CAB-8DC9-49B2-ADD9-A3DE8AC40E49}" destId="{421C3325-2343-44F9-A0ED-6D8A7198EEE1}" srcOrd="1" destOrd="0" presId="urn:microsoft.com/office/officeart/2005/8/layout/hierarchy1"/>
    <dgm:cxn modelId="{D2C120A1-92F9-45DC-B4DC-2566C8A3B554}" type="presParOf" srcId="{D40DF366-A61E-4228-A556-22FB86F6A973}" destId="{4FC5D0A9-F778-4CCB-A70A-B0CFD4F35A07}" srcOrd="4" destOrd="0" presId="urn:microsoft.com/office/officeart/2005/8/layout/hierarchy1"/>
    <dgm:cxn modelId="{7A343BE2-3A2C-4179-9755-9663A6229798}" type="presParOf" srcId="{D40DF366-A61E-4228-A556-22FB86F6A973}" destId="{AE247C85-2702-46CC-8580-216507687A8D}" srcOrd="5" destOrd="0" presId="urn:microsoft.com/office/officeart/2005/8/layout/hierarchy1"/>
    <dgm:cxn modelId="{29321B54-194E-4144-82CB-8CE6583698E4}" type="presParOf" srcId="{AE247C85-2702-46CC-8580-216507687A8D}" destId="{7BB37232-7605-4EDF-9804-B7840E180642}" srcOrd="0" destOrd="0" presId="urn:microsoft.com/office/officeart/2005/8/layout/hierarchy1"/>
    <dgm:cxn modelId="{1F5C9612-EDBA-4A0F-A483-33951C51EB8B}" type="presParOf" srcId="{7BB37232-7605-4EDF-9804-B7840E180642}" destId="{B2511572-0AE8-4DD6-AADE-EF8FBC460391}" srcOrd="0" destOrd="0" presId="urn:microsoft.com/office/officeart/2005/8/layout/hierarchy1"/>
    <dgm:cxn modelId="{EE0F0618-81C7-404B-8D69-25958B0B6576}" type="presParOf" srcId="{7BB37232-7605-4EDF-9804-B7840E180642}" destId="{19E62602-DC36-47FC-A724-2AD2E9998048}" srcOrd="1" destOrd="0" presId="urn:microsoft.com/office/officeart/2005/8/layout/hierarchy1"/>
    <dgm:cxn modelId="{326F499F-336C-41B7-8701-73431A3E7F85}" type="presParOf" srcId="{AE247C85-2702-46CC-8580-216507687A8D}" destId="{0433ACC0-DB0A-4412-98CA-A363D753FFDD}" srcOrd="1" destOrd="0" presId="urn:microsoft.com/office/officeart/2005/8/layout/hierarchy1"/>
    <dgm:cxn modelId="{E07F9578-8544-40F6-8E21-3BE88610BF6E}" type="presParOf" srcId="{2CB01C5F-78BD-41A6-8913-1702E7F3FF87}" destId="{FB359899-A087-40C0-A76C-47FCE50E3D63}" srcOrd="1" destOrd="0" presId="urn:microsoft.com/office/officeart/2005/8/layout/hierarchy1"/>
    <dgm:cxn modelId="{EEFEA092-1E48-4FFD-800F-CE0990557056}" type="presParOf" srcId="{FB359899-A087-40C0-A76C-47FCE50E3D63}" destId="{57D45CFB-6C6B-4FFB-8F9F-0DDE8DF1356A}" srcOrd="0" destOrd="0" presId="urn:microsoft.com/office/officeart/2005/8/layout/hierarchy1"/>
    <dgm:cxn modelId="{2F035DFA-A542-4503-8C03-822F91015163}" type="presParOf" srcId="{57D45CFB-6C6B-4FFB-8F9F-0DDE8DF1356A}" destId="{D7B9E488-15FF-4AF7-B7AA-CA7D72FF3080}" srcOrd="0" destOrd="0" presId="urn:microsoft.com/office/officeart/2005/8/layout/hierarchy1"/>
    <dgm:cxn modelId="{D9212DF5-6393-4BE5-95BC-59C6EA942E75}" type="presParOf" srcId="{57D45CFB-6C6B-4FFB-8F9F-0DDE8DF1356A}" destId="{CFDFAA8D-129B-40AA-8324-CFAA20EAA893}" srcOrd="1" destOrd="0" presId="urn:microsoft.com/office/officeart/2005/8/layout/hierarchy1"/>
    <dgm:cxn modelId="{A46B4748-97F2-4C02-B82A-6EEFD546A5FC}" type="presParOf" srcId="{FB359899-A087-40C0-A76C-47FCE50E3D63}" destId="{5E1829A7-B714-4A9D-926A-3E1F121200FF}" srcOrd="1" destOrd="0" presId="urn:microsoft.com/office/officeart/2005/8/layout/hierarchy1"/>
    <dgm:cxn modelId="{FFE7B75A-9D4B-4A12-A8B2-0CF1069686FE}" type="presParOf" srcId="{5E1829A7-B714-4A9D-926A-3E1F121200FF}" destId="{29E8914F-2661-41CB-A73C-55D2744D1997}" srcOrd="0" destOrd="0" presId="urn:microsoft.com/office/officeart/2005/8/layout/hierarchy1"/>
    <dgm:cxn modelId="{20144573-F017-45FE-8D97-907CF1F4782C}" type="presParOf" srcId="{5E1829A7-B714-4A9D-926A-3E1F121200FF}" destId="{B36B1230-52F1-418E-AE72-38F06F0D0B13}" srcOrd="1" destOrd="0" presId="urn:microsoft.com/office/officeart/2005/8/layout/hierarchy1"/>
    <dgm:cxn modelId="{41DD1C28-6A29-4E32-8434-06C4F8AF2655}" type="presParOf" srcId="{B36B1230-52F1-418E-AE72-38F06F0D0B13}" destId="{3B12DBB8-172B-4E7F-97E4-AE91BDCA8939}" srcOrd="0" destOrd="0" presId="urn:microsoft.com/office/officeart/2005/8/layout/hierarchy1"/>
    <dgm:cxn modelId="{E2C984D1-9E28-42FC-8EB4-99CEB877D7B7}" type="presParOf" srcId="{3B12DBB8-172B-4E7F-97E4-AE91BDCA8939}" destId="{49B59797-3481-4C40-A1C4-6DB32CCEA93E}" srcOrd="0" destOrd="0" presId="urn:microsoft.com/office/officeart/2005/8/layout/hierarchy1"/>
    <dgm:cxn modelId="{9A194DAF-8461-4F3C-BD38-D620C7D2E45E}" type="presParOf" srcId="{3B12DBB8-172B-4E7F-97E4-AE91BDCA8939}" destId="{A78DAD12-FADC-48AA-9B16-96F6BC2B63BE}" srcOrd="1" destOrd="0" presId="urn:microsoft.com/office/officeart/2005/8/layout/hierarchy1"/>
    <dgm:cxn modelId="{52829A2B-A1F2-4008-B79A-F4E7C5836729}" type="presParOf" srcId="{B36B1230-52F1-418E-AE72-38F06F0D0B13}" destId="{E4C55740-9E5C-4F3C-B570-00ABD0DEBF1A}" srcOrd="1" destOrd="0" presId="urn:microsoft.com/office/officeart/2005/8/layout/hierarchy1"/>
    <dgm:cxn modelId="{CEA1829C-077E-4A4A-8AF4-B1B78AB7F80A}" type="presParOf" srcId="{5E1829A7-B714-4A9D-926A-3E1F121200FF}" destId="{B50F0F7B-178A-4A4E-BB0E-37057709B70B}" srcOrd="2" destOrd="0" presId="urn:microsoft.com/office/officeart/2005/8/layout/hierarchy1"/>
    <dgm:cxn modelId="{68C8FB41-3EBE-442E-BC50-EBF35B84C8C3}" type="presParOf" srcId="{5E1829A7-B714-4A9D-926A-3E1F121200FF}" destId="{15009E59-BE30-4B3B-BD2D-9BDE0D9197FA}" srcOrd="3" destOrd="0" presId="urn:microsoft.com/office/officeart/2005/8/layout/hierarchy1"/>
    <dgm:cxn modelId="{844427C6-E7C0-4C2C-BBF7-34A36BF4998A}" type="presParOf" srcId="{15009E59-BE30-4B3B-BD2D-9BDE0D9197FA}" destId="{91888429-FFD3-4C1E-9A58-1CF50F4C4833}" srcOrd="0" destOrd="0" presId="urn:microsoft.com/office/officeart/2005/8/layout/hierarchy1"/>
    <dgm:cxn modelId="{19829872-4E7E-4FD1-8191-8302D6BFE609}" type="presParOf" srcId="{91888429-FFD3-4C1E-9A58-1CF50F4C4833}" destId="{A9326056-F283-4110-A4D1-E602548DD7D2}" srcOrd="0" destOrd="0" presId="urn:microsoft.com/office/officeart/2005/8/layout/hierarchy1"/>
    <dgm:cxn modelId="{51550E00-9586-48B0-A151-86F3BD3E9352}" type="presParOf" srcId="{91888429-FFD3-4C1E-9A58-1CF50F4C4833}" destId="{43D63800-FB49-4A0F-BA62-8C489EE365AE}" srcOrd="1" destOrd="0" presId="urn:microsoft.com/office/officeart/2005/8/layout/hierarchy1"/>
    <dgm:cxn modelId="{6322EB37-6748-4ADC-8FAF-15134295C7C7}" type="presParOf" srcId="{15009E59-BE30-4B3B-BD2D-9BDE0D9197FA}" destId="{2E23D125-7CEB-4ECA-8468-3B7A73A1E260}" srcOrd="1" destOrd="0" presId="urn:microsoft.com/office/officeart/2005/8/layout/hierarchy1"/>
    <dgm:cxn modelId="{2C874CF4-E885-4C30-8F3A-7B2A164C788B}" type="presParOf" srcId="{5E1829A7-B714-4A9D-926A-3E1F121200FF}" destId="{E9DC503A-09B4-4BAB-BF38-43601FD1D1CF}" srcOrd="4" destOrd="0" presId="urn:microsoft.com/office/officeart/2005/8/layout/hierarchy1"/>
    <dgm:cxn modelId="{1419A1BF-0CF8-46B9-B9DC-B349ED330ECC}" type="presParOf" srcId="{5E1829A7-B714-4A9D-926A-3E1F121200FF}" destId="{8F61DE04-4F72-49D6-A7E7-12C8EBFD964B}" srcOrd="5" destOrd="0" presId="urn:microsoft.com/office/officeart/2005/8/layout/hierarchy1"/>
    <dgm:cxn modelId="{476EA53C-5945-4E94-8AE2-81142E179C15}" type="presParOf" srcId="{8F61DE04-4F72-49D6-A7E7-12C8EBFD964B}" destId="{D2ADB2B9-077C-4849-8564-A4C247A0682F}" srcOrd="0" destOrd="0" presId="urn:microsoft.com/office/officeart/2005/8/layout/hierarchy1"/>
    <dgm:cxn modelId="{E238573A-8919-4B34-8348-5D478B9C4ED7}" type="presParOf" srcId="{D2ADB2B9-077C-4849-8564-A4C247A0682F}" destId="{89A42EA8-30C8-4ACE-BF5C-1AB092E41134}" srcOrd="0" destOrd="0" presId="urn:microsoft.com/office/officeart/2005/8/layout/hierarchy1"/>
    <dgm:cxn modelId="{40DED2F3-1B8E-458D-A592-DEA5289B27BB}" type="presParOf" srcId="{D2ADB2B9-077C-4849-8564-A4C247A0682F}" destId="{EE922EDE-7FFF-4F1C-AB6D-4C816D9A7E23}" srcOrd="1" destOrd="0" presId="urn:microsoft.com/office/officeart/2005/8/layout/hierarchy1"/>
    <dgm:cxn modelId="{ACF66716-8DF5-4D47-90C4-568FC1306A57}" type="presParOf" srcId="{8F61DE04-4F72-49D6-A7E7-12C8EBFD964B}" destId="{CE5055DA-AE63-4BF7-86E3-235DC133F05B}" srcOrd="1" destOrd="0" presId="urn:microsoft.com/office/officeart/2005/8/layout/hierarchy1"/>
    <dgm:cxn modelId="{70850F9B-C287-4DD8-AC98-0CB9DAEDD1C1}" type="presParOf" srcId="{2CB01C5F-78BD-41A6-8913-1702E7F3FF87}" destId="{8F5DBA9A-2C4A-4E93-8A24-EB686245F225}" srcOrd="2" destOrd="0" presId="urn:microsoft.com/office/officeart/2005/8/layout/hierarchy1"/>
    <dgm:cxn modelId="{AE4D0BF9-8B28-4677-9181-2C57EE53B96F}" type="presParOf" srcId="{8F5DBA9A-2C4A-4E93-8A24-EB686245F225}" destId="{48B7E29B-4B7F-4F73-838C-AB06B409F4E2}" srcOrd="0" destOrd="0" presId="urn:microsoft.com/office/officeart/2005/8/layout/hierarchy1"/>
    <dgm:cxn modelId="{6D9E5B22-B7E7-475B-8BC7-A5D7A642B698}" type="presParOf" srcId="{48B7E29B-4B7F-4F73-838C-AB06B409F4E2}" destId="{8E9AF133-1296-427E-A71C-AE536D27D610}" srcOrd="0" destOrd="0" presId="urn:microsoft.com/office/officeart/2005/8/layout/hierarchy1"/>
    <dgm:cxn modelId="{805CA012-0971-41C3-A33F-32B5E9FAC528}" type="presParOf" srcId="{48B7E29B-4B7F-4F73-838C-AB06B409F4E2}" destId="{CBDCF886-5C6E-4719-9748-8ED1E8952F64}" srcOrd="1" destOrd="0" presId="urn:microsoft.com/office/officeart/2005/8/layout/hierarchy1"/>
    <dgm:cxn modelId="{A9DDA5C8-1958-4D65-B927-213F54D6B351}" type="presParOf" srcId="{8F5DBA9A-2C4A-4E93-8A24-EB686245F225}" destId="{33BFD1BB-C01D-461B-8938-E28FB07D462B}" srcOrd="1" destOrd="0" presId="urn:microsoft.com/office/officeart/2005/8/layout/hierarchy1"/>
    <dgm:cxn modelId="{6572C12D-CC4C-4415-B477-266F0CC51B9C}" type="presParOf" srcId="{33BFD1BB-C01D-461B-8938-E28FB07D462B}" destId="{D7C5C8B0-5AC9-47D6-B23F-05E1C933D28D}" srcOrd="0" destOrd="0" presId="urn:microsoft.com/office/officeart/2005/8/layout/hierarchy1"/>
    <dgm:cxn modelId="{5F97E86A-91C5-4625-943B-56AA5DE76961}" type="presParOf" srcId="{33BFD1BB-C01D-461B-8938-E28FB07D462B}" destId="{CB1984CA-6FD7-4FF5-81DC-A9D23BA14B92}" srcOrd="1" destOrd="0" presId="urn:microsoft.com/office/officeart/2005/8/layout/hierarchy1"/>
    <dgm:cxn modelId="{530B5318-B29A-4115-B34F-5B8E50F1EE23}" type="presParOf" srcId="{CB1984CA-6FD7-4FF5-81DC-A9D23BA14B92}" destId="{34AB1FEF-EE5A-4E49-919F-DC593F84EC6E}" srcOrd="0" destOrd="0" presId="urn:microsoft.com/office/officeart/2005/8/layout/hierarchy1"/>
    <dgm:cxn modelId="{417EF485-C811-479B-B245-C39C5978E906}" type="presParOf" srcId="{34AB1FEF-EE5A-4E49-919F-DC593F84EC6E}" destId="{26C6689F-91F7-469C-A068-D0613E0DC1AF}" srcOrd="0" destOrd="0" presId="urn:microsoft.com/office/officeart/2005/8/layout/hierarchy1"/>
    <dgm:cxn modelId="{84D9E6B2-D8B8-4EA0-B32E-694B7B1A6E37}" type="presParOf" srcId="{34AB1FEF-EE5A-4E49-919F-DC593F84EC6E}" destId="{1B624211-37B8-479B-9566-6BDBF1CC9213}" srcOrd="1" destOrd="0" presId="urn:microsoft.com/office/officeart/2005/8/layout/hierarchy1"/>
    <dgm:cxn modelId="{B0E6731F-2AF0-412E-874F-F74919EEAE46}" type="presParOf" srcId="{CB1984CA-6FD7-4FF5-81DC-A9D23BA14B92}" destId="{A138B86A-5165-4B42-87D2-628DA8B3B017}" srcOrd="1" destOrd="0" presId="urn:microsoft.com/office/officeart/2005/8/layout/hierarchy1"/>
    <dgm:cxn modelId="{7BF3B86E-22D4-457B-8F89-25249BCA37C6}" type="presParOf" srcId="{33BFD1BB-C01D-461B-8938-E28FB07D462B}" destId="{74645FEC-BC51-4E61-85C6-353896DB9A62}" srcOrd="2" destOrd="0" presId="urn:microsoft.com/office/officeart/2005/8/layout/hierarchy1"/>
    <dgm:cxn modelId="{6B96ACA6-8163-4EC1-A966-9E446C982D36}" type="presParOf" srcId="{33BFD1BB-C01D-461B-8938-E28FB07D462B}" destId="{B02C0218-1FE6-44E0-AAF1-2C22ABBCE8D3}" srcOrd="3" destOrd="0" presId="urn:microsoft.com/office/officeart/2005/8/layout/hierarchy1"/>
    <dgm:cxn modelId="{77FE63C7-A745-45C3-9CD8-D0292CB970DA}" type="presParOf" srcId="{B02C0218-1FE6-44E0-AAF1-2C22ABBCE8D3}" destId="{1BFE573D-B8A4-42A4-BCD6-CCD5CD40CC6E}" srcOrd="0" destOrd="0" presId="urn:microsoft.com/office/officeart/2005/8/layout/hierarchy1"/>
    <dgm:cxn modelId="{F640B5CB-AB0B-4E64-A3C5-67778E94E20A}" type="presParOf" srcId="{1BFE573D-B8A4-42A4-BCD6-CCD5CD40CC6E}" destId="{37283C6F-FF8D-44B1-8133-781BD7F8DED8}" srcOrd="0" destOrd="0" presId="urn:microsoft.com/office/officeart/2005/8/layout/hierarchy1"/>
    <dgm:cxn modelId="{CCD859FD-EDB8-4ED4-A3C1-DB5A00036F80}" type="presParOf" srcId="{1BFE573D-B8A4-42A4-BCD6-CCD5CD40CC6E}" destId="{AAED4BD4-791C-44C9-AA55-9E39FD2C1106}" srcOrd="1" destOrd="0" presId="urn:microsoft.com/office/officeart/2005/8/layout/hierarchy1"/>
    <dgm:cxn modelId="{909F4CD6-DEA2-44F0-8488-A7E570A3094B}" type="presParOf" srcId="{B02C0218-1FE6-44E0-AAF1-2C22ABBCE8D3}" destId="{0FBFD3E6-1F98-41C5-B5B9-914AD79CFA2B}" srcOrd="1" destOrd="0" presId="urn:microsoft.com/office/officeart/2005/8/layout/hierarchy1"/>
    <dgm:cxn modelId="{3EF87273-F58D-4C25-AE2E-03A958DE95FA}" type="presParOf" srcId="{33BFD1BB-C01D-461B-8938-E28FB07D462B}" destId="{901C6A18-A99D-4269-9AAD-BF05AA98B17F}" srcOrd="4" destOrd="0" presId="urn:microsoft.com/office/officeart/2005/8/layout/hierarchy1"/>
    <dgm:cxn modelId="{141A1924-6AF8-46F5-BD35-4D14320B4405}" type="presParOf" srcId="{33BFD1BB-C01D-461B-8938-E28FB07D462B}" destId="{F9FF9A02-2038-40E8-9198-166AF8014DB2}" srcOrd="5" destOrd="0" presId="urn:microsoft.com/office/officeart/2005/8/layout/hierarchy1"/>
    <dgm:cxn modelId="{C01CDD59-0D3C-420B-AD5C-4996BEE972AC}" type="presParOf" srcId="{F9FF9A02-2038-40E8-9198-166AF8014DB2}" destId="{2B8E02AE-9F44-4645-B3BB-63B671D5E7AC}" srcOrd="0" destOrd="0" presId="urn:microsoft.com/office/officeart/2005/8/layout/hierarchy1"/>
    <dgm:cxn modelId="{140A1760-3AD7-4BA3-8AF4-FBB3B45821E8}" type="presParOf" srcId="{2B8E02AE-9F44-4645-B3BB-63B671D5E7AC}" destId="{7DE1F87E-F234-4575-ADE9-B2731336F3AB}" srcOrd="0" destOrd="0" presId="urn:microsoft.com/office/officeart/2005/8/layout/hierarchy1"/>
    <dgm:cxn modelId="{92BCC010-396B-428D-A4F5-B1D8C50878ED}" type="presParOf" srcId="{2B8E02AE-9F44-4645-B3BB-63B671D5E7AC}" destId="{5988285D-8B97-44BF-9C98-549C6AB7AD4B}" srcOrd="1" destOrd="0" presId="urn:microsoft.com/office/officeart/2005/8/layout/hierarchy1"/>
    <dgm:cxn modelId="{AEF944AD-981A-4104-AB88-B5DA81B0EF83}" type="presParOf" srcId="{F9FF9A02-2038-40E8-9198-166AF8014DB2}" destId="{A519D00D-34E2-4E33-B6E9-916188AE7EB8}" srcOrd="1" destOrd="0" presId="urn:microsoft.com/office/officeart/2005/8/layout/hierarchy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AC1024-BFAE-4621-AB23-9550F2F2F656}">
      <dsp:nvSpPr>
        <dsp:cNvPr id="0" name=""/>
        <dsp:cNvSpPr/>
      </dsp:nvSpPr>
      <dsp:spPr>
        <a:xfrm>
          <a:off x="0" y="0"/>
          <a:ext cx="6225646" cy="680680"/>
        </a:xfrm>
        <a:prstGeom prst="roundRect">
          <a:avLst>
            <a:gd name="adj" fmla="val 10000"/>
          </a:avLst>
        </a:prstGeom>
        <a:solidFill>
          <a:schemeClr val="accent5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“La grazia del Signor Gesù Cristo”</a:t>
          </a:r>
          <a:endParaRPr lang="es-ES" sz="23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13197" y="0"/>
        <a:ext cx="4912448" cy="680680"/>
      </dsp:txXfrm>
    </dsp:sp>
    <dsp:sp modelId="{E9630311-3927-468F-AF70-DB39A4484C6A}">
      <dsp:nvSpPr>
        <dsp:cNvPr id="0" name=""/>
        <dsp:cNvSpPr/>
      </dsp:nvSpPr>
      <dsp:spPr>
        <a:xfrm>
          <a:off x="186635" y="68068"/>
          <a:ext cx="1007994" cy="54454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782" t="-12501" r="-2911" b="-14702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492D6C0E-316D-4E64-AF54-F1AC321348C0}">
      <dsp:nvSpPr>
        <dsp:cNvPr id="0" name=""/>
        <dsp:cNvSpPr/>
      </dsp:nvSpPr>
      <dsp:spPr>
        <a:xfrm>
          <a:off x="0" y="748748"/>
          <a:ext cx="6225646" cy="680680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“L’amore di Dio”</a:t>
          </a:r>
          <a:endParaRPr lang="es-ES" sz="23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13197" y="748748"/>
        <a:ext cx="4912448" cy="680680"/>
      </dsp:txXfrm>
    </dsp:sp>
    <dsp:sp modelId="{B86794CD-AA81-473F-BA26-A690EE8485CF}">
      <dsp:nvSpPr>
        <dsp:cNvPr id="0" name=""/>
        <dsp:cNvSpPr/>
      </dsp:nvSpPr>
      <dsp:spPr>
        <a:xfrm>
          <a:off x="186635" y="816816"/>
          <a:ext cx="1007994" cy="544544"/>
        </a:xfrm>
        <a:prstGeom prst="roundRect">
          <a:avLst>
            <a:gd name="adj" fmla="val 10000"/>
          </a:avLst>
        </a:prstGeom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7213" t="-22139" r="-2913" b="-60423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75D3179B-1C94-422D-9F3E-E746B426B241}">
      <dsp:nvSpPr>
        <dsp:cNvPr id="0" name=""/>
        <dsp:cNvSpPr/>
      </dsp:nvSpPr>
      <dsp:spPr>
        <a:xfrm>
          <a:off x="0" y="1497496"/>
          <a:ext cx="6225646" cy="680680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“La comunione dello Spirito Santo”</a:t>
          </a:r>
          <a:endParaRPr lang="es-ES" sz="23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13197" y="1497496"/>
        <a:ext cx="4912448" cy="680680"/>
      </dsp:txXfrm>
    </dsp:sp>
    <dsp:sp modelId="{A078A914-13BB-4136-A406-93328952DDC0}">
      <dsp:nvSpPr>
        <dsp:cNvPr id="0" name=""/>
        <dsp:cNvSpPr/>
      </dsp:nvSpPr>
      <dsp:spPr>
        <a:xfrm>
          <a:off x="186635" y="1565563"/>
          <a:ext cx="1007994" cy="54454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000" r="-1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  <dsp:sp modelId="{EDF62FDC-43C4-44E3-9467-8D9307A2AFD0}">
      <dsp:nvSpPr>
        <dsp:cNvPr id="0" name=""/>
        <dsp:cNvSpPr/>
      </dsp:nvSpPr>
      <dsp:spPr>
        <a:xfrm>
          <a:off x="0" y="2246244"/>
          <a:ext cx="6225646" cy="680680"/>
        </a:xfrm>
        <a:prstGeom prst="roundRect">
          <a:avLst>
            <a:gd name="adj" fmla="val 10000"/>
          </a:avLst>
        </a:prstGeom>
        <a:solidFill>
          <a:schemeClr val="bg2">
            <a:lumMod val="7500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3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“Siano con tutti voi”</a:t>
          </a:r>
          <a:endParaRPr lang="es-ES" sz="2300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1313197" y="2246244"/>
        <a:ext cx="4912448" cy="680680"/>
      </dsp:txXfrm>
    </dsp:sp>
    <dsp:sp modelId="{9CDC2D00-1205-4561-8D76-3DBEF34C7F45}">
      <dsp:nvSpPr>
        <dsp:cNvPr id="0" name=""/>
        <dsp:cNvSpPr/>
      </dsp:nvSpPr>
      <dsp:spPr>
        <a:xfrm>
          <a:off x="186635" y="2314312"/>
          <a:ext cx="1007994" cy="544544"/>
        </a:xfrm>
        <a:prstGeom prst="roundRect">
          <a:avLst>
            <a:gd name="adj" fmla="val 10000"/>
          </a:avLst>
        </a:prstGeom>
        <a:blipFill rotWithShape="1">
          <a:blip xmlns:r="http://schemas.openxmlformats.org/officeDocument/2006/relationships"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3000" b="-3000"/>
          </a:stretch>
        </a:blip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BEAC52C-1710-4403-A5EF-D07E8B4C875F}">
      <dsp:nvSpPr>
        <dsp:cNvPr id="0" name=""/>
        <dsp:cNvSpPr/>
      </dsp:nvSpPr>
      <dsp:spPr>
        <a:xfrm>
          <a:off x="3926" y="270877"/>
          <a:ext cx="1400738" cy="1400738"/>
        </a:xfrm>
        <a:prstGeom prst="ellipse">
          <a:avLst/>
        </a:prstGeom>
        <a:blipFill dpi="0" rotWithShape="1">
          <a:blip xmlns:r="http://schemas.openxmlformats.org/officeDocument/2006/relationships" r:embed="rId1"/>
          <a:srcRect/>
          <a:stretch>
            <a:fillRect t="-4142" b="-15934"/>
          </a:stretch>
        </a:blipFill>
        <a:ln w="19050" cap="flat" cmpd="sng" algn="ctr">
          <a:solidFill>
            <a:schemeClr val="accent3">
              <a:lumMod val="75000"/>
            </a:schemeClr>
          </a:solidFill>
          <a:prstDash val="solid"/>
          <a:miter lim="800000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51D239AE-C945-4DDF-8E43-EB47F9F7F7B7}">
      <dsp:nvSpPr>
        <dsp:cNvPr id="0" name=""/>
        <dsp:cNvSpPr/>
      </dsp:nvSpPr>
      <dsp:spPr>
        <a:xfrm>
          <a:off x="1387594" y="231740"/>
          <a:ext cx="2651493" cy="1400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br>
            <a:rPr lang="es-ES" sz="2000" b="1" kern="1200" dirty="0"/>
          </a:br>
          <a:r>
            <a:rPr lang="it-IT" sz="1800" b="1" kern="1200" dirty="0"/>
            <a:t>Ha rinunciato alle ricchezze eterne del cielo e si è fatto povero per farci eredi delle sue ricchezze </a:t>
          </a:r>
          <a:r>
            <a:rPr lang="es-ES" sz="1800" b="1" kern="1200" dirty="0"/>
            <a:t>(2 Co 8:9)</a:t>
          </a:r>
          <a:endParaRPr lang="es-ES" sz="1800" kern="1200" dirty="0"/>
        </a:p>
      </dsp:txBody>
      <dsp:txXfrm>
        <a:off x="1387594" y="231740"/>
        <a:ext cx="2651493" cy="1400738"/>
      </dsp:txXfrm>
    </dsp:sp>
    <dsp:sp modelId="{96A220C1-F51A-4E4C-9DCF-A548F381A665}">
      <dsp:nvSpPr>
        <dsp:cNvPr id="0" name=""/>
        <dsp:cNvSpPr/>
      </dsp:nvSpPr>
      <dsp:spPr>
        <a:xfrm>
          <a:off x="4041643" y="270877"/>
          <a:ext cx="1400738" cy="1400738"/>
        </a:xfrm>
        <a:prstGeom prst="ellipse">
          <a:avLst/>
        </a:prstGeom>
        <a:blipFill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a:blipFill>
        <a:ln w="19050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947BFBF-C36A-4EFA-9AB6-0B971873736B}">
      <dsp:nvSpPr>
        <dsp:cNvPr id="0" name=""/>
        <dsp:cNvSpPr/>
      </dsp:nvSpPr>
      <dsp:spPr>
        <a:xfrm>
          <a:off x="5447908" y="267375"/>
          <a:ext cx="2626847" cy="1400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Ha camminato nel nostro mondo affinché lo conoscessimo, lo amassimo e lo imitassimo  </a:t>
          </a:r>
          <a:r>
            <a:rPr lang="es-ES" sz="1800" b="1" kern="1200" dirty="0"/>
            <a:t>(</a:t>
          </a:r>
          <a:r>
            <a:rPr lang="es-ES" sz="1800" b="1" kern="1200" dirty="0" err="1"/>
            <a:t>Gv</a:t>
          </a:r>
          <a:r>
            <a:rPr lang="es-ES" sz="1800" b="1" kern="1200" dirty="0"/>
            <a:t> 15:12)</a:t>
          </a:r>
          <a:endParaRPr lang="es-ES" sz="1800" kern="1200" dirty="0"/>
        </a:p>
      </dsp:txBody>
      <dsp:txXfrm>
        <a:off x="5447908" y="267375"/>
        <a:ext cx="2626847" cy="1400738"/>
      </dsp:txXfrm>
    </dsp:sp>
    <dsp:sp modelId="{D864BB1C-3772-4FD0-8E87-D1DD0E958E52}">
      <dsp:nvSpPr>
        <dsp:cNvPr id="0" name=""/>
        <dsp:cNvSpPr/>
      </dsp:nvSpPr>
      <dsp:spPr>
        <a:xfrm>
          <a:off x="7997532" y="270877"/>
          <a:ext cx="1400738" cy="1400738"/>
        </a:xfrm>
        <a:prstGeom prst="ellipse">
          <a:avLst/>
        </a:prstGeom>
        <a:blipFill dpi="0" rotWithShape="1">
          <a:blip xmlns:r="http://schemas.openxmlformats.org/officeDocument/2006/relationships" r:embed="rId3" cstate="hq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35" t="-958" r="35" b="-33344"/>
          </a:stretch>
        </a:blipFill>
        <a:ln w="19050" cap="flat" cmpd="sng" algn="ctr">
          <a:solidFill>
            <a:schemeClr val="accent6">
              <a:lumMod val="75000"/>
            </a:schemeClr>
          </a:solidFill>
          <a:prstDash val="solid"/>
          <a:miter lim="800000"/>
        </a:ln>
        <a:effectLst>
          <a:outerShdw blurRad="50800" dist="38100" dir="8100000" algn="tr" rotWithShape="0">
            <a:prstClr val="black">
              <a:alpha val="40000"/>
            </a:prst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1378C6A-9BA8-4734-B0DE-4A280C0162A6}">
      <dsp:nvSpPr>
        <dsp:cNvPr id="0" name=""/>
        <dsp:cNvSpPr/>
      </dsp:nvSpPr>
      <dsp:spPr>
        <a:xfrm>
          <a:off x="9401948" y="267375"/>
          <a:ext cx="2543307" cy="1400738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it-IT" sz="1800" b="1" kern="1200" dirty="0"/>
            <a:t>Si è umiliato e si è fatto ubbidiente fino alla morte per perdonare i nostri peccati e donarci la vita eterna </a:t>
          </a:r>
          <a:r>
            <a:rPr lang="es-ES" sz="1800" b="1" kern="1200" dirty="0"/>
            <a:t>(</a:t>
          </a:r>
          <a:r>
            <a:rPr lang="es-ES" sz="1800" b="1" kern="1200" dirty="0" err="1"/>
            <a:t>Fl</a:t>
          </a:r>
          <a:r>
            <a:rPr lang="es-ES" sz="1800" b="1" kern="1200" dirty="0"/>
            <a:t> 2:8)</a:t>
          </a:r>
          <a:endParaRPr lang="es-ES" sz="1800" kern="1200" dirty="0"/>
        </a:p>
      </dsp:txBody>
      <dsp:txXfrm>
        <a:off x="9401948" y="267375"/>
        <a:ext cx="2543307" cy="1400738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7A5C1A-F658-463A-B28A-9E2670CDD3BF}">
      <dsp:nvSpPr>
        <dsp:cNvPr id="0" name=""/>
        <dsp:cNvSpPr/>
      </dsp:nvSpPr>
      <dsp:spPr>
        <a:xfrm>
          <a:off x="0" y="1989113"/>
          <a:ext cx="6543675" cy="326330"/>
        </a:xfrm>
        <a:prstGeom prst="rect">
          <a:avLst/>
        </a:prstGeom>
        <a:solidFill>
          <a:schemeClr val="accent2">
            <a:lumMod val="60000"/>
            <a:lumOff val="40000"/>
          </a:schemeClr>
        </a:solidFill>
        <a:ln>
          <a:solidFill>
            <a:schemeClr val="accent2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Regneremo in vita con Gesù (</a:t>
          </a:r>
          <a:r>
            <a:rPr lang="es-ES" sz="1800" b="1" kern="1200" dirty="0">
              <a:solidFill>
                <a:schemeClr val="tx1"/>
              </a:solidFill>
            </a:rPr>
            <a:t>Ro 5:17,21)</a:t>
          </a:r>
          <a:endParaRPr lang="es-ES" sz="1800" kern="1200" dirty="0">
            <a:solidFill>
              <a:schemeClr val="tx1"/>
            </a:solidFill>
          </a:endParaRPr>
        </a:p>
      </dsp:txBody>
      <dsp:txXfrm>
        <a:off x="0" y="1989113"/>
        <a:ext cx="6543675" cy="326330"/>
      </dsp:txXfrm>
    </dsp:sp>
    <dsp:sp modelId="{22814FF2-5193-4DBA-9629-93340BBD42C9}">
      <dsp:nvSpPr>
        <dsp:cNvPr id="0" name=""/>
        <dsp:cNvSpPr/>
      </dsp:nvSpPr>
      <dsp:spPr>
        <a:xfrm rot="10800000">
          <a:off x="0" y="1492112"/>
          <a:ext cx="6543675" cy="501896"/>
        </a:xfrm>
        <a:prstGeom prst="upArrowCallout">
          <a:avLst/>
        </a:prstGeom>
        <a:solidFill>
          <a:schemeClr val="accent1">
            <a:lumMod val="60000"/>
            <a:lumOff val="40000"/>
          </a:schemeClr>
        </a:solidFill>
        <a:ln>
          <a:solidFill>
            <a:schemeClr val="accent1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Il peccato non avrà più potere su noi (Ro 6:14)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0" y="1492112"/>
        <a:ext cx="6543675" cy="326117"/>
      </dsp:txXfrm>
    </dsp:sp>
    <dsp:sp modelId="{E1E5630C-BD4F-46CC-916A-4557FB7B8995}">
      <dsp:nvSpPr>
        <dsp:cNvPr id="0" name=""/>
        <dsp:cNvSpPr/>
      </dsp:nvSpPr>
      <dsp:spPr>
        <a:xfrm rot="10800000">
          <a:off x="0" y="995110"/>
          <a:ext cx="6543675" cy="501896"/>
        </a:xfrm>
        <a:prstGeom prst="upArrowCallout">
          <a:avLst/>
        </a:prstGeom>
        <a:solidFill>
          <a:schemeClr val="accent4">
            <a:lumMod val="60000"/>
            <a:lumOff val="40000"/>
          </a:schemeClr>
        </a:solidFill>
        <a:ln>
          <a:solidFill>
            <a:schemeClr val="accent4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Riceviamo il potere di Cristo (2 Co 12:9)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0" y="995110"/>
        <a:ext cx="6543675" cy="326117"/>
      </dsp:txXfrm>
    </dsp:sp>
    <dsp:sp modelId="{C9082044-BA00-4E94-B848-21337E0EC631}">
      <dsp:nvSpPr>
        <dsp:cNvPr id="0" name=""/>
        <dsp:cNvSpPr/>
      </dsp:nvSpPr>
      <dsp:spPr>
        <a:xfrm rot="10800000">
          <a:off x="0" y="498109"/>
          <a:ext cx="6543675" cy="501896"/>
        </a:xfrm>
        <a:prstGeom prst="upArrowCallout">
          <a:avLst/>
        </a:prstGeom>
        <a:solidFill>
          <a:schemeClr val="accent3">
            <a:lumMod val="60000"/>
            <a:lumOff val="40000"/>
          </a:schemeClr>
        </a:solidFill>
        <a:ln>
          <a:solidFill>
            <a:schemeClr val="accent3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Ci gloriamo nella speranza (Ro 5:2)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0" y="498109"/>
        <a:ext cx="6543675" cy="326117"/>
      </dsp:txXfrm>
    </dsp:sp>
    <dsp:sp modelId="{1F2D09CA-5DDC-4224-ABA5-62BB7F48AF7A}">
      <dsp:nvSpPr>
        <dsp:cNvPr id="0" name=""/>
        <dsp:cNvSpPr/>
      </dsp:nvSpPr>
      <dsp:spPr>
        <a:xfrm rot="10800000">
          <a:off x="0" y="1107"/>
          <a:ext cx="6543675" cy="501896"/>
        </a:xfrm>
        <a:prstGeom prst="upArrowCallout">
          <a:avLst/>
        </a:prstGeom>
        <a:solidFill>
          <a:schemeClr val="accent5">
            <a:lumMod val="40000"/>
            <a:lumOff val="60000"/>
          </a:schemeClr>
        </a:solidFill>
        <a:ln>
          <a:solidFill>
            <a:schemeClr val="accent5">
              <a:lumMod val="50000"/>
            </a:schemeClr>
          </a:solidFill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Siamo giustificati (Ro 3:24; </a:t>
          </a:r>
          <a:r>
            <a:rPr lang="es-ES" sz="2000" b="1" kern="1200" dirty="0" err="1">
              <a:solidFill>
                <a:schemeClr val="tx1"/>
              </a:solidFill>
            </a:rPr>
            <a:t>Ef</a:t>
          </a:r>
          <a:r>
            <a:rPr lang="es-ES" sz="2000" b="1" kern="1200" dirty="0">
              <a:solidFill>
                <a:schemeClr val="tx1"/>
              </a:solidFill>
            </a:rPr>
            <a:t> 1:7)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0" y="1107"/>
        <a:ext cx="6543675" cy="326117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69C2314-927C-4E78-AE6A-34FD56FEE01B}">
      <dsp:nvSpPr>
        <dsp:cNvPr id="0" name=""/>
        <dsp:cNvSpPr/>
      </dsp:nvSpPr>
      <dsp:spPr>
        <a:xfrm rot="10800000">
          <a:off x="389319" y="599"/>
          <a:ext cx="5797375" cy="360798"/>
        </a:xfrm>
        <a:prstGeom prst="homePlate">
          <a:avLst/>
        </a:prstGeom>
        <a:solidFill>
          <a:schemeClr val="accent5">
            <a:lumMod val="60000"/>
            <a:lumOff val="4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della pazienza” (Ro 15:5)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479518" y="599"/>
        <a:ext cx="5707176" cy="360798"/>
      </dsp:txXfrm>
    </dsp:sp>
    <dsp:sp modelId="{2C192BD1-1BD9-45EC-8931-5DA6013C83C1}">
      <dsp:nvSpPr>
        <dsp:cNvPr id="0" name=""/>
        <dsp:cNvSpPr/>
      </dsp:nvSpPr>
      <dsp:spPr>
        <a:xfrm>
          <a:off x="0" y="36680"/>
          <a:ext cx="360798" cy="288637"/>
        </a:xfrm>
        <a:prstGeom prst="heart">
          <a:avLst/>
        </a:prstGeom>
        <a:solidFill>
          <a:schemeClr val="accent5">
            <a:tint val="50000"/>
            <a:hueOff val="0"/>
            <a:satOff val="0"/>
            <a:lumOff val="0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C0AC7FC-F528-4A43-88B9-C7A64654600E}">
      <dsp:nvSpPr>
        <dsp:cNvPr id="0" name=""/>
        <dsp:cNvSpPr/>
      </dsp:nvSpPr>
      <dsp:spPr>
        <a:xfrm rot="10800000">
          <a:off x="389319" y="411057"/>
          <a:ext cx="5797375" cy="360798"/>
        </a:xfrm>
        <a:prstGeom prst="homePlate">
          <a:avLst/>
        </a:prstGeom>
        <a:gradFill rotWithShape="0">
          <a:gsLst>
            <a:gs pos="0">
              <a:schemeClr val="accent5">
                <a:hueOff val="3938020"/>
                <a:satOff val="0"/>
                <a:lumOff val="6863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3938020"/>
                <a:satOff val="0"/>
                <a:lumOff val="6863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3938020"/>
                <a:satOff val="0"/>
                <a:lumOff val="6863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della speranza” (Ro 15:13)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479518" y="411057"/>
        <a:ext cx="5707176" cy="360798"/>
      </dsp:txXfrm>
    </dsp:sp>
    <dsp:sp modelId="{9676805D-E1A4-4C1E-AAFA-2245FD82A2E2}">
      <dsp:nvSpPr>
        <dsp:cNvPr id="0" name=""/>
        <dsp:cNvSpPr/>
      </dsp:nvSpPr>
      <dsp:spPr>
        <a:xfrm>
          <a:off x="0" y="447137"/>
          <a:ext cx="360798" cy="288637"/>
        </a:xfrm>
        <a:prstGeom prst="heart">
          <a:avLst/>
        </a:prstGeom>
        <a:solidFill>
          <a:schemeClr val="accent5">
            <a:tint val="50000"/>
            <a:hueOff val="4128372"/>
            <a:satOff val="10378"/>
            <a:lumOff val="1556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640F7D-BC73-43E1-B058-FC3A166317D7}">
      <dsp:nvSpPr>
        <dsp:cNvPr id="0" name=""/>
        <dsp:cNvSpPr/>
      </dsp:nvSpPr>
      <dsp:spPr>
        <a:xfrm rot="10800000">
          <a:off x="389319" y="821514"/>
          <a:ext cx="5797375" cy="360798"/>
        </a:xfrm>
        <a:prstGeom prst="homePlate">
          <a:avLst/>
        </a:prstGeom>
        <a:gradFill rotWithShape="0">
          <a:gsLst>
            <a:gs pos="0">
              <a:schemeClr val="accent5">
                <a:hueOff val="7876041"/>
                <a:satOff val="0"/>
                <a:lumOff val="13726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7876041"/>
                <a:satOff val="0"/>
                <a:lumOff val="13726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7876041"/>
                <a:satOff val="0"/>
                <a:lumOff val="13726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di pace” (Ro 15:33)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479518" y="821514"/>
        <a:ext cx="5707176" cy="360798"/>
      </dsp:txXfrm>
    </dsp:sp>
    <dsp:sp modelId="{F6CEABE0-E73B-44D5-8660-6EB243387F28}">
      <dsp:nvSpPr>
        <dsp:cNvPr id="0" name=""/>
        <dsp:cNvSpPr/>
      </dsp:nvSpPr>
      <dsp:spPr>
        <a:xfrm>
          <a:off x="0" y="857594"/>
          <a:ext cx="360798" cy="288637"/>
        </a:xfrm>
        <a:prstGeom prst="heart">
          <a:avLst/>
        </a:prstGeom>
        <a:solidFill>
          <a:schemeClr val="accent5">
            <a:tint val="50000"/>
            <a:hueOff val="8256745"/>
            <a:satOff val="20755"/>
            <a:lumOff val="3111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29D45D5-A8DA-48F1-83AF-1D93110D175C}">
      <dsp:nvSpPr>
        <dsp:cNvPr id="0" name=""/>
        <dsp:cNvSpPr/>
      </dsp:nvSpPr>
      <dsp:spPr>
        <a:xfrm rot="10800000">
          <a:off x="389319" y="1231972"/>
          <a:ext cx="5797375" cy="360798"/>
        </a:xfrm>
        <a:prstGeom prst="homePlate">
          <a:avLst/>
        </a:prstGeom>
        <a:solidFill>
          <a:schemeClr val="accent3">
            <a:lumMod val="60000"/>
            <a:lumOff val="4000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[…] di misericordia”  </a:t>
          </a:r>
          <a:r>
            <a:rPr lang="es-ES" sz="1800" b="1" kern="1200" dirty="0">
              <a:solidFill>
                <a:schemeClr val="tx1"/>
              </a:solidFill>
            </a:rPr>
            <a:t>(2 Co 1:3a)</a:t>
          </a:r>
          <a:endParaRPr lang="es-ES" sz="1800" kern="1200" dirty="0">
            <a:solidFill>
              <a:schemeClr val="tx1"/>
            </a:solidFill>
          </a:endParaRPr>
        </a:p>
      </dsp:txBody>
      <dsp:txXfrm rot="10800000">
        <a:off x="479518" y="1231972"/>
        <a:ext cx="5707176" cy="360798"/>
      </dsp:txXfrm>
    </dsp:sp>
    <dsp:sp modelId="{572C9840-06E9-4AF6-881F-A884B7BFA7AA}">
      <dsp:nvSpPr>
        <dsp:cNvPr id="0" name=""/>
        <dsp:cNvSpPr/>
      </dsp:nvSpPr>
      <dsp:spPr>
        <a:xfrm>
          <a:off x="0" y="1268052"/>
          <a:ext cx="360798" cy="288637"/>
        </a:xfrm>
        <a:prstGeom prst="heart">
          <a:avLst/>
        </a:prstGeom>
        <a:solidFill>
          <a:schemeClr val="accent5">
            <a:tint val="50000"/>
            <a:hueOff val="12385117"/>
            <a:satOff val="31133"/>
            <a:lumOff val="4667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AB13002-6861-4BE6-BE67-B88610DD2088}">
      <dsp:nvSpPr>
        <dsp:cNvPr id="0" name=""/>
        <dsp:cNvSpPr/>
      </dsp:nvSpPr>
      <dsp:spPr>
        <a:xfrm rot="10800000">
          <a:off x="389319" y="1642429"/>
          <a:ext cx="5797375" cy="360798"/>
        </a:xfrm>
        <a:prstGeom prst="homePlate">
          <a:avLst/>
        </a:prstGeom>
        <a:gradFill rotWithShape="0">
          <a:gsLst>
            <a:gs pos="0">
              <a:schemeClr val="accent5">
                <a:hueOff val="15752082"/>
                <a:satOff val="0"/>
                <a:lumOff val="27451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5752082"/>
                <a:satOff val="0"/>
                <a:lumOff val="27451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5752082"/>
                <a:satOff val="0"/>
                <a:lumOff val="27451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di ogni </a:t>
          </a:r>
          <a:r>
            <a:rPr lang="es-ES" sz="2000" b="1" kern="1200" dirty="0" err="1">
              <a:solidFill>
                <a:schemeClr val="tx1"/>
              </a:solidFill>
            </a:rPr>
            <a:t>consolazione</a:t>
          </a:r>
          <a:r>
            <a:rPr lang="es-ES" sz="2000" b="1" kern="1200" dirty="0">
              <a:solidFill>
                <a:schemeClr val="tx1"/>
              </a:solidFill>
            </a:rPr>
            <a:t>” </a:t>
          </a:r>
          <a:r>
            <a:rPr lang="es-ES" sz="1800" b="1" kern="1200" dirty="0">
              <a:solidFill>
                <a:schemeClr val="tx1"/>
              </a:solidFill>
            </a:rPr>
            <a:t>(2 Co 1:3b)</a:t>
          </a:r>
          <a:endParaRPr lang="es-ES" sz="1800" kern="1200" dirty="0">
            <a:solidFill>
              <a:schemeClr val="tx1"/>
            </a:solidFill>
          </a:endParaRPr>
        </a:p>
      </dsp:txBody>
      <dsp:txXfrm rot="10800000">
        <a:off x="479518" y="1642429"/>
        <a:ext cx="5707176" cy="360798"/>
      </dsp:txXfrm>
    </dsp:sp>
    <dsp:sp modelId="{3A40F628-D3CA-41FC-A2BE-F7D81A4F1CF8}">
      <dsp:nvSpPr>
        <dsp:cNvPr id="0" name=""/>
        <dsp:cNvSpPr/>
      </dsp:nvSpPr>
      <dsp:spPr>
        <a:xfrm>
          <a:off x="0" y="1678509"/>
          <a:ext cx="360798" cy="288637"/>
        </a:xfrm>
        <a:prstGeom prst="heart">
          <a:avLst/>
        </a:prstGeom>
        <a:solidFill>
          <a:schemeClr val="accent5">
            <a:tint val="50000"/>
            <a:hueOff val="16513489"/>
            <a:satOff val="41510"/>
            <a:lumOff val="6222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A8E715-E0E5-4BF2-A096-A10D8917E102}">
      <dsp:nvSpPr>
        <dsp:cNvPr id="0" name=""/>
        <dsp:cNvSpPr/>
      </dsp:nvSpPr>
      <dsp:spPr>
        <a:xfrm rot="10800000">
          <a:off x="389319" y="2052886"/>
          <a:ext cx="5797375" cy="360798"/>
        </a:xfrm>
        <a:prstGeom prst="homePlate">
          <a:avLst/>
        </a:prstGeom>
        <a:gradFill rotWithShape="0">
          <a:gsLst>
            <a:gs pos="0">
              <a:schemeClr val="accent5">
                <a:hueOff val="19690102"/>
                <a:satOff val="0"/>
                <a:lumOff val="34314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19690102"/>
                <a:satOff val="0"/>
                <a:lumOff val="34314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19690102"/>
                <a:satOff val="0"/>
                <a:lumOff val="34314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5194" tIns="76200" rIns="142240" bIns="762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1"/>
              </a:solidFill>
            </a:rPr>
            <a:t>“Dio […] d’amore” (2 Co 13:11)</a:t>
          </a:r>
          <a:endParaRPr lang="es-ES" sz="2000" kern="1200" dirty="0">
            <a:solidFill>
              <a:schemeClr val="tx1"/>
            </a:solidFill>
          </a:endParaRPr>
        </a:p>
      </dsp:txBody>
      <dsp:txXfrm rot="10800000">
        <a:off x="479518" y="2052886"/>
        <a:ext cx="5707176" cy="360798"/>
      </dsp:txXfrm>
    </dsp:sp>
    <dsp:sp modelId="{EFDF0C94-7362-4902-8024-D8BF93B5B90A}">
      <dsp:nvSpPr>
        <dsp:cNvPr id="0" name=""/>
        <dsp:cNvSpPr/>
      </dsp:nvSpPr>
      <dsp:spPr>
        <a:xfrm>
          <a:off x="0" y="2088966"/>
          <a:ext cx="360798" cy="288637"/>
        </a:xfrm>
        <a:prstGeom prst="heart">
          <a:avLst/>
        </a:prstGeom>
        <a:solidFill>
          <a:schemeClr val="accent5">
            <a:tint val="50000"/>
            <a:hueOff val="20641862"/>
            <a:satOff val="51888"/>
            <a:lumOff val="7778"/>
            <a:alphaOff val="0"/>
          </a:schemeClr>
        </a:soli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threePt" dir="t">
            <a:rot lat="0" lon="0" rev="7500000"/>
          </a:lightRig>
        </a:scene3d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85EAF23-6252-4265-85B3-AF3121E83178}">
      <dsp:nvSpPr>
        <dsp:cNvPr id="0" name=""/>
        <dsp:cNvSpPr/>
      </dsp:nvSpPr>
      <dsp:spPr>
        <a:xfrm>
          <a:off x="117872" y="1665"/>
          <a:ext cx="2298850" cy="1839080"/>
        </a:xfrm>
        <a:prstGeom prst="rect">
          <a:avLst/>
        </a:prstGeom>
        <a:blipFill dpi="0" rotWithShape="1">
          <a:blip xmlns:r="http://schemas.openxmlformats.org/officeDocument/2006/relationships" r:embed="rId1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1233" b="-23767"/>
          </a:stretch>
        </a:blipFill>
        <a:ln w="28575"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929CF38-F39D-4BDF-8D52-975BBEEDE5D7}">
      <dsp:nvSpPr>
        <dsp:cNvPr id="0" name=""/>
        <dsp:cNvSpPr/>
      </dsp:nvSpPr>
      <dsp:spPr>
        <a:xfrm>
          <a:off x="246162" y="1557937"/>
          <a:ext cx="2203190" cy="1080001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Che Dio Padre ci dà il suo amore                 (1 </a:t>
          </a:r>
          <a:r>
            <a:rPr lang="es-ES" sz="1800" b="1" i="0" kern="1200" baseline="0" dirty="0" err="1">
              <a:effectLst>
                <a:outerShdw blurRad="38100" dist="38100" dir="2700000" algn="tl">
                  <a:srgbClr val="000000"/>
                </a:outerShdw>
              </a:effectLst>
            </a:rPr>
            <a:t>Gv</a:t>
          </a:r>
          <a:r>
            <a:rPr lang="es-ES" sz="1800" b="1" i="0" kern="120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 3:1)</a:t>
          </a:r>
          <a:endParaRPr lang="es-ES" sz="1800" b="1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246162" y="1557937"/>
        <a:ext cx="2203190" cy="1080001"/>
      </dsp:txXfrm>
    </dsp:sp>
    <dsp:sp modelId="{4DC0108E-649C-45B6-9C73-5A8C2147A7A9}">
      <dsp:nvSpPr>
        <dsp:cNvPr id="0" name=""/>
        <dsp:cNvSpPr/>
      </dsp:nvSpPr>
      <dsp:spPr>
        <a:xfrm>
          <a:off x="2679238" y="1665"/>
          <a:ext cx="2298850" cy="1839080"/>
        </a:xfrm>
        <a:prstGeom prst="rect">
          <a:avLst/>
        </a:prstGeom>
        <a:blipFill dpi="0" rotWithShape="1">
          <a:blip xmlns:r="http://schemas.openxmlformats.org/officeDocument/2006/relationships" r:embed="rId2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l="-1729" t="-610" r="-1431" b="-28340"/>
          </a:stretch>
        </a:blipFill>
        <a:ln w="28575"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CAAB8356-84B5-4AF9-9931-FA15FB1BBE12}">
      <dsp:nvSpPr>
        <dsp:cNvPr id="0" name=""/>
        <dsp:cNvSpPr/>
      </dsp:nvSpPr>
      <dsp:spPr>
        <a:xfrm>
          <a:off x="2807528" y="1557937"/>
          <a:ext cx="2203190" cy="1080001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Che Dio Cristo ci riempie di ogni pienezza col suo amore (</a:t>
          </a:r>
          <a:r>
            <a:rPr lang="es-ES" sz="1800" b="1" kern="1200" dirty="0" err="1">
              <a:effectLst>
                <a:outerShdw blurRad="38100" dist="38100" dir="2700000" algn="tl">
                  <a:srgbClr val="000000"/>
                </a:outerShdw>
              </a:effectLst>
            </a:rPr>
            <a:t>Ef</a:t>
          </a:r>
          <a:r>
            <a:rPr lang="es-ES" sz="1800" b="1" kern="1200" dirty="0">
              <a:effectLst>
                <a:outerShdw blurRad="38100" dist="38100" dir="2700000" algn="tl">
                  <a:srgbClr val="000000"/>
                </a:outerShdw>
              </a:effectLst>
            </a:rPr>
            <a:t> 3:19)</a:t>
          </a:r>
        </a:p>
      </dsp:txBody>
      <dsp:txXfrm>
        <a:off x="2807528" y="1557937"/>
        <a:ext cx="2203190" cy="1080001"/>
      </dsp:txXfrm>
    </dsp:sp>
    <dsp:sp modelId="{B6CF6086-3A45-4942-904A-C467B83CA686}">
      <dsp:nvSpPr>
        <dsp:cNvPr id="0" name=""/>
        <dsp:cNvSpPr/>
      </dsp:nvSpPr>
      <dsp:spPr>
        <a:xfrm>
          <a:off x="1334410" y="2748563"/>
          <a:ext cx="2298850" cy="1839080"/>
        </a:xfrm>
        <a:prstGeom prst="rect">
          <a:avLst/>
        </a:prstGeom>
        <a:blipFill dpi="0" rotWithShape="1">
          <a:blip xmlns:r="http://schemas.openxmlformats.org/officeDocument/2006/relationships"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 t="-792" b="-24208"/>
          </a:stretch>
        </a:blipFill>
        <a:ln w="28575">
          <a:solidFill>
            <a:schemeClr val="accent6">
              <a:lumMod val="50000"/>
            </a:schemeClr>
          </a:solidFill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  <a:scene3d>
          <a:camera prst="orthographicFront"/>
          <a:lightRig rig="threePt" dir="t"/>
        </a:scene3d>
        <a:sp3d>
          <a:bevelT/>
        </a:sp3d>
      </dsp:spPr>
      <dsp:style>
        <a:lnRef idx="0">
          <a:scrgbClr r="0" g="0" b="0"/>
        </a:lnRef>
        <a:fillRef idx="1">
          <a:scrgbClr r="0" g="0" b="0"/>
        </a:fillRef>
        <a:effectRef idx="3">
          <a:scrgbClr r="0" g="0" b="0"/>
        </a:effectRef>
        <a:fontRef idx="minor"/>
      </dsp:style>
    </dsp:sp>
    <dsp:sp modelId="{56050EBA-DD49-49CE-80BA-1D1CD8129B88}">
      <dsp:nvSpPr>
        <dsp:cNvPr id="0" name=""/>
        <dsp:cNvSpPr/>
      </dsp:nvSpPr>
      <dsp:spPr>
        <a:xfrm>
          <a:off x="566296" y="4403736"/>
          <a:ext cx="3995998" cy="643678"/>
        </a:xfrm>
        <a:prstGeom prst="wedgeRectCallout">
          <a:avLst>
            <a:gd name="adj1" fmla="val 20250"/>
            <a:gd name="adj2" fmla="val -60700"/>
          </a:avLst>
        </a:prstGeom>
        <a:solidFill>
          <a:schemeClr val="accent6">
            <a:lumMod val="50000"/>
          </a:schemeClr>
        </a:solidFill>
        <a:ln>
          <a:noFill/>
        </a:ln>
        <a:effectLst>
          <a:outerShdw blurRad="57150" dist="19050" dir="5400000" algn="ctr" rotWithShape="0">
            <a:srgbClr val="000000">
              <a:alpha val="63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3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i="0" kern="1200" baseline="0" dirty="0">
              <a:effectLst>
                <a:outerShdw blurRad="38100" dist="38100" dir="2700000" algn="tl">
                  <a:srgbClr val="000000"/>
                </a:outerShdw>
              </a:effectLst>
            </a:rPr>
            <a:t>Che Dio lo Spírito Santo effonda il suo amore in noi (Ro 5:5)</a:t>
          </a:r>
          <a:endParaRPr lang="es-ES" sz="1800" b="1" kern="1200" dirty="0">
            <a:effectLst>
              <a:outerShdw blurRad="38100" dist="38100" dir="2700000" algn="tl">
                <a:srgbClr val="000000"/>
              </a:outerShdw>
            </a:effectLst>
          </a:endParaRPr>
        </a:p>
      </dsp:txBody>
      <dsp:txXfrm>
        <a:off x="566296" y="4403736"/>
        <a:ext cx="3995998" cy="643678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F76671B-6FF4-4064-ABD5-1364602FEDB6}">
      <dsp:nvSpPr>
        <dsp:cNvPr id="0" name=""/>
        <dsp:cNvSpPr/>
      </dsp:nvSpPr>
      <dsp:spPr>
        <a:xfrm rot="2058252">
          <a:off x="1331671" y="3805866"/>
          <a:ext cx="3608779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608779" y="7448"/>
              </a:lnTo>
            </a:path>
          </a:pathLst>
        </a:custGeom>
        <a:noFill/>
        <a:ln w="19050" cap="flat" cmpd="sng" algn="ctr">
          <a:solidFill>
            <a:srgbClr val="FFAEA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81069F-A969-405D-B3BA-89813918992C}">
      <dsp:nvSpPr>
        <dsp:cNvPr id="0" name=""/>
        <dsp:cNvSpPr/>
      </dsp:nvSpPr>
      <dsp:spPr>
        <a:xfrm rot="1529140">
          <a:off x="1471490" y="3508838"/>
          <a:ext cx="3577176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577176" y="7448"/>
              </a:lnTo>
            </a:path>
          </a:pathLst>
        </a:custGeom>
        <a:noFill/>
        <a:ln w="19050" cap="flat" cmpd="sng" algn="ctr">
          <a:solidFill>
            <a:srgbClr val="FFA2D6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220F9F7-1BA9-4693-9F64-A6A1CD705A25}">
      <dsp:nvSpPr>
        <dsp:cNvPr id="0" name=""/>
        <dsp:cNvSpPr/>
      </dsp:nvSpPr>
      <dsp:spPr>
        <a:xfrm rot="1067405">
          <a:off x="1562209" y="3233966"/>
          <a:ext cx="3485052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485052" y="7448"/>
              </a:lnTo>
            </a:path>
          </a:pathLst>
        </a:custGeom>
        <a:noFill/>
        <a:ln w="19050" cap="flat" cmpd="sng" algn="ctr">
          <a:solidFill>
            <a:srgbClr val="F499F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5A850FB-1EC7-4630-A473-B2FB9A428546}">
      <dsp:nvSpPr>
        <dsp:cNvPr id="0" name=""/>
        <dsp:cNvSpPr/>
      </dsp:nvSpPr>
      <dsp:spPr>
        <a:xfrm rot="633423">
          <a:off x="1618712" y="2959359"/>
          <a:ext cx="3169002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169002" y="7448"/>
              </a:lnTo>
            </a:path>
          </a:pathLst>
        </a:custGeom>
        <a:noFill/>
        <a:ln w="19050" cap="flat" cmpd="sng" algn="ctr">
          <a:solidFill>
            <a:srgbClr val="AF91F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198520-DCE9-4D5B-92DE-CB5B3C771CD0}">
      <dsp:nvSpPr>
        <dsp:cNvPr id="0" name=""/>
        <dsp:cNvSpPr/>
      </dsp:nvSpPr>
      <dsp:spPr>
        <a:xfrm rot="213504">
          <a:off x="1643404" y="2707549"/>
          <a:ext cx="2207816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2207816" y="7448"/>
              </a:lnTo>
            </a:path>
          </a:pathLst>
        </a:custGeom>
        <a:noFill/>
        <a:ln w="19050" cap="flat" cmpd="sng" algn="ctr">
          <a:solidFill>
            <a:srgbClr val="94A3F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9BB4333-028E-454F-8313-C53E36F40AC3}">
      <dsp:nvSpPr>
        <dsp:cNvPr id="0" name=""/>
        <dsp:cNvSpPr/>
      </dsp:nvSpPr>
      <dsp:spPr>
        <a:xfrm rot="21386496">
          <a:off x="1643404" y="2540453"/>
          <a:ext cx="2207816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2207816" y="7448"/>
              </a:lnTo>
            </a:path>
          </a:pathLst>
        </a:custGeom>
        <a:noFill/>
        <a:ln w="19050" cap="flat" cmpd="sng" algn="ctr">
          <a:solidFill>
            <a:srgbClr val="89DEFF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755DC2A-1317-40DC-9F42-7CF3B6955FE9}">
      <dsp:nvSpPr>
        <dsp:cNvPr id="0" name=""/>
        <dsp:cNvSpPr/>
      </dsp:nvSpPr>
      <dsp:spPr>
        <a:xfrm rot="20959130">
          <a:off x="1617976" y="2283628"/>
          <a:ext cx="3180858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180858" y="7448"/>
              </a:lnTo>
            </a:path>
          </a:pathLst>
        </a:custGeom>
        <a:noFill/>
        <a:ln w="19050" cap="flat" cmpd="sng" algn="ctr">
          <a:solidFill>
            <a:srgbClr val="83FFCD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11316B-DB41-4B5F-85E6-08FA788F0C6D}">
      <dsp:nvSpPr>
        <dsp:cNvPr id="0" name=""/>
        <dsp:cNvSpPr/>
      </dsp:nvSpPr>
      <dsp:spPr>
        <a:xfrm rot="20525274">
          <a:off x="1560899" y="2008839"/>
          <a:ext cx="3492175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492175" y="7448"/>
              </a:lnTo>
            </a:path>
          </a:pathLst>
        </a:custGeom>
        <a:noFill/>
        <a:ln w="19050" cap="flat" cmpd="sng" algn="ctr">
          <a:solidFill>
            <a:schemeClr val="bg2">
              <a:lumMod val="60000"/>
              <a:lumOff val="40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B5A6473-9AD3-4E1C-B7E9-055F2737DFB9}">
      <dsp:nvSpPr>
        <dsp:cNvPr id="0" name=""/>
        <dsp:cNvSpPr/>
      </dsp:nvSpPr>
      <dsp:spPr>
        <a:xfrm rot="20063782">
          <a:off x="1469602" y="1733909"/>
          <a:ext cx="3583289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583289" y="7448"/>
              </a:lnTo>
            </a:path>
          </a:pathLst>
        </a:custGeom>
        <a:noFill/>
        <a:ln w="19050" cap="flat" cmpd="sng" algn="ctr">
          <a:solidFill>
            <a:srgbClr val="9BFF84"/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4C02E6-01E6-4E94-B64B-48091DF867F1}">
      <dsp:nvSpPr>
        <dsp:cNvPr id="0" name=""/>
        <dsp:cNvSpPr/>
      </dsp:nvSpPr>
      <dsp:spPr>
        <a:xfrm rot="19541748">
          <a:off x="1331712" y="1442269"/>
          <a:ext cx="3608307" cy="14897"/>
        </a:xfrm>
        <a:custGeom>
          <a:avLst/>
          <a:gdLst/>
          <a:ahLst/>
          <a:cxnLst/>
          <a:rect l="0" t="0" r="0" b="0"/>
          <a:pathLst>
            <a:path>
              <a:moveTo>
                <a:pt x="0" y="7448"/>
              </a:moveTo>
              <a:lnTo>
                <a:pt x="3608307" y="7448"/>
              </a:lnTo>
            </a:path>
          </a:pathLst>
        </a:custGeom>
        <a:noFill/>
        <a:ln w="19050" cap="flat" cmpd="sng" algn="ctr">
          <a:solidFill>
            <a:schemeClr val="accent4">
              <a:lumMod val="75000"/>
            </a:schemeClr>
          </a:solidFill>
          <a:prstDash val="solid"/>
          <a:miter lim="800000"/>
        </a:ln>
        <a:effectLst>
          <a:outerShdw blurRad="50800" dist="38100" dir="2700000" algn="tl" rotWithShape="0">
            <a:prstClr val="black">
              <a:alpha val="81000"/>
            </a:prstClr>
          </a:outerShdw>
        </a:effectLst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37E31994-3A7E-4312-9C37-EEDA6123A34D}">
      <dsp:nvSpPr>
        <dsp:cNvPr id="0" name=""/>
        <dsp:cNvSpPr/>
      </dsp:nvSpPr>
      <dsp:spPr>
        <a:xfrm flipH="1">
          <a:off x="35141" y="1068296"/>
          <a:ext cx="2998456" cy="3264877"/>
        </a:xfrm>
        <a:prstGeom prst="roundRect">
          <a:avLst/>
        </a:prstGeom>
        <a:blipFill dpi="0" rotWithShape="1">
          <a:blip xmlns:r="http://schemas.openxmlformats.org/officeDocument/2006/relationships" r:embed="rId1"/>
          <a:srcRect/>
          <a:stretch>
            <a:fillRect l="-14939" r="-14939"/>
          </a:stretch>
        </a:blipFill>
        <a:ln w="28575">
          <a:solidFill>
            <a:srgbClr val="BC0082"/>
          </a:solidFill>
        </a:ln>
        <a:effectLst>
          <a:outerShdw blurRad="63500" sx="102000" sy="102000" algn="ctr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16843CA3-A201-484B-8CB6-3A81E4E284EC}">
      <dsp:nvSpPr>
        <dsp:cNvPr id="0" name=""/>
        <dsp:cNvSpPr/>
      </dsp:nvSpPr>
      <dsp:spPr>
        <a:xfrm>
          <a:off x="2290636" y="-10418"/>
          <a:ext cx="5318510" cy="444993"/>
        </a:xfrm>
        <a:prstGeom prst="roundRect">
          <a:avLst/>
        </a:prstGeom>
        <a:gradFill rotWithShape="0">
          <a:gsLst>
            <a:gs pos="0">
              <a:schemeClr val="accent5">
                <a:hueOff val="1969010"/>
                <a:satOff val="0"/>
                <a:lumOff val="343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969010"/>
                <a:satOff val="0"/>
                <a:lumOff val="343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969010"/>
                <a:satOff val="0"/>
                <a:lumOff val="343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Rende le persone </a:t>
          </a:r>
          <a:r>
            <a:rPr lang="es-ES" sz="1800" b="1" kern="1200" dirty="0" err="1"/>
            <a:t>idonee</a:t>
          </a:r>
          <a:r>
            <a:rPr lang="es-ES" sz="1800" b="1" kern="1200" dirty="0"/>
            <a:t> per la missione </a:t>
          </a:r>
          <a:r>
            <a:rPr lang="es-ES" sz="1600" b="1" kern="1200" dirty="0"/>
            <a:t>(1 Co 2:4)</a:t>
          </a:r>
          <a:endParaRPr lang="es-ES" sz="1600" kern="1200" dirty="0"/>
        </a:p>
      </dsp:txBody>
      <dsp:txXfrm>
        <a:off x="2312359" y="11305"/>
        <a:ext cx="5275064" cy="401547"/>
      </dsp:txXfrm>
    </dsp:sp>
    <dsp:sp modelId="{C7AA73A0-19B9-4965-AF30-9CAF57453C85}">
      <dsp:nvSpPr>
        <dsp:cNvPr id="0" name=""/>
        <dsp:cNvSpPr/>
      </dsp:nvSpPr>
      <dsp:spPr>
        <a:xfrm>
          <a:off x="2867248" y="525960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3938020"/>
                <a:satOff val="0"/>
                <a:lumOff val="686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3938020"/>
                <a:satOff val="0"/>
                <a:lumOff val="686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3938020"/>
                <a:satOff val="0"/>
                <a:lumOff val="686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rivela le cose profonde di Dio </a:t>
          </a:r>
          <a:r>
            <a:rPr lang="es-ES" sz="1600" b="1" kern="1200" dirty="0"/>
            <a:t>(1 Co 2:10)</a:t>
          </a:r>
          <a:endParaRPr lang="es-ES" sz="1600" kern="1200" dirty="0"/>
        </a:p>
      </dsp:txBody>
      <dsp:txXfrm>
        <a:off x="2888971" y="547683"/>
        <a:ext cx="4888567" cy="401547"/>
      </dsp:txXfrm>
    </dsp:sp>
    <dsp:sp modelId="{0D801C42-31A2-4EF3-AF3B-6399C4737A95}">
      <dsp:nvSpPr>
        <dsp:cNvPr id="0" name=""/>
        <dsp:cNvSpPr/>
      </dsp:nvSpPr>
      <dsp:spPr>
        <a:xfrm>
          <a:off x="3165452" y="1042465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5907031"/>
                <a:satOff val="0"/>
                <a:lumOff val="1029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5907031"/>
                <a:satOff val="0"/>
                <a:lumOff val="1029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5907031"/>
                <a:satOff val="0"/>
                <a:lumOff val="1029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insegna </a:t>
          </a:r>
          <a:r>
            <a:rPr lang="es-ES" sz="1600" b="1" kern="1200" dirty="0"/>
            <a:t>(1 Co 2:13)</a:t>
          </a:r>
          <a:endParaRPr lang="es-ES" sz="1800" kern="1200" dirty="0"/>
        </a:p>
      </dsp:txBody>
      <dsp:txXfrm>
        <a:off x="3187175" y="1064188"/>
        <a:ext cx="4888567" cy="401547"/>
      </dsp:txXfrm>
    </dsp:sp>
    <dsp:sp modelId="{9DF2EB2B-50AD-40C5-ACB1-9C6D4A8DA127}">
      <dsp:nvSpPr>
        <dsp:cNvPr id="0" name=""/>
        <dsp:cNvSpPr/>
      </dsp:nvSpPr>
      <dsp:spPr>
        <a:xfrm>
          <a:off x="3369436" y="1573091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7876041"/>
                <a:satOff val="0"/>
                <a:lumOff val="13726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7876041"/>
                <a:satOff val="0"/>
                <a:lumOff val="13726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7876041"/>
                <a:satOff val="0"/>
                <a:lumOff val="13726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Dimora in noi </a:t>
          </a:r>
          <a:r>
            <a:rPr lang="es-ES" sz="1600" b="1" kern="1200" dirty="0"/>
            <a:t>(1 Co 3:16)</a:t>
          </a:r>
          <a:endParaRPr lang="es-ES" sz="1800" kern="1200" dirty="0"/>
        </a:p>
      </dsp:txBody>
      <dsp:txXfrm>
        <a:off x="3391159" y="1594814"/>
        <a:ext cx="4888567" cy="401547"/>
      </dsp:txXfrm>
    </dsp:sp>
    <dsp:sp modelId="{1B15EB88-DE13-4A66-B4C1-998A3321B252}">
      <dsp:nvSpPr>
        <dsp:cNvPr id="0" name=""/>
        <dsp:cNvSpPr/>
      </dsp:nvSpPr>
      <dsp:spPr>
        <a:xfrm>
          <a:off x="3413542" y="2130625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9845051"/>
                <a:satOff val="0"/>
                <a:lumOff val="17157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9845051"/>
                <a:satOff val="0"/>
                <a:lumOff val="17157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9845051"/>
                <a:satOff val="0"/>
                <a:lumOff val="17157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Coopera con Cristo per la nostra giustificazione </a:t>
          </a:r>
          <a:r>
            <a:rPr lang="es-ES" sz="1600" b="1" kern="1200" dirty="0"/>
            <a:t>(1 Co 6:11)</a:t>
          </a:r>
          <a:endParaRPr lang="es-ES" sz="1800" kern="1200" dirty="0"/>
        </a:p>
      </dsp:txBody>
      <dsp:txXfrm>
        <a:off x="3435265" y="2152348"/>
        <a:ext cx="4888567" cy="401547"/>
      </dsp:txXfrm>
    </dsp:sp>
    <dsp:sp modelId="{9900CF7D-14E8-4663-A088-E43D6B7FB1F6}">
      <dsp:nvSpPr>
        <dsp:cNvPr id="0" name=""/>
        <dsp:cNvSpPr/>
      </dsp:nvSpPr>
      <dsp:spPr>
        <a:xfrm>
          <a:off x="3413542" y="2687281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11814062"/>
                <a:satOff val="0"/>
                <a:lumOff val="20588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1814062"/>
                <a:satOff val="0"/>
                <a:lumOff val="20588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1814062"/>
                <a:satOff val="0"/>
                <a:lumOff val="20588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Concede doni spirituali   </a:t>
          </a:r>
          <a:r>
            <a:rPr lang="es-ES" sz="1600" b="1" kern="1200" dirty="0"/>
            <a:t>(1 Co 12:7-11)</a:t>
          </a:r>
          <a:endParaRPr lang="es-ES" sz="1800" kern="1200" dirty="0"/>
        </a:p>
      </dsp:txBody>
      <dsp:txXfrm>
        <a:off x="3435265" y="2709004"/>
        <a:ext cx="4888567" cy="401547"/>
      </dsp:txXfrm>
    </dsp:sp>
    <dsp:sp modelId="{13B4C596-3721-4459-9567-3EA26BF4FCD2}">
      <dsp:nvSpPr>
        <dsp:cNvPr id="0" name=""/>
        <dsp:cNvSpPr/>
      </dsp:nvSpPr>
      <dsp:spPr>
        <a:xfrm>
          <a:off x="3369436" y="3234877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13783071"/>
                <a:satOff val="0"/>
                <a:lumOff val="24020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3783071"/>
                <a:satOff val="0"/>
                <a:lumOff val="24020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3783071"/>
                <a:satOff val="0"/>
                <a:lumOff val="24020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sigilla per la salvezza   </a:t>
          </a:r>
          <a:r>
            <a:rPr lang="es-ES" sz="1600" b="1" kern="1200" dirty="0"/>
            <a:t>(2 Co 1:22)</a:t>
          </a:r>
          <a:endParaRPr lang="es-ES" sz="1800" kern="1200" dirty="0"/>
        </a:p>
      </dsp:txBody>
      <dsp:txXfrm>
        <a:off x="3391159" y="3256600"/>
        <a:ext cx="4888567" cy="401547"/>
      </dsp:txXfrm>
    </dsp:sp>
    <dsp:sp modelId="{24943E46-412F-46CD-8749-4A3BB8E9AA85}">
      <dsp:nvSpPr>
        <dsp:cNvPr id="0" name=""/>
        <dsp:cNvSpPr/>
      </dsp:nvSpPr>
      <dsp:spPr>
        <a:xfrm>
          <a:off x="3165452" y="3765503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15752082"/>
                <a:satOff val="0"/>
                <a:lumOff val="27451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5752082"/>
                <a:satOff val="0"/>
                <a:lumOff val="27451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5752082"/>
                <a:satOff val="0"/>
                <a:lumOff val="27451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Imprime la legge nei nostri cuori </a:t>
          </a:r>
          <a:r>
            <a:rPr lang="es-ES" sz="1600" b="1" kern="1200" dirty="0"/>
            <a:t>(2 Co 3:3)</a:t>
          </a:r>
          <a:endParaRPr lang="es-ES" sz="1800" kern="1200" dirty="0"/>
        </a:p>
      </dsp:txBody>
      <dsp:txXfrm>
        <a:off x="3187175" y="3787226"/>
        <a:ext cx="4888567" cy="401547"/>
      </dsp:txXfrm>
    </dsp:sp>
    <dsp:sp modelId="{A3F120AB-64B0-4964-BE0B-95767E62F9BE}">
      <dsp:nvSpPr>
        <dsp:cNvPr id="0" name=""/>
        <dsp:cNvSpPr/>
      </dsp:nvSpPr>
      <dsp:spPr>
        <a:xfrm>
          <a:off x="2867248" y="4282008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17721092"/>
                <a:satOff val="0"/>
                <a:lumOff val="30883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7721092"/>
                <a:satOff val="0"/>
                <a:lumOff val="30883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7721092"/>
                <a:satOff val="0"/>
                <a:lumOff val="30883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dà nuova vita in Cristo </a:t>
          </a:r>
          <a:r>
            <a:rPr lang="es-ES" sz="1600" b="1" kern="1200" dirty="0"/>
            <a:t>(2 Co 3:6)</a:t>
          </a:r>
          <a:endParaRPr lang="es-ES" sz="1800" kern="1200" dirty="0"/>
        </a:p>
      </dsp:txBody>
      <dsp:txXfrm>
        <a:off x="2888971" y="4303731"/>
        <a:ext cx="4888567" cy="401547"/>
      </dsp:txXfrm>
    </dsp:sp>
    <dsp:sp modelId="{CE6FBBC4-F657-4897-8DE9-FCDDA9D2647A}">
      <dsp:nvSpPr>
        <dsp:cNvPr id="0" name=""/>
        <dsp:cNvSpPr/>
      </dsp:nvSpPr>
      <dsp:spPr>
        <a:xfrm>
          <a:off x="2483884" y="4828324"/>
          <a:ext cx="4932013" cy="444993"/>
        </a:xfrm>
        <a:prstGeom prst="roundRect">
          <a:avLst/>
        </a:prstGeom>
        <a:gradFill rotWithShape="0">
          <a:gsLst>
            <a:gs pos="0">
              <a:schemeClr val="accent5">
                <a:hueOff val="19690102"/>
                <a:satOff val="0"/>
                <a:lumOff val="34314"/>
                <a:alphaOff val="0"/>
                <a:lumMod val="110000"/>
                <a:satMod val="105000"/>
                <a:tint val="67000"/>
              </a:schemeClr>
            </a:gs>
            <a:gs pos="50000">
              <a:schemeClr val="accent5">
                <a:hueOff val="19690102"/>
                <a:satOff val="0"/>
                <a:lumOff val="34314"/>
                <a:alphaOff val="0"/>
                <a:lumMod val="105000"/>
                <a:satMod val="103000"/>
                <a:tint val="73000"/>
              </a:schemeClr>
            </a:gs>
            <a:gs pos="100000">
              <a:schemeClr val="accent5">
                <a:hueOff val="19690102"/>
                <a:satOff val="0"/>
                <a:lumOff val="34314"/>
                <a:alphaOff val="0"/>
                <a:lumMod val="105000"/>
                <a:satMod val="109000"/>
                <a:tint val="81000"/>
              </a:schemeClr>
            </a:gs>
          </a:gsLst>
          <a:lin ang="5400000" scaled="0"/>
        </a:gradFill>
        <a:ln>
          <a:noFill/>
        </a:ln>
        <a:effectLst>
          <a:outerShdw blurRad="50800" dist="38100" dir="2700000" algn="tl" rotWithShape="0">
            <a:prstClr val="black">
              <a:alpha val="40000"/>
            </a:prstClr>
          </a:outerShdw>
        </a:effectLst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430" tIns="11430" rIns="11430" bIns="1143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Ci libera dal peccato  </a:t>
          </a:r>
          <a:r>
            <a:rPr lang="es-ES" sz="1600" b="1" kern="1200" dirty="0"/>
            <a:t>(2 Co 3:17)</a:t>
          </a:r>
          <a:endParaRPr lang="es-ES" sz="1800" kern="1200" dirty="0"/>
        </a:p>
      </dsp:txBody>
      <dsp:txXfrm>
        <a:off x="2505607" y="4850047"/>
        <a:ext cx="4888567" cy="401547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01C6A18-A99D-4269-9AAD-BF05AA98B17F}">
      <dsp:nvSpPr>
        <dsp:cNvPr id="0" name=""/>
        <dsp:cNvSpPr/>
      </dsp:nvSpPr>
      <dsp:spPr>
        <a:xfrm>
          <a:off x="9724472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694"/>
              </a:lnTo>
              <a:lnTo>
                <a:pt x="1311638" y="212694"/>
              </a:lnTo>
              <a:lnTo>
                <a:pt x="1311638" y="31211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74645FEC-BC51-4E61-85C6-353896DB9A62}">
      <dsp:nvSpPr>
        <dsp:cNvPr id="0" name=""/>
        <dsp:cNvSpPr/>
      </dsp:nvSpPr>
      <dsp:spPr>
        <a:xfrm>
          <a:off x="9678752" y="845706"/>
          <a:ext cx="91440" cy="3121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211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D7C5C8B0-5AC9-47D6-B23F-05E1C933D28D}">
      <dsp:nvSpPr>
        <dsp:cNvPr id="0" name=""/>
        <dsp:cNvSpPr/>
      </dsp:nvSpPr>
      <dsp:spPr>
        <a:xfrm>
          <a:off x="8412834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1311638" y="0"/>
              </a:moveTo>
              <a:lnTo>
                <a:pt x="1311638" y="212694"/>
              </a:lnTo>
              <a:lnTo>
                <a:pt x="0" y="212694"/>
              </a:lnTo>
              <a:lnTo>
                <a:pt x="0" y="312110"/>
              </a:lnTo>
            </a:path>
          </a:pathLst>
        </a:custGeom>
        <a:noFill/>
        <a:ln w="1905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9DC503A-09B4-4BAB-BF38-43601FD1D1CF}">
      <dsp:nvSpPr>
        <dsp:cNvPr id="0" name=""/>
        <dsp:cNvSpPr/>
      </dsp:nvSpPr>
      <dsp:spPr>
        <a:xfrm>
          <a:off x="5789558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694"/>
              </a:lnTo>
              <a:lnTo>
                <a:pt x="1311638" y="212694"/>
              </a:lnTo>
              <a:lnTo>
                <a:pt x="1311638" y="312110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50F0F7B-178A-4A4E-BB0E-37057709B70B}">
      <dsp:nvSpPr>
        <dsp:cNvPr id="0" name=""/>
        <dsp:cNvSpPr/>
      </dsp:nvSpPr>
      <dsp:spPr>
        <a:xfrm>
          <a:off x="5743838" y="845706"/>
          <a:ext cx="91440" cy="3121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2110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E8914F-2661-41CB-A73C-55D2744D1997}">
      <dsp:nvSpPr>
        <dsp:cNvPr id="0" name=""/>
        <dsp:cNvSpPr/>
      </dsp:nvSpPr>
      <dsp:spPr>
        <a:xfrm>
          <a:off x="4477919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1311638" y="0"/>
              </a:moveTo>
              <a:lnTo>
                <a:pt x="1311638" y="212694"/>
              </a:lnTo>
              <a:lnTo>
                <a:pt x="0" y="212694"/>
              </a:lnTo>
              <a:lnTo>
                <a:pt x="0" y="312110"/>
              </a:lnTo>
            </a:path>
          </a:pathLst>
        </a:custGeom>
        <a:noFill/>
        <a:ln w="1905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4FC5D0A9-F778-4CCB-A70A-B0CFD4F35A07}">
      <dsp:nvSpPr>
        <dsp:cNvPr id="0" name=""/>
        <dsp:cNvSpPr/>
      </dsp:nvSpPr>
      <dsp:spPr>
        <a:xfrm>
          <a:off x="1854643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12694"/>
              </a:lnTo>
              <a:lnTo>
                <a:pt x="1311638" y="212694"/>
              </a:lnTo>
              <a:lnTo>
                <a:pt x="1311638" y="312110"/>
              </a:lnTo>
            </a:path>
          </a:pathLst>
        </a:cu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D13135-A23C-410E-99C8-CA759496CE70}">
      <dsp:nvSpPr>
        <dsp:cNvPr id="0" name=""/>
        <dsp:cNvSpPr/>
      </dsp:nvSpPr>
      <dsp:spPr>
        <a:xfrm>
          <a:off x="1808923" y="845706"/>
          <a:ext cx="91440" cy="312110"/>
        </a:xfrm>
        <a:custGeom>
          <a:avLst/>
          <a:gdLst/>
          <a:ahLst/>
          <a:cxnLst/>
          <a:rect l="0" t="0" r="0" b="0"/>
          <a:pathLst>
            <a:path>
              <a:moveTo>
                <a:pt x="45720" y="0"/>
              </a:moveTo>
              <a:lnTo>
                <a:pt x="45720" y="312110"/>
              </a:lnTo>
            </a:path>
          </a:pathLst>
        </a:cu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4B01DD4-B8B1-4714-886E-36DA6AA7BBAC}">
      <dsp:nvSpPr>
        <dsp:cNvPr id="0" name=""/>
        <dsp:cNvSpPr/>
      </dsp:nvSpPr>
      <dsp:spPr>
        <a:xfrm>
          <a:off x="543005" y="845706"/>
          <a:ext cx="1311638" cy="312110"/>
        </a:xfrm>
        <a:custGeom>
          <a:avLst/>
          <a:gdLst/>
          <a:ahLst/>
          <a:cxnLst/>
          <a:rect l="0" t="0" r="0" b="0"/>
          <a:pathLst>
            <a:path>
              <a:moveTo>
                <a:pt x="1311638" y="0"/>
              </a:moveTo>
              <a:lnTo>
                <a:pt x="1311638" y="212694"/>
              </a:lnTo>
              <a:lnTo>
                <a:pt x="0" y="212694"/>
              </a:lnTo>
              <a:lnTo>
                <a:pt x="0" y="312110"/>
              </a:lnTo>
            </a:path>
          </a:pathLst>
        </a:custGeom>
        <a:noFill/>
        <a:ln w="1905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816F1B4-6125-47FB-AE02-DD970FB53036}">
      <dsp:nvSpPr>
        <dsp:cNvPr id="0" name=""/>
        <dsp:cNvSpPr/>
      </dsp:nvSpPr>
      <dsp:spPr>
        <a:xfrm>
          <a:off x="874645" y="164250"/>
          <a:ext cx="1959995" cy="681455"/>
        </a:xfrm>
        <a:prstGeom prst="roundRect">
          <a:avLst>
            <a:gd name="adj" fmla="val 10000"/>
          </a:avLst>
        </a:prstGeom>
        <a:solidFill>
          <a:schemeClr val="accent3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104C7D4-B147-435C-8DF8-0AFF60B50420}">
      <dsp:nvSpPr>
        <dsp:cNvPr id="0" name=""/>
        <dsp:cNvSpPr/>
      </dsp:nvSpPr>
      <dsp:spPr>
        <a:xfrm>
          <a:off x="993885" y="277528"/>
          <a:ext cx="1959995" cy="6814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</a:schemeClr>
        </a:solidFill>
        <a:ln w="12700" cap="flat" cmpd="sng" algn="ctr">
          <a:solidFill>
            <a:schemeClr val="accent3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  <a:sp3d extrusionH="57150">
            <a:bevelT w="38100" h="38100"/>
          </a:sp3d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3">
                  <a:lumMod val="50000"/>
                </a:schemeClr>
              </a:solidFill>
            </a:rPr>
            <a:t>LA GRAZIA</a:t>
          </a:r>
          <a:endParaRPr lang="es-ES" sz="2000" kern="1200" dirty="0">
            <a:solidFill>
              <a:schemeClr val="accent3">
                <a:lumMod val="50000"/>
              </a:schemeClr>
            </a:solidFill>
          </a:endParaRPr>
        </a:p>
      </dsp:txBody>
      <dsp:txXfrm>
        <a:off x="1013844" y="297487"/>
        <a:ext cx="1920077" cy="641537"/>
      </dsp:txXfrm>
    </dsp:sp>
    <dsp:sp modelId="{4DDC96C1-DE7F-4317-AFD3-2F9EF80CD704}">
      <dsp:nvSpPr>
        <dsp:cNvPr id="0" name=""/>
        <dsp:cNvSpPr/>
      </dsp:nvSpPr>
      <dsp:spPr>
        <a:xfrm>
          <a:off x="6426" y="1157816"/>
          <a:ext cx="1073158" cy="1155782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8E193149-A306-404F-B5A7-60D2B19D7615}">
      <dsp:nvSpPr>
        <dsp:cNvPr id="0" name=""/>
        <dsp:cNvSpPr/>
      </dsp:nvSpPr>
      <dsp:spPr>
        <a:xfrm>
          <a:off x="125665" y="1271094"/>
          <a:ext cx="1073158" cy="1155782"/>
        </a:xfrm>
        <a:prstGeom prst="roundRect">
          <a:avLst>
            <a:gd name="adj" fmla="val 10000"/>
          </a:avLst>
        </a:prstGeom>
        <a:solidFill>
          <a:srgbClr val="D5FFD5"/>
        </a:solidFill>
        <a:ln w="12700" cap="flat" cmpd="sng" algn="ctr">
          <a:solidFill>
            <a:schemeClr val="bg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Padre    </a:t>
          </a:r>
          <a:r>
            <a:rPr lang="es-ES" sz="1400" b="1" kern="1200" dirty="0"/>
            <a:t>(1 Co 1:3)</a:t>
          </a:r>
          <a:endParaRPr lang="es-ES" sz="1400" kern="1200" dirty="0"/>
        </a:p>
      </dsp:txBody>
      <dsp:txXfrm>
        <a:off x="157097" y="1302526"/>
        <a:ext cx="1010294" cy="1092918"/>
      </dsp:txXfrm>
    </dsp:sp>
    <dsp:sp modelId="{2FB6D634-DC48-42A7-AEC8-4B8B3FFEF0D6}">
      <dsp:nvSpPr>
        <dsp:cNvPr id="0" name=""/>
        <dsp:cNvSpPr/>
      </dsp:nvSpPr>
      <dsp:spPr>
        <a:xfrm>
          <a:off x="1318064" y="1157816"/>
          <a:ext cx="1073158" cy="11557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D85C206E-A8D1-4681-AF62-9B9DC4C48C43}">
      <dsp:nvSpPr>
        <dsp:cNvPr id="0" name=""/>
        <dsp:cNvSpPr/>
      </dsp:nvSpPr>
      <dsp:spPr>
        <a:xfrm>
          <a:off x="1437304" y="1271094"/>
          <a:ext cx="1073158" cy="1155782"/>
        </a:xfrm>
        <a:prstGeom prst="roundRect">
          <a:avLst>
            <a:gd name="adj" fmla="val 10000"/>
          </a:avLst>
        </a:prstGeom>
        <a:solidFill>
          <a:srgbClr val="FCEADC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Figlio      </a:t>
          </a:r>
          <a:r>
            <a:rPr lang="es-ES" sz="1400" b="1" kern="1200" dirty="0"/>
            <a:t>(1 Co 1:3)</a:t>
          </a:r>
          <a:endParaRPr lang="es-ES" sz="1400" kern="1200" dirty="0"/>
        </a:p>
      </dsp:txBody>
      <dsp:txXfrm>
        <a:off x="1468736" y="1302526"/>
        <a:ext cx="1010294" cy="1092918"/>
      </dsp:txXfrm>
    </dsp:sp>
    <dsp:sp modelId="{B2511572-0AE8-4DD6-AADE-EF8FBC460391}">
      <dsp:nvSpPr>
        <dsp:cNvPr id="0" name=""/>
        <dsp:cNvSpPr/>
      </dsp:nvSpPr>
      <dsp:spPr>
        <a:xfrm>
          <a:off x="2629702" y="1157816"/>
          <a:ext cx="1073158" cy="115578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9E62602-DC36-47FC-A724-2AD2E9998048}">
      <dsp:nvSpPr>
        <dsp:cNvPr id="0" name=""/>
        <dsp:cNvSpPr/>
      </dsp:nvSpPr>
      <dsp:spPr>
        <a:xfrm>
          <a:off x="2748942" y="1271094"/>
          <a:ext cx="1073158" cy="1155782"/>
        </a:xfrm>
        <a:prstGeom prst="roundRect">
          <a:avLst>
            <a:gd name="adj" fmla="val 10000"/>
          </a:avLst>
        </a:prstGeom>
        <a:solidFill>
          <a:srgbClr val="F9E7F3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Dello Spirito </a:t>
          </a:r>
          <a:r>
            <a:rPr lang="es-ES" sz="1400" b="1" kern="1200" dirty="0"/>
            <a:t>(Eb 10:29)</a:t>
          </a:r>
          <a:endParaRPr lang="es-ES" sz="1800" kern="1200" dirty="0"/>
        </a:p>
      </dsp:txBody>
      <dsp:txXfrm>
        <a:off x="2780374" y="1302526"/>
        <a:ext cx="1010294" cy="1092918"/>
      </dsp:txXfrm>
    </dsp:sp>
    <dsp:sp modelId="{D7B9E488-15FF-4AF7-B7AA-CA7D72FF3080}">
      <dsp:nvSpPr>
        <dsp:cNvPr id="0" name=""/>
        <dsp:cNvSpPr/>
      </dsp:nvSpPr>
      <dsp:spPr>
        <a:xfrm>
          <a:off x="4809560" y="164250"/>
          <a:ext cx="1959995" cy="681455"/>
        </a:xfrm>
        <a:prstGeom prst="roundRect">
          <a:avLst>
            <a:gd name="adj" fmla="val 10000"/>
          </a:avLst>
        </a:prstGeom>
        <a:solidFill>
          <a:schemeClr val="accent6">
            <a:lumMod val="50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FDFAA8D-129B-40AA-8324-CFAA20EAA893}">
      <dsp:nvSpPr>
        <dsp:cNvPr id="0" name=""/>
        <dsp:cNvSpPr/>
      </dsp:nvSpPr>
      <dsp:spPr>
        <a:xfrm>
          <a:off x="4928800" y="277528"/>
          <a:ext cx="1959995" cy="6814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</a:schemeClr>
        </a:solidFill>
        <a:ln w="12700" cap="flat" cmpd="sng" algn="ctr">
          <a:solidFill>
            <a:schemeClr val="accent6">
              <a:lumMod val="50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  <a:sp3d extrusionH="57150">
            <a:bevelT w="38100" h="38100"/>
          </a:sp3d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accent6">
                  <a:lumMod val="50000"/>
                </a:schemeClr>
              </a:solidFill>
            </a:rPr>
            <a:t>L’AMORE</a:t>
          </a:r>
          <a:endParaRPr lang="es-ES" sz="2000" kern="1200" dirty="0">
            <a:solidFill>
              <a:schemeClr val="accent6">
                <a:lumMod val="50000"/>
              </a:schemeClr>
            </a:solidFill>
          </a:endParaRPr>
        </a:p>
      </dsp:txBody>
      <dsp:txXfrm>
        <a:off x="4948759" y="297487"/>
        <a:ext cx="1920077" cy="641537"/>
      </dsp:txXfrm>
    </dsp:sp>
    <dsp:sp modelId="{49B59797-3481-4C40-A1C4-6DB32CCEA93E}">
      <dsp:nvSpPr>
        <dsp:cNvPr id="0" name=""/>
        <dsp:cNvSpPr/>
      </dsp:nvSpPr>
      <dsp:spPr>
        <a:xfrm>
          <a:off x="3941340" y="1157816"/>
          <a:ext cx="1073158" cy="1155782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78DAD12-FADC-48AA-9B16-96F6BC2B63BE}">
      <dsp:nvSpPr>
        <dsp:cNvPr id="0" name=""/>
        <dsp:cNvSpPr/>
      </dsp:nvSpPr>
      <dsp:spPr>
        <a:xfrm>
          <a:off x="4060580" y="1271094"/>
          <a:ext cx="1073158" cy="1155782"/>
        </a:xfrm>
        <a:prstGeom prst="roundRect">
          <a:avLst>
            <a:gd name="adj" fmla="val 10000"/>
          </a:avLst>
        </a:prstGeom>
        <a:solidFill>
          <a:srgbClr val="D5FFD5"/>
        </a:solidFill>
        <a:ln w="12700" cap="flat" cmpd="sng" algn="ctr">
          <a:solidFill>
            <a:schemeClr val="bg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Padre </a:t>
          </a:r>
          <a:r>
            <a:rPr lang="es-ES" sz="1400" b="1" kern="1200" dirty="0"/>
            <a:t>(1 </a:t>
          </a:r>
          <a:r>
            <a:rPr lang="es-ES" sz="1400" b="1" kern="1200" dirty="0" err="1"/>
            <a:t>Gv</a:t>
          </a:r>
          <a:r>
            <a:rPr lang="es-ES" sz="1400" b="1" kern="1200" dirty="0"/>
            <a:t> 2:15)</a:t>
          </a:r>
          <a:endParaRPr lang="es-ES" sz="1400" kern="1200" dirty="0"/>
        </a:p>
      </dsp:txBody>
      <dsp:txXfrm>
        <a:off x="4092012" y="1302526"/>
        <a:ext cx="1010294" cy="1092918"/>
      </dsp:txXfrm>
    </dsp:sp>
    <dsp:sp modelId="{A9326056-F283-4110-A4D1-E602548DD7D2}">
      <dsp:nvSpPr>
        <dsp:cNvPr id="0" name=""/>
        <dsp:cNvSpPr/>
      </dsp:nvSpPr>
      <dsp:spPr>
        <a:xfrm>
          <a:off x="5252978" y="1157816"/>
          <a:ext cx="1073158" cy="11557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43D63800-FB49-4A0F-BA62-8C489EE365AE}">
      <dsp:nvSpPr>
        <dsp:cNvPr id="0" name=""/>
        <dsp:cNvSpPr/>
      </dsp:nvSpPr>
      <dsp:spPr>
        <a:xfrm>
          <a:off x="5372218" y="1271094"/>
          <a:ext cx="1073158" cy="1155782"/>
        </a:xfrm>
        <a:prstGeom prst="roundRect">
          <a:avLst>
            <a:gd name="adj" fmla="val 10000"/>
          </a:avLst>
        </a:prstGeom>
        <a:solidFill>
          <a:srgbClr val="FCEADC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Figlio </a:t>
          </a:r>
          <a:r>
            <a:rPr lang="es-ES" sz="1200" b="1" kern="1200" dirty="0"/>
            <a:t>(Ro 8:35)</a:t>
          </a:r>
          <a:endParaRPr lang="es-ES" sz="1200" kern="1200" dirty="0"/>
        </a:p>
      </dsp:txBody>
      <dsp:txXfrm>
        <a:off x="5403650" y="1302526"/>
        <a:ext cx="1010294" cy="1092918"/>
      </dsp:txXfrm>
    </dsp:sp>
    <dsp:sp modelId="{89A42EA8-30C8-4ACE-BF5C-1AB092E41134}">
      <dsp:nvSpPr>
        <dsp:cNvPr id="0" name=""/>
        <dsp:cNvSpPr/>
      </dsp:nvSpPr>
      <dsp:spPr>
        <a:xfrm>
          <a:off x="6564617" y="1157816"/>
          <a:ext cx="1073158" cy="115578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EE922EDE-7FFF-4F1C-AB6D-4C816D9A7E23}">
      <dsp:nvSpPr>
        <dsp:cNvPr id="0" name=""/>
        <dsp:cNvSpPr/>
      </dsp:nvSpPr>
      <dsp:spPr>
        <a:xfrm>
          <a:off x="6683856" y="1271094"/>
          <a:ext cx="1073158" cy="1155782"/>
        </a:xfrm>
        <a:prstGeom prst="roundRect">
          <a:avLst>
            <a:gd name="adj" fmla="val 10000"/>
          </a:avLst>
        </a:prstGeom>
        <a:solidFill>
          <a:srgbClr val="F9E7F3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Dello Spirito </a:t>
          </a:r>
          <a:r>
            <a:rPr lang="es-ES" sz="1200" b="1" kern="1200" dirty="0"/>
            <a:t>(Ro 15:30)</a:t>
          </a:r>
          <a:endParaRPr lang="es-ES" sz="1800" kern="1200" dirty="0"/>
        </a:p>
      </dsp:txBody>
      <dsp:txXfrm>
        <a:off x="6715288" y="1302526"/>
        <a:ext cx="1010294" cy="1092918"/>
      </dsp:txXfrm>
    </dsp:sp>
    <dsp:sp modelId="{8E9AF133-1296-427E-A71C-AE536D27D610}">
      <dsp:nvSpPr>
        <dsp:cNvPr id="0" name=""/>
        <dsp:cNvSpPr/>
      </dsp:nvSpPr>
      <dsp:spPr>
        <a:xfrm>
          <a:off x="8744475" y="164250"/>
          <a:ext cx="1959995" cy="681455"/>
        </a:xfrm>
        <a:prstGeom prst="roundRect">
          <a:avLst>
            <a:gd name="adj" fmla="val 10000"/>
          </a:avLst>
        </a:prstGeom>
        <a:solidFill>
          <a:schemeClr val="tx2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CBDCF886-5C6E-4719-9748-8ED1E8952F64}">
      <dsp:nvSpPr>
        <dsp:cNvPr id="0" name=""/>
        <dsp:cNvSpPr/>
      </dsp:nvSpPr>
      <dsp:spPr>
        <a:xfrm>
          <a:off x="8863714" y="277528"/>
          <a:ext cx="1959995" cy="681455"/>
        </a:xfrm>
        <a:prstGeom prst="roundRect">
          <a:avLst>
            <a:gd name="adj" fmla="val 10000"/>
          </a:avLst>
        </a:prstGeom>
        <a:solidFill>
          <a:schemeClr val="lt1">
            <a:hueOff val="0"/>
            <a:satOff val="0"/>
            <a:lumOff val="0"/>
          </a:schemeClr>
        </a:solidFill>
        <a:ln w="12700" cap="flat" cmpd="sng" algn="ctr">
          <a:solidFill>
            <a:schemeClr val="tx2">
              <a:lumMod val="7500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76200" tIns="76200" rIns="76200" bIns="76200" numCol="1" spcCol="1270" anchor="ctr" anchorCtr="0">
          <a:noAutofit/>
          <a:sp3d extrusionH="57150">
            <a:bevelT w="38100" h="38100"/>
          </a:sp3d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2000" b="1" kern="1200" dirty="0">
              <a:solidFill>
                <a:schemeClr val="tx2">
                  <a:lumMod val="50000"/>
                </a:schemeClr>
              </a:solidFill>
            </a:rPr>
            <a:t>LA COMUNIONE</a:t>
          </a:r>
          <a:endParaRPr lang="es-ES" sz="2000" kern="1200" dirty="0">
            <a:solidFill>
              <a:schemeClr val="tx2">
                <a:lumMod val="50000"/>
              </a:schemeClr>
            </a:solidFill>
          </a:endParaRPr>
        </a:p>
      </dsp:txBody>
      <dsp:txXfrm>
        <a:off x="8883673" y="297487"/>
        <a:ext cx="1920077" cy="641537"/>
      </dsp:txXfrm>
    </dsp:sp>
    <dsp:sp modelId="{26C6689F-91F7-469C-A068-D0613E0DC1AF}">
      <dsp:nvSpPr>
        <dsp:cNvPr id="0" name=""/>
        <dsp:cNvSpPr/>
      </dsp:nvSpPr>
      <dsp:spPr>
        <a:xfrm>
          <a:off x="7876255" y="1157816"/>
          <a:ext cx="1073158" cy="1155782"/>
        </a:xfrm>
        <a:prstGeom prst="roundRect">
          <a:avLst>
            <a:gd name="adj" fmla="val 10000"/>
          </a:avLst>
        </a:prstGeom>
        <a:solidFill>
          <a:schemeClr val="bg2"/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1B624211-37B8-479B-9566-6BDBF1CC9213}">
      <dsp:nvSpPr>
        <dsp:cNvPr id="0" name=""/>
        <dsp:cNvSpPr/>
      </dsp:nvSpPr>
      <dsp:spPr>
        <a:xfrm>
          <a:off x="7995495" y="1271094"/>
          <a:ext cx="1073158" cy="1155782"/>
        </a:xfrm>
        <a:prstGeom prst="roundRect">
          <a:avLst>
            <a:gd name="adj" fmla="val 10000"/>
          </a:avLst>
        </a:prstGeom>
        <a:solidFill>
          <a:srgbClr val="D5FFD5"/>
        </a:solidFill>
        <a:ln w="12700" cap="flat" cmpd="sng" algn="ctr">
          <a:solidFill>
            <a:schemeClr val="bg2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Padre </a:t>
          </a:r>
          <a:r>
            <a:rPr lang="es-ES" sz="1600" b="1" kern="1200" dirty="0"/>
            <a:t>(1 </a:t>
          </a:r>
          <a:r>
            <a:rPr lang="es-ES" sz="1600" b="1" kern="1200" dirty="0" err="1"/>
            <a:t>Gv</a:t>
          </a:r>
          <a:r>
            <a:rPr lang="es-ES" sz="1600" b="1" kern="1200" dirty="0"/>
            <a:t> 1:3)</a:t>
          </a:r>
          <a:endParaRPr lang="es-ES" sz="1800" kern="1200" dirty="0"/>
        </a:p>
      </dsp:txBody>
      <dsp:txXfrm>
        <a:off x="8026927" y="1302526"/>
        <a:ext cx="1010294" cy="1092918"/>
      </dsp:txXfrm>
    </dsp:sp>
    <dsp:sp modelId="{37283C6F-FF8D-44B1-8133-781BD7F8DED8}">
      <dsp:nvSpPr>
        <dsp:cNvPr id="0" name=""/>
        <dsp:cNvSpPr/>
      </dsp:nvSpPr>
      <dsp:spPr>
        <a:xfrm>
          <a:off x="9187893" y="1157816"/>
          <a:ext cx="1073158" cy="115578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5">
                <a:hueOff val="0"/>
                <a:satOff val="0"/>
                <a:lumOff val="0"/>
                <a:alphaOff val="0"/>
                <a:satMod val="103000"/>
                <a:lumMod val="102000"/>
                <a:tint val="94000"/>
              </a:schemeClr>
            </a:gs>
            <a:gs pos="50000">
              <a:schemeClr val="accent5">
                <a:hueOff val="0"/>
                <a:satOff val="0"/>
                <a:lumOff val="0"/>
                <a:alphaOff val="0"/>
                <a:satMod val="110000"/>
                <a:lumMod val="100000"/>
                <a:shade val="100000"/>
              </a:schemeClr>
            </a:gs>
            <a:gs pos="100000">
              <a:schemeClr val="accent5">
                <a:hueOff val="0"/>
                <a:satOff val="0"/>
                <a:lumOff val="0"/>
                <a:alphaOff val="0"/>
                <a:lumMod val="99000"/>
                <a:satMod val="120000"/>
                <a:shade val="78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AAED4BD4-791C-44C9-AA55-9E39FD2C1106}">
      <dsp:nvSpPr>
        <dsp:cNvPr id="0" name=""/>
        <dsp:cNvSpPr/>
      </dsp:nvSpPr>
      <dsp:spPr>
        <a:xfrm>
          <a:off x="9307133" y="1271094"/>
          <a:ext cx="1073158" cy="1155782"/>
        </a:xfrm>
        <a:prstGeom prst="roundRect">
          <a:avLst>
            <a:gd name="adj" fmla="val 10000"/>
          </a:avLst>
        </a:prstGeom>
        <a:solidFill>
          <a:srgbClr val="FCEADC"/>
        </a:solidFill>
        <a:ln w="12700" cap="flat" cmpd="sng" algn="ctr">
          <a:solidFill>
            <a:schemeClr val="accent5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 Figlio </a:t>
          </a:r>
          <a:r>
            <a:rPr lang="es-ES" sz="1600" b="1" kern="1200" dirty="0"/>
            <a:t>(1 </a:t>
          </a:r>
          <a:r>
            <a:rPr lang="es-ES" sz="1600" b="1" kern="1200" dirty="0" err="1"/>
            <a:t>Gv</a:t>
          </a:r>
          <a:r>
            <a:rPr lang="es-ES" sz="1600" b="1" kern="1200" dirty="0"/>
            <a:t> 1:3)</a:t>
          </a:r>
          <a:endParaRPr lang="es-ES" sz="1800" kern="1200" dirty="0"/>
        </a:p>
      </dsp:txBody>
      <dsp:txXfrm>
        <a:off x="9338565" y="1302526"/>
        <a:ext cx="1010294" cy="1092918"/>
      </dsp:txXfrm>
    </dsp:sp>
    <dsp:sp modelId="{7DE1F87E-F234-4575-ADE9-B2731336F3AB}">
      <dsp:nvSpPr>
        <dsp:cNvPr id="0" name=""/>
        <dsp:cNvSpPr/>
      </dsp:nvSpPr>
      <dsp:spPr>
        <a:xfrm>
          <a:off x="10499531" y="1157816"/>
          <a:ext cx="1073158" cy="1155782"/>
        </a:xfrm>
        <a:prstGeom prst="roundRect">
          <a:avLst>
            <a:gd name="adj" fmla="val 10000"/>
          </a:avLst>
        </a:prstGeom>
        <a:solidFill>
          <a:schemeClr val="accent1">
            <a:lumMod val="75000"/>
          </a:schemeClr>
        </a:soli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</dsp:sp>
    <dsp:sp modelId="{5988285D-8B97-44BF-9C98-549C6AB7AD4B}">
      <dsp:nvSpPr>
        <dsp:cNvPr id="0" name=""/>
        <dsp:cNvSpPr/>
      </dsp:nvSpPr>
      <dsp:spPr>
        <a:xfrm>
          <a:off x="10618771" y="1271094"/>
          <a:ext cx="1073158" cy="1155782"/>
        </a:xfrm>
        <a:prstGeom prst="roundRect">
          <a:avLst>
            <a:gd name="adj" fmla="val 10000"/>
          </a:avLst>
        </a:prstGeom>
        <a:solidFill>
          <a:srgbClr val="F9E7F3"/>
        </a:solidFill>
        <a:ln w="12700" cap="flat" cmpd="sng" algn="ctr">
          <a:solidFill>
            <a:schemeClr val="accent1"/>
          </a:solidFill>
          <a:prstDash val="solid"/>
          <a:miter lim="800000"/>
        </a:ln>
        <a:effectLst/>
        <a:scene3d>
          <a:camera prst="orthographicFront"/>
          <a:lightRig rig="flat" dir="t"/>
        </a:scene3d>
        <a:sp3d z="190500" extrusionH="12700" prstMaterial="plastic">
          <a:bevelT w="50800" h="508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s-ES" sz="1800" b="1" kern="1200" dirty="0"/>
            <a:t>Dello Spirito (</a:t>
          </a:r>
          <a:r>
            <a:rPr lang="es-ES" sz="1800" b="1" kern="1200" dirty="0" err="1"/>
            <a:t>Fl</a:t>
          </a:r>
          <a:r>
            <a:rPr lang="es-ES" sz="1800" b="1" kern="1200" dirty="0"/>
            <a:t> 2:1)</a:t>
          </a:r>
          <a:endParaRPr lang="es-ES" sz="1800" kern="1200" dirty="0"/>
        </a:p>
      </dsp:txBody>
      <dsp:txXfrm>
        <a:off x="10650203" y="1302526"/>
        <a:ext cx="1010294" cy="1092918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4#1">
  <dgm:title val=""/>
  <dgm:desc val=""/>
  <dgm:catLst>
    <dgm:cat type="list" pri="13000"/>
    <dgm:cat type="picture" pri="26000"/>
    <dgm:cat type="pictureconvert" pri="26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CirclePictureHierarchy">
  <dgm:title val=""/>
  <dgm:desc val=""/>
  <dgm:catLst>
    <dgm:cat type="hierarchy" pri="1750"/>
    <dgm:cat type="picture" pri="23000"/>
    <dgm:cat type="pictureconvert" pri="23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5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h" for="ch" forName="image" refType="h" fact="0.8"/>
              <dgm:constr type="w" for="ch" forName="image" refType="h" refFor="ch" refForName="image"/>
              <dgm:constr type="t" for="ch" forName="image" refType="h" fact="0.1"/>
              <dgm:constr type="l" for="ch" forName="image"/>
              <dgm:constr type="w" for="ch" forName="text" refType="w" fact="0.6"/>
              <dgm:constr type="h" for="ch" forName="text" refType="h" fact="0.8"/>
              <dgm:constr type="t" for="ch" forName="text" refType="w" fact="0.04"/>
              <dgm:constr type="l" for="ch" forName="text" refType="w" fact="0.4"/>
            </dgm:constrLst>
            <dgm:ruleLst/>
            <dgm:layoutNode name="image" styleLbl="node0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  <dgm:layoutNode name="text" styleLbl="revTx">
              <dgm:varLst>
                <dgm:chPref val="3"/>
              </dgm:varLst>
              <dgm:alg type="tx">
                <dgm:param type="parTxLTRAlign" val="l"/>
                <dgm:param type="parTxRTLAlign" val="r"/>
              </dgm:alg>
              <dgm:shape xmlns:r="http://schemas.openxmlformats.org/officeDocument/2006/relationships" type="rect" r:blip="">
                <dgm:adjLst/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image"/>
                    <dgm:param type="dstNode" val="image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h" for="ch" forName="image2" refType="h" fact="0.8"/>
                      <dgm:constr type="w" for="ch" forName="image2" refType="h" refFor="ch" refForName="image2"/>
                      <dgm:constr type="t" for="ch" forName="image2" refType="h" fact="0.1"/>
                      <dgm:constr type="l" for="ch" forName="image2"/>
                      <dgm:constr type="w" for="ch" forName="text2" refType="w" fact="0.6"/>
                      <dgm:constr type="h" for="ch" forName="text2" refType="h" fact="0.8"/>
                      <dgm:constr type="t" for="ch" forName="text2" refType="w" fact="0.04"/>
                      <dgm:constr type="l" for="ch" forName="text2" refType="w" fact="0.4"/>
                    </dgm:constrLst>
                    <dgm:ruleLst/>
                    <dgm:layoutNode name="image2">
                      <dgm:alg type="sp"/>
                      <dgm:shape xmlns:r="http://schemas.openxmlformats.org/officeDocument/2006/relationships" type="ellipse" r:blip="" blipPhldr="1">
                        <dgm:adjLst/>
                      </dgm:shape>
                      <dgm:presOf/>
                      <dgm:constrLst/>
                      <dgm:ruleLst/>
                    </dgm:layoutNode>
                    <dgm:layoutNode name="text2" styleLbl="revTx">
                      <dgm:varLst>
                        <dgm:chPref val="3"/>
                      </dgm:varLst>
                      <dgm:alg type="tx">
                        <dgm:param type="parTxLTRAlign" val="l"/>
                        <dgm:param type="parTxRTLAlign" val="r"/>
                      </dgm:alg>
                      <dgm:shape xmlns:r="http://schemas.openxmlformats.org/officeDocument/2006/relationships" type="rect" r:blip="">
                        <dgm:adjLst/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image2"/>
                            <dgm:param type="dstNode" val="image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h" for="ch" forName="image3" refType="h" fact="0.8"/>
                              <dgm:constr type="w" for="ch" forName="image3" refType="h" refFor="ch" refForName="image3"/>
                              <dgm:constr type="t" for="ch" forName="image3" refType="h" fact="0.1"/>
                              <dgm:constr type="l" for="ch" forName="image3"/>
                              <dgm:constr type="w" for="ch" forName="text3" refType="w" fact="0.6"/>
                              <dgm:constr type="h" for="ch" forName="text3" refType="h" fact="0.8"/>
                              <dgm:constr type="t" for="ch" forName="text3" refType="w" fact="0.04"/>
                              <dgm:constr type="l" for="ch" forName="text3" refType="w" fact="0.4"/>
                            </dgm:constrLst>
                            <dgm:ruleLst/>
                            <dgm:layoutNode name="image3">
                              <dgm:alg type="sp"/>
                              <dgm:shape xmlns:r="http://schemas.openxmlformats.org/officeDocument/2006/relationships" type="ellipse" r:blip="" blipPhldr="1">
                                <dgm:adjLst/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revTx">
                              <dgm:varLst>
                                <dgm:chPref val="3"/>
                              </dgm:varLst>
                              <dgm:alg type="tx">
                                <dgm:param type="parTxLTRAlign" val="l"/>
                                <dgm:param type="parTxRTLAlign" val="r"/>
                              </dgm:alg>
                              <dgm:shape xmlns:r="http://schemas.openxmlformats.org/officeDocument/2006/relationships" type="rect" r:blip="">
                                <dgm:adjLst/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3"/>
                                        <dgm:param type="dstNode" val="image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image4"/>
                                        <dgm:param type="dstNode" val="image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h" for="ch" forName="image4" refType="h" fact="0.8"/>
                                      <dgm:constr type="w" for="ch" forName="image4" refType="h" refFor="ch" refForName="image4"/>
                                      <dgm:constr type="t" for="ch" forName="image4" refType="h" fact="0.1"/>
                                      <dgm:constr type="l" for="ch" forName="image4"/>
                                      <dgm:constr type="w" for="ch" forName="text4" refType="w" fact="0.6"/>
                                      <dgm:constr type="h" for="ch" forName="text4" refType="h" fact="0.8"/>
                                      <dgm:constr type="t" for="ch" forName="text4" refType="w" fact="0.04"/>
                                      <dgm:constr type="l" for="ch" forName="text4" refType="w" fact="0.4"/>
                                    </dgm:constrLst>
                                    <dgm:ruleLst/>
                                    <dgm:layoutNode name="image4">
                                      <dgm:alg type="sp"/>
                                      <dgm:shape xmlns:r="http://schemas.openxmlformats.org/officeDocument/2006/relationships" type="ellipse" r:blip="" blipPhldr="1">
                                        <dgm:adjLst/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revTx">
                                      <dgm:varLst>
                                        <dgm:chPref val="3"/>
                                      </dgm:varLst>
                                      <dgm:alg type="tx">
                                        <dgm:param type="parTxLTRAlign" val="l"/>
                                        <dgm:param type="parTxRTLAlign" val="r"/>
                                      </dgm:alg>
                                      <dgm:shape xmlns:r="http://schemas.openxmlformats.org/officeDocument/2006/relationships" type="rect" r:blip="">
                                        <dgm:adjLst/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3#1">
  <dgm:title val=""/>
  <dgm:desc val=""/>
  <dgm:catLst>
    <dgm:cat type="list" pri="14000"/>
    <dgm:cat type="convert" pri="3000"/>
    <dgm:cat type="picture" pri="27000"/>
    <dgm:cat type="pictureconvert" pri="27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Flow">
    <dgm:varLst>
      <dgm:dir/>
      <dgm:resizeHandles val="exact"/>
    </dgm:varLst>
    <dgm:alg type="lin">
      <dgm:param type="linDir" val="fromT"/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composite" refType="w"/>
      <dgm:constr type="h" for="ch" forName="composite" refType="h"/>
      <dgm:constr type="h" for="ch" forName="spacing" refType="h" refFor="ch" refForName="composite" fact="0.25"/>
      <dgm:constr type="h" for="ch" forName="spacing" refType="w" op="lte" fact="0.1"/>
      <dgm:constr type="primFontSz" for="des" ptType="node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l" for="ch" forName="imgShp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l" for="ch" forName="txShp" refType="w" refFor="ch" refForName="imgShp" fact="0.5"/>
              <dgm:constr type="lMarg" for="ch" forName="txShp" refType="w" refFor="ch" refForName="imgShp" fact="1.25"/>
            </dgm:constrLst>
          </dgm:if>
          <dgm:else name="Name3">
            <dgm:constrLst>
              <dgm:constr type="w" for="ch" forName="imgShp" refType="w" fact="0.335"/>
              <dgm:constr type="h" for="ch" forName="imgShp" refType="w" refFor="ch" refForName="imgShp" op="equ"/>
              <dgm:constr type="h" for="ch" forName="imgShp" refType="h" op="lte"/>
              <dgm:constr type="ctrY" for="ch" forName="imgShp" refType="h" fact="0.5"/>
              <dgm:constr type="r" for="ch" forName="imgShp" refType="w"/>
              <dgm:constr type="w" for="ch" forName="txShp" refType="w" op="equ" fact="0.665"/>
              <dgm:constr type="h" for="ch" forName="txShp" refType="h" refFor="ch" refForName="imgShp" op="equ"/>
              <dgm:constr type="ctrY" for="ch" forName="txShp" refType="h" fact="0.5"/>
              <dgm:constr type="r" for="ch" forName="txShp" refType="ctrX" refFor="ch" refForName="imgShp"/>
              <dgm:constr type="rMarg" for="ch" forName="txShp" refType="w" refFor="ch" refForName="imgShp" fact="1.25"/>
            </dgm:constrLst>
          </dgm:else>
        </dgm:choose>
        <dgm:ruleLst/>
        <dgm:layoutNode name="imgShp" styleLbl="fgImgPlace1">
          <dgm:alg type="sp"/>
          <dgm:shape xmlns:r="http://schemas.openxmlformats.org/officeDocument/2006/relationships" type="ellipse" r:blip="" blipPhldr="1">
            <dgm:adjLst/>
          </dgm:shape>
          <dgm:presOf/>
          <dgm:constrLst/>
          <dgm:ruleLst/>
        </dgm:layoutNode>
        <dgm:layoutNode name="txShp">
          <dgm:varLst>
            <dgm:bulletEnabled val="1"/>
          </dgm:varLst>
          <dgm:alg type="tx"/>
          <dgm:choose name="Name4">
            <dgm:if name="Name5" func="var" arg="dir" op="equ" val="norm">
              <dgm:shape xmlns:r="http://schemas.openxmlformats.org/officeDocument/2006/relationships" rot="180" type="homePlate" r:blip="" zOrderOff="-1">
                <dgm:adjLst/>
              </dgm:shape>
            </dgm:if>
            <dgm:else name="Name6">
              <dgm:shape xmlns:r="http://schemas.openxmlformats.org/officeDocument/2006/relationships" type="homePlate" r:blip="" zOrderOff="-1">
                <dgm:adjLst/>
              </dgm:shape>
            </dgm:else>
          </dgm:choose>
          <dgm:presOf axis="desOrSelf" ptType="node"/>
          <dgm:constrLst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Name7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8/layout/BendingPictureCaptionList">
  <dgm:title val=""/>
  <dgm:desc val=""/>
  <dgm:catLst>
    <dgm:cat type="picture" pri="9000"/>
    <dgm:cat type="pictureconvert" pri="90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60" srcId="0" destId="10" srcOrd="0" destOrd="0"/>
        <dgm:cxn modelId="7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  <dgm:pt modelId="30">
          <dgm:prSet phldr="1"/>
        </dgm:pt>
        <dgm:pt modelId="40">
          <dgm:prSet phldr="1"/>
        </dgm:pt>
      </dgm:ptLst>
      <dgm:cxnLst>
        <dgm:cxn modelId="60" srcId="0" destId="10" srcOrd="0" destOrd="0"/>
        <dgm:cxn modelId="70" srcId="0" destId="20" srcOrd="1" destOrd="0"/>
        <dgm:cxn modelId="80" srcId="0" destId="30" srcOrd="2" destOrd="0"/>
        <dgm:cxn modelId="90" srcId="0" destId="40" srcOrd="3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snake">
          <dgm:param type="off" val="ctr"/>
        </dgm:alg>
      </dgm:if>
      <dgm:else name="Name3">
        <dgm:alg type="snake">
          <dgm:param type="off" val="ctr"/>
          <dgm:param type="grDir" val="tR"/>
        </dgm:alg>
      </dgm:else>
    </dgm:choose>
    <dgm:shape xmlns:r="http://schemas.openxmlformats.org/officeDocument/2006/relationships" r:blip="">
      <dgm:adjLst/>
    </dgm:shape>
    <dgm:constrLst>
      <dgm:constr type="primFontSz" for="des" ptType="node" op="equ" val="65"/>
      <dgm:constr type="w" for="ch" forName="composite" refType="w"/>
      <dgm:constr type="h" for="ch" forName="composite" refType="w" fact="1.11"/>
      <dgm:constr type="sp" refType="w" refFor="ch" refForName="composite" op="equ" fact="0.1"/>
      <dgm:constr type="w" for="ch" forName="sibTrans" refType="w" refFor="ch" refForName="composite" op="equ" fact="0.1"/>
      <dgm:constr type="h" for="ch" forName="sibTrans" refType="w" refFor="ch" refForName="sibTrans" op="equ"/>
    </dgm:constrLst>
    <dgm:forEach name="nodesForEach" axis="ch" ptType="node">
      <dgm:layoutNode name="composite">
        <dgm:alg type="composite">
          <dgm:param type="ar" val="1"/>
        </dgm:alg>
        <dgm:shape xmlns:r="http://schemas.openxmlformats.org/officeDocument/2006/relationships" r:blip="">
          <dgm:adjLst/>
        </dgm:shape>
        <dgm:choose name="Name4">
          <dgm:if name="Name5" func="var" arg="dir" op="equ" val="norm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9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if>
          <dgm:else name="Name6">
            <dgm:constrLst>
              <dgm:constr type="l" for="ch" forName="rect1" refType="w" fact="0"/>
              <dgm:constr type="t" for="ch" forName="rect1" refType="h" fact="0"/>
              <dgm:constr type="w" for="ch" forName="rect1" refType="w"/>
              <dgm:constr type="h" for="ch" forName="rect1" refType="h" fact="0.8"/>
              <dgm:constr type="l" for="ch" forName="wedgeRectCallout1" refType="w" fact="0.02"/>
              <dgm:constr type="t" for="ch" forName="wedgeRectCallout1" refType="h" fact="0.72"/>
              <dgm:constr type="w" for="ch" forName="wedgeRectCallout1" refType="w" fact="0.89"/>
              <dgm:constr type="h" for="ch" forName="wedgeRectCallout1" refType="h" fact="0.28"/>
            </dgm:constrLst>
          </dgm:else>
        </dgm:choose>
        <dgm:layoutNode name="rect1" styleLbl="bgImgPlace1">
          <dgm:alg type="sp"/>
          <dgm:shape xmlns:r="http://schemas.openxmlformats.org/officeDocument/2006/relationships" type="rect" r:blip="" blipPhldr="1">
            <dgm:adjLst/>
          </dgm:shape>
          <dgm:presOf/>
        </dgm:layoutNode>
        <dgm:layoutNode name="wedgeRectCallout1" styleLbl="node1">
          <dgm:varLst>
            <dgm:bulletEnabled val="1"/>
          </dgm:varLst>
          <dgm:alg type="tx"/>
          <dgm:choose name="Name7">
            <dgm:if name="Name8" func="var" arg="dir" op="equ" val="norm">
              <dgm:shape xmlns:r="http://schemas.openxmlformats.org/officeDocument/2006/relationships" type="wedgeRectCallout" r:blip="">
                <dgm:adjLst>
                  <dgm:adj idx="1" val="0.2025"/>
                  <dgm:adj idx="2" val="-0.607"/>
                </dgm:adjLst>
              </dgm:shape>
            </dgm:if>
            <dgm:else name="Name9">
              <dgm:shape xmlns:r="http://schemas.openxmlformats.org/officeDocument/2006/relationships" type="wedgeRectCallout" r:blip="">
                <dgm:adjLst>
                  <dgm:adj idx="1" val="-0.2025"/>
                  <dgm:adj idx="2" val="-0.607"/>
                </dgm:adjLst>
              </dgm:shape>
            </dgm:else>
          </dgm:choose>
          <dgm:presOf axis="desOrSelf" ptType="node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dim" val="1D"/>
                    <dgm:param type="endSty" val="noArr"/>
                    <dgm:param type="connRout" val="bend"/>
                    <dgm:param type="bendPt" val="end"/>
                    <dgm:param type="begPts" val="bCtr"/>
                    <dgm:param type="endPts" val="tCtr"/>
                    <dgm:param type="srcNode" val="background"/>
                    <dgm:param type="dstNode" val="background2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ndPt" val="end"/>
                            <dgm:param type="begPts" val="bCtr"/>
                            <dgm:param type="endPts" val="tCtr"/>
                            <dgm:param type="srcNode" val="background2"/>
                            <dgm:param type="dstNode" val="background3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3"/>
                                        <dgm:param type="dstNode" val="background4"/>
                                      </dgm:alg>
                                    </dgm:if>
                                    <dgm:else name="Name26">
                                      <dgm:alg type="conn"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ndPt" val="end"/>
                                        <dgm:param type="begPts" val="bCtr"/>
                                        <dgm:param type="endPts" val="tCtr"/>
                                        <dgm:param type="srcNode" val="background4"/>
                                        <dgm:param type="dstNode" val="background4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#1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tNode1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NoLn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tNode1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tNode1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#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tNode1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NoLn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5#1">
  <dgm:title val=""/>
  <dgm:desc val=""/>
  <dgm:catLst>
    <dgm:cat type="simple" pri="105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0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1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ltNode1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2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3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node4NoLn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3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tNode1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NoLn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dk1"/>
      </a:fontRef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1#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tNode1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NoLn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revTxLt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lt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3C4C173-838D-20A4-29B6-74058AC4AA7E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Subtítulo 2">
            <a:extLst>
              <a:ext uri="{FF2B5EF4-FFF2-40B4-BE49-F238E27FC236}">
                <a16:creationId xmlns:a16="http://schemas.microsoft.com/office/drawing/2014/main" id="{94E84978-BD5E-754F-D379-E58CEE372B22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s-ES"/>
              <a:t>Haga clic para modificar el estilo de subtítulo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6F7E2D3F-218E-5954-EBDA-AA7188135D6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FA627461-991E-6546-A312-23125163BC0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707E7D75-C109-BFA5-7543-AA04582ADA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364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B079B84B-962C-48BA-4025-CAFF1745F5F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7EDD54B2-0BAF-F754-ADB1-54FA0686881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CC361886-D652-209E-C993-30B3A1024CA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24B85FCB-69D1-B8D8-14CD-E17412EA8B8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5EB7606C-DC43-216A-D734-C4215F7034E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99912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>
            <a:extLst>
              <a:ext uri="{FF2B5EF4-FFF2-40B4-BE49-F238E27FC236}">
                <a16:creationId xmlns:a16="http://schemas.microsoft.com/office/drawing/2014/main" id="{0D5BF7FB-4CC9-D493-614A-D6175410F07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vertical 2">
            <a:extLst>
              <a:ext uri="{FF2B5EF4-FFF2-40B4-BE49-F238E27FC236}">
                <a16:creationId xmlns:a16="http://schemas.microsoft.com/office/drawing/2014/main" id="{52EE1206-D2C6-1012-F193-A6145DEF045D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E5044593-0E07-1EAF-AA2C-8895D269204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3F66BB77-A941-072D-93C0-D178996F589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3BAC5E93-AE40-B904-23E3-1E8E73B8A09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898175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620A5C8-3719-FC61-51C3-19ADC666EF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9DEFD0F9-DFEF-502D-120B-02CFD3E7D50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AF1F4852-73C8-D09D-8656-2C249A08566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ABA52F41-C290-CF9C-392C-9C633D7AC0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E0FE6E48-8DB6-4314-0EB6-E7BBDBD6636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556159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CEF7A3D-E761-9A47-71BA-90093D3CC25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09D4A52E-FDA5-30DE-3F3E-2E116D7D7F6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F1DC14-0B7D-A4B9-BDC6-500A565AFF6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C0E71641-CAB1-576D-D7CA-B87FDEE63C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4EC83994-069C-0A76-DBEA-E30F4E9EE55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34720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1DA331D5-A238-B2FA-E46A-D9D1327CD77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3176D66A-E8AD-F7F6-2BE1-D0B4CB4A207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EE1D7A8C-DC51-3B8A-E4D5-E4129BACBA7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E10EE1B2-4E33-99AC-8CCB-9A18281E0AB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56BD2930-430A-1A16-4041-6C9B7656FE6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569CE513-16FB-6087-9B3F-0DFFFEE2E84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4739414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F6F559F5-3E44-2929-BAC6-D6A14CDC50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A4C2BAA7-BA25-1ABD-8B41-CC1C0CDA2438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4" name="Marcador de contenido 3">
            <a:extLst>
              <a:ext uri="{FF2B5EF4-FFF2-40B4-BE49-F238E27FC236}">
                <a16:creationId xmlns:a16="http://schemas.microsoft.com/office/drawing/2014/main" id="{44CB565A-DCFC-EE9C-6921-0BEDD9CE1D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5" name="Marcador de texto 4">
            <a:extLst>
              <a:ext uri="{FF2B5EF4-FFF2-40B4-BE49-F238E27FC236}">
                <a16:creationId xmlns:a16="http://schemas.microsoft.com/office/drawing/2014/main" id="{53F83C78-CB62-0BFD-475A-FA28D6491E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6" name="Marcador de contenido 5">
            <a:extLst>
              <a:ext uri="{FF2B5EF4-FFF2-40B4-BE49-F238E27FC236}">
                <a16:creationId xmlns:a16="http://schemas.microsoft.com/office/drawing/2014/main" id="{E687DC91-FB1F-6835-C95E-D72B38A7F8EC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7" name="Marcador de fecha 6">
            <a:extLst>
              <a:ext uri="{FF2B5EF4-FFF2-40B4-BE49-F238E27FC236}">
                <a16:creationId xmlns:a16="http://schemas.microsoft.com/office/drawing/2014/main" id="{A216DC0B-D795-C01E-85DF-020DE606B4B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8" name="Marcador de pie de página 7">
            <a:extLst>
              <a:ext uri="{FF2B5EF4-FFF2-40B4-BE49-F238E27FC236}">
                <a16:creationId xmlns:a16="http://schemas.microsoft.com/office/drawing/2014/main" id="{AB249E96-C57E-E980-E931-56B81BDEEB5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9" name="Marcador de número de diapositiva 8">
            <a:extLst>
              <a:ext uri="{FF2B5EF4-FFF2-40B4-BE49-F238E27FC236}">
                <a16:creationId xmlns:a16="http://schemas.microsoft.com/office/drawing/2014/main" id="{226E54C1-3BF3-0094-99D4-68D66868F0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562009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6FA6A689-41D4-13EB-53BC-342BB360E09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fecha 2">
            <a:extLst>
              <a:ext uri="{FF2B5EF4-FFF2-40B4-BE49-F238E27FC236}">
                <a16:creationId xmlns:a16="http://schemas.microsoft.com/office/drawing/2014/main" id="{DB32701A-8C7A-C26F-C0A4-3D7F40DAC3D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4" name="Marcador de pie de página 3">
            <a:extLst>
              <a:ext uri="{FF2B5EF4-FFF2-40B4-BE49-F238E27FC236}">
                <a16:creationId xmlns:a16="http://schemas.microsoft.com/office/drawing/2014/main" id="{79AA9B15-D4C2-D560-6A58-5F55820AECE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5" name="Marcador de número de diapositiva 4">
            <a:extLst>
              <a:ext uri="{FF2B5EF4-FFF2-40B4-BE49-F238E27FC236}">
                <a16:creationId xmlns:a16="http://schemas.microsoft.com/office/drawing/2014/main" id="{062F311F-581C-ACC1-F8F7-FFA35D00549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744885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fecha 1">
            <a:extLst>
              <a:ext uri="{FF2B5EF4-FFF2-40B4-BE49-F238E27FC236}">
                <a16:creationId xmlns:a16="http://schemas.microsoft.com/office/drawing/2014/main" id="{703AC33E-B60E-9667-B969-044EAEE4D0D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3" name="Marcador de pie de página 2">
            <a:extLst>
              <a:ext uri="{FF2B5EF4-FFF2-40B4-BE49-F238E27FC236}">
                <a16:creationId xmlns:a16="http://schemas.microsoft.com/office/drawing/2014/main" id="{98FFD86F-E9B7-5E61-2B49-592799D8F2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4" name="Marcador de número de diapositiva 3">
            <a:extLst>
              <a:ext uri="{FF2B5EF4-FFF2-40B4-BE49-F238E27FC236}">
                <a16:creationId xmlns:a16="http://schemas.microsoft.com/office/drawing/2014/main" id="{5C96DDD5-B4FE-CF91-A9F1-F0A6193BC90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7157701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3B590C7D-874E-377E-E791-34FC05C8920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contenido 2">
            <a:extLst>
              <a:ext uri="{FF2B5EF4-FFF2-40B4-BE49-F238E27FC236}">
                <a16:creationId xmlns:a16="http://schemas.microsoft.com/office/drawing/2014/main" id="{5C25BA62-5CE1-0852-864A-A02B868CB13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AFAF6773-1E2D-12F9-3264-81836D0B511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35904292-A25E-1B69-E545-78D85C90DE7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EFA6CB81-688D-4F04-870F-6D4BCE4DB56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8254B1C1-12BF-4736-502F-9455B0AB60A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221502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>
            <a:extLst>
              <a:ext uri="{FF2B5EF4-FFF2-40B4-BE49-F238E27FC236}">
                <a16:creationId xmlns:a16="http://schemas.microsoft.com/office/drawing/2014/main" id="{4F27E5E4-A70E-5642-DF13-E3AC2FC4998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posición de imagen 2">
            <a:extLst>
              <a:ext uri="{FF2B5EF4-FFF2-40B4-BE49-F238E27FC236}">
                <a16:creationId xmlns:a16="http://schemas.microsoft.com/office/drawing/2014/main" id="{FD9A2994-D26B-CDB9-ECF7-520E3F8F8A8B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ES"/>
          </a:p>
        </p:txBody>
      </p:sp>
      <p:sp>
        <p:nvSpPr>
          <p:cNvPr id="4" name="Marcador de texto 3">
            <a:extLst>
              <a:ext uri="{FF2B5EF4-FFF2-40B4-BE49-F238E27FC236}">
                <a16:creationId xmlns:a16="http://schemas.microsoft.com/office/drawing/2014/main" id="{E0061D85-9E3A-F2AF-7B8E-8F13195FDCD5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s-ES"/>
              <a:t>Haga clic para modificar los estilos de texto del patrón</a:t>
            </a:r>
          </a:p>
        </p:txBody>
      </p:sp>
      <p:sp>
        <p:nvSpPr>
          <p:cNvPr id="5" name="Marcador de fecha 4">
            <a:extLst>
              <a:ext uri="{FF2B5EF4-FFF2-40B4-BE49-F238E27FC236}">
                <a16:creationId xmlns:a16="http://schemas.microsoft.com/office/drawing/2014/main" id="{9B4818F1-98DA-DF6F-D00C-CA2028D8B64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6" name="Marcador de pie de página 5">
            <a:extLst>
              <a:ext uri="{FF2B5EF4-FFF2-40B4-BE49-F238E27FC236}">
                <a16:creationId xmlns:a16="http://schemas.microsoft.com/office/drawing/2014/main" id="{05AD184C-5F5C-69DE-97B8-02F9E5A686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ES"/>
          </a:p>
        </p:txBody>
      </p:sp>
      <p:sp>
        <p:nvSpPr>
          <p:cNvPr id="7" name="Marcador de número de diapositiva 6">
            <a:extLst>
              <a:ext uri="{FF2B5EF4-FFF2-40B4-BE49-F238E27FC236}">
                <a16:creationId xmlns:a16="http://schemas.microsoft.com/office/drawing/2014/main" id="{93201838-B2FA-228F-EDF6-468F99649A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5775000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Marcador de título 1">
            <a:extLst>
              <a:ext uri="{FF2B5EF4-FFF2-40B4-BE49-F238E27FC236}">
                <a16:creationId xmlns:a16="http://schemas.microsoft.com/office/drawing/2014/main" id="{CA716742-0446-A9CE-DC18-5E1845AC1E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/>
              <a:t>Haga clic para modificar el estilo de título del patrón</a:t>
            </a:r>
          </a:p>
        </p:txBody>
      </p:sp>
      <p:sp>
        <p:nvSpPr>
          <p:cNvPr id="3" name="Marcador de texto 2">
            <a:extLst>
              <a:ext uri="{FF2B5EF4-FFF2-40B4-BE49-F238E27FC236}">
                <a16:creationId xmlns:a16="http://schemas.microsoft.com/office/drawing/2014/main" id="{3D4A1CE4-344F-0D1A-5E8D-FD566E2B69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/>
              <a:t>Haga clic para modificar los estilos de texto del patrón</a:t>
            </a:r>
          </a:p>
          <a:p>
            <a:pPr lvl="1"/>
            <a:r>
              <a:rPr lang="es-ES"/>
              <a:t>Segundo nivel</a:t>
            </a:r>
          </a:p>
          <a:p>
            <a:pPr lvl="2"/>
            <a:r>
              <a:rPr lang="es-ES"/>
              <a:t>Tercer nivel</a:t>
            </a:r>
          </a:p>
          <a:p>
            <a:pPr lvl="3"/>
            <a:r>
              <a:rPr lang="es-ES"/>
              <a:t>Cuarto nivel</a:t>
            </a:r>
          </a:p>
          <a:p>
            <a:pPr lvl="4"/>
            <a:r>
              <a:rPr lang="es-ES"/>
              <a:t>Quinto nivel</a:t>
            </a:r>
          </a:p>
        </p:txBody>
      </p:sp>
      <p:sp>
        <p:nvSpPr>
          <p:cNvPr id="4" name="Marcador de fecha 3">
            <a:extLst>
              <a:ext uri="{FF2B5EF4-FFF2-40B4-BE49-F238E27FC236}">
                <a16:creationId xmlns:a16="http://schemas.microsoft.com/office/drawing/2014/main" id="{F53AB09B-6951-AC61-E6A2-7AC245BC420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0959D2C9-C7F1-42EF-895C-7507C91F0D4D}" type="datetimeFigureOut">
              <a:rPr lang="es-ES" smtClean="0"/>
              <a:pPr/>
              <a:t>11/9/26</a:t>
            </a:fld>
            <a:endParaRPr lang="es-ES"/>
          </a:p>
        </p:txBody>
      </p:sp>
      <p:sp>
        <p:nvSpPr>
          <p:cNvPr id="5" name="Marcador de pie de página 4">
            <a:extLst>
              <a:ext uri="{FF2B5EF4-FFF2-40B4-BE49-F238E27FC236}">
                <a16:creationId xmlns:a16="http://schemas.microsoft.com/office/drawing/2014/main" id="{4CA32A1F-D562-B3A1-0B40-473718A8DB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s-ES"/>
          </a:p>
        </p:txBody>
      </p:sp>
      <p:sp>
        <p:nvSpPr>
          <p:cNvPr id="6" name="Marcador de número de diapositiva 5">
            <a:extLst>
              <a:ext uri="{FF2B5EF4-FFF2-40B4-BE49-F238E27FC236}">
                <a16:creationId xmlns:a16="http://schemas.microsoft.com/office/drawing/2014/main" id="{81691FFC-FF84-6670-2A4C-D033EF70970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7A9A21D-4845-43A2-B214-090EED008B7F}" type="slidenum">
              <a:rPr lang="es-ES" smtClean="0"/>
              <a:pPr/>
              <a:t>‹N›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0466384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E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9.jpeg"/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Relationship Id="rId9" Type="http://schemas.openxmlformats.org/officeDocument/2006/relationships/image" Target="../media/image10.jpe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3.xml"/><Relationship Id="rId13" Type="http://schemas.openxmlformats.org/officeDocument/2006/relationships/image" Target="../media/image15.jpe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12" Type="http://schemas.microsoft.com/office/2007/relationships/diagramDrawing" Target="../diagrams/drawing3.xml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2.xml"/><Relationship Id="rId11" Type="http://schemas.openxmlformats.org/officeDocument/2006/relationships/diagramColors" Target="../diagrams/colors3.xml"/><Relationship Id="rId5" Type="http://schemas.openxmlformats.org/officeDocument/2006/relationships/diagramQuickStyle" Target="../diagrams/quickStyle2.xml"/><Relationship Id="rId10" Type="http://schemas.openxmlformats.org/officeDocument/2006/relationships/diagramQuickStyle" Target="../diagrams/quickStyle3.xml"/><Relationship Id="rId4" Type="http://schemas.openxmlformats.org/officeDocument/2006/relationships/diagramLayout" Target="../diagrams/layout2.xml"/><Relationship Id="rId9" Type="http://schemas.openxmlformats.org/officeDocument/2006/relationships/diagramLayout" Target="../diagrams/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diagramData" Target="../diagrams/data5.xml"/><Relationship Id="rId13" Type="http://schemas.openxmlformats.org/officeDocument/2006/relationships/image" Target="../media/image24.jpe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12" Type="http://schemas.microsoft.com/office/2007/relationships/diagramDrawing" Target="../diagrams/drawing5.xml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4.xml"/><Relationship Id="rId11" Type="http://schemas.openxmlformats.org/officeDocument/2006/relationships/diagramColors" Target="../diagrams/colors5.xml"/><Relationship Id="rId5" Type="http://schemas.openxmlformats.org/officeDocument/2006/relationships/diagramQuickStyle" Target="../diagrams/quickStyle4.xml"/><Relationship Id="rId10" Type="http://schemas.openxmlformats.org/officeDocument/2006/relationships/diagramQuickStyle" Target="../diagrams/quickStyle5.xml"/><Relationship Id="rId4" Type="http://schemas.openxmlformats.org/officeDocument/2006/relationships/diagramLayout" Target="../diagrams/layout4.xml"/><Relationship Id="rId9" Type="http://schemas.openxmlformats.org/officeDocument/2006/relationships/diagramLayout" Target="../diagrams/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6.xml"/><Relationship Id="rId7" Type="http://schemas.microsoft.com/office/2007/relationships/diagramDrawing" Target="../diagrams/drawing6.xml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6.xml"/><Relationship Id="rId5" Type="http://schemas.openxmlformats.org/officeDocument/2006/relationships/diagramQuickStyle" Target="../diagrams/quickStyle6.xml"/><Relationship Id="rId4" Type="http://schemas.openxmlformats.org/officeDocument/2006/relationships/diagramLayout" Target="../diagrams/layout6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28.jpeg"/><Relationship Id="rId3" Type="http://schemas.openxmlformats.org/officeDocument/2006/relationships/diagramData" Target="../diagrams/data7.xml"/><Relationship Id="rId7" Type="http://schemas.microsoft.com/office/2007/relationships/diagramDrawing" Target="../diagrams/drawing7.xml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7.xml"/><Relationship Id="rId6" Type="http://schemas.openxmlformats.org/officeDocument/2006/relationships/diagramColors" Target="../diagrams/colors7.xml"/><Relationship Id="rId5" Type="http://schemas.openxmlformats.org/officeDocument/2006/relationships/diagramQuickStyle" Target="../diagrams/quickStyle7.xml"/><Relationship Id="rId4" Type="http://schemas.openxmlformats.org/officeDocument/2006/relationships/diagramLayout" Target="../diagrams/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 descr="C:\DATOS PC CLAUDIO\IGLESIA\Escuela Sabatica - ppt lecciones\2026\1 TRIMESTRE\leccion 2\1766880336839.jpg"/>
          <p:cNvPicPr>
            <a:picLocks noChangeAspect="1" noChangeArrowheads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8074" y="11564"/>
            <a:ext cx="12200074" cy="6846435"/>
          </a:xfrm>
          <a:prstGeom prst="rect">
            <a:avLst/>
          </a:prstGeom>
          <a:noFill/>
        </p:spPr>
      </p:pic>
      <p:sp>
        <p:nvSpPr>
          <p:cNvPr id="3" name="Rettangolo arrotondato 2"/>
          <p:cNvSpPr/>
          <p:nvPr/>
        </p:nvSpPr>
        <p:spPr>
          <a:xfrm>
            <a:off x="304801" y="132641"/>
            <a:ext cx="11549742" cy="1151873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4" name="CasellaDiTesto 3"/>
          <p:cNvSpPr txBox="1"/>
          <p:nvPr/>
        </p:nvSpPr>
        <p:spPr>
          <a:xfrm>
            <a:off x="10118271" y="1316157"/>
            <a:ext cx="1538151" cy="492436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3 TRIMESTRE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  <p:sp>
        <p:nvSpPr>
          <p:cNvPr id="5" name="Text Box 5">
            <a:extLst>
              <a:ext uri="{FF2B5EF4-FFF2-40B4-BE49-F238E27FC236}">
                <a16:creationId xmlns:a16="http://schemas.microsoft.com/office/drawing/2014/main" id="{E88B29BE-9242-473D-A56B-64D155C91C8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65761" y="355348"/>
            <a:ext cx="11443062" cy="70788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lIns="121914" tIns="60957" rIns="121914" bIns="60957">
            <a:spAutoFit/>
          </a:bodyPr>
          <a:lstStyle/>
          <a:p>
            <a:pPr algn="ctr">
              <a:spcBef>
                <a:spcPct val="50000"/>
              </a:spcBef>
              <a:defRPr/>
            </a:pPr>
            <a:r>
              <a:rPr lang="it-IT" sz="3800" b="1" dirty="0">
                <a:solidFill>
                  <a:srgbClr val="00206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Verdana" pitchFamily="34" charset="0"/>
                <a:ea typeface="Verdana" pitchFamily="34" charset="0"/>
                <a:cs typeface="Arial" charset="0"/>
              </a:rPr>
              <a:t>LEZIONE 13 DELLA SCUOLA DEL SABATO</a:t>
            </a:r>
          </a:p>
        </p:txBody>
      </p:sp>
      <p:sp>
        <p:nvSpPr>
          <p:cNvPr id="6" name="Rettangolo arrotondato 5"/>
          <p:cNvSpPr/>
          <p:nvPr/>
        </p:nvSpPr>
        <p:spPr>
          <a:xfrm>
            <a:off x="457200" y="5693229"/>
            <a:ext cx="11549743" cy="1077815"/>
          </a:xfrm>
          <a:prstGeom prst="roundRect">
            <a:avLst/>
          </a:prstGeom>
          <a:gradFill flip="none" rotWithShape="1">
            <a:gsLst>
              <a:gs pos="82000">
                <a:schemeClr val="accent1">
                  <a:lumMod val="60000"/>
                  <a:lumOff val="40000"/>
                </a:schemeClr>
              </a:gs>
              <a:gs pos="50000">
                <a:srgbClr val="9CB86E"/>
              </a:gs>
              <a:gs pos="100000">
                <a:srgbClr val="156B13"/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  <a:scene3d>
            <a:camera prst="orthographicFront"/>
            <a:lightRig rig="threePt" dir="t"/>
          </a:scene3d>
          <a:sp3d>
            <a:bevelT w="165100" prst="coolSlant"/>
          </a:sp3d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lIns="121914" tIns="60957" rIns="121914" bIns="60957" rtlCol="0" anchor="ctr"/>
          <a:lstStyle/>
          <a:p>
            <a:pPr algn="ctr"/>
            <a:endParaRPr lang="it-IT" sz="2700" dirty="0"/>
          </a:p>
        </p:txBody>
      </p:sp>
      <p:sp>
        <p:nvSpPr>
          <p:cNvPr id="9" name="CuadroTexto 4">
            <a:extLst>
              <a:ext uri="{FF2B5EF4-FFF2-40B4-BE49-F238E27FC236}">
                <a16:creationId xmlns:a16="http://schemas.microsoft.com/office/drawing/2014/main" id="{4CB3EE98-247C-4F61-BF86-8B6275695A74}"/>
              </a:ext>
            </a:extLst>
          </p:cNvPr>
          <p:cNvSpPr txBox="1"/>
          <p:nvPr/>
        </p:nvSpPr>
        <p:spPr>
          <a:xfrm>
            <a:off x="491518" y="5794229"/>
            <a:ext cx="11353800" cy="815602"/>
          </a:xfrm>
          <a:prstGeom prst="rect">
            <a:avLst/>
          </a:prstGeom>
          <a:noFill/>
        </p:spPr>
        <p:txBody>
          <a:bodyPr wrap="square" lIns="121914" tIns="60957" rIns="121914" bIns="60957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 prst="convex"/>
              <a:contourClr>
                <a:schemeClr val="accent6">
                  <a:lumMod val="50000"/>
                </a:schemeClr>
              </a:contourClr>
            </a:sp3d>
          </a:bodyPr>
          <a:lstStyle>
            <a:defPPr>
              <a:defRPr lang="es-ES"/>
            </a:defPPr>
            <a:lvl1pPr algn="ctr" defTabSz="914400">
              <a:defRPr sz="4400" b="1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defRPr>
            </a:lvl1pPr>
            <a:lvl2pPr defTabSz="914400"/>
            <a:lvl3pPr defTabSz="914400"/>
            <a:lvl4pPr defTabSz="914400"/>
            <a:lvl5pPr defTabSz="914400"/>
            <a:lvl6pPr defTabSz="914400"/>
            <a:lvl7pPr defTabSz="914400"/>
            <a:lvl8pPr defTabSz="914400"/>
            <a:lvl9pPr defTabSz="914400"/>
          </a:lstStyle>
          <a:p>
            <a:r>
              <a:rPr lang="es-ES" sz="4500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002060"/>
                </a:solidFill>
                <a:effectLst>
                  <a:outerShdw blurRad="38100" dist="22860" dir="5400000" algn="tl" rotWithShape="0">
                    <a:srgbClr val="000000">
                      <a:alpha val="98000"/>
                    </a:srgbClr>
                  </a:outerShdw>
                </a:effectLst>
                <a:latin typeface="Calibri" pitchFamily="34" charset="0"/>
                <a:cs typeface="Calibri" pitchFamily="34" charset="0"/>
              </a:rPr>
              <a:t> GRAZIA, AMORE E COMUNIONE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 cstate="email"/>
          <a:srcRect/>
          <a:stretch>
            <a:fillRect/>
          </a:stretch>
        </p:blipFill>
        <p:spPr bwMode="auto">
          <a:xfrm>
            <a:off x="510639" y="1178056"/>
            <a:ext cx="7623958" cy="463946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1" name="CasellaDiTesto 10"/>
          <p:cNvSpPr txBox="1"/>
          <p:nvPr/>
        </p:nvSpPr>
        <p:spPr>
          <a:xfrm>
            <a:off x="10166168" y="4970593"/>
            <a:ext cx="1538151" cy="677102"/>
          </a:xfrm>
          <a:prstGeom prst="rect">
            <a:avLst/>
          </a:prstGeom>
          <a:solidFill>
            <a:schemeClr val="accent3">
              <a:lumMod val="40000"/>
              <a:lumOff val="60000"/>
            </a:schemeClr>
          </a:solidFill>
          <a:effectLst>
            <a:innerShdw dist="1943100" dir="13500000">
              <a:prstClr val="black"/>
            </a:innerShdw>
          </a:effectLst>
          <a:scene3d>
            <a:camera prst="orthographicFront"/>
            <a:lightRig rig="threePt" dir="t"/>
          </a:scene3d>
          <a:sp3d>
            <a:bevelT/>
          </a:sp3d>
        </p:spPr>
        <p:txBody>
          <a:bodyPr wrap="square" lIns="121914" tIns="60957" rIns="121914" bIns="60957" rtlCol="0">
            <a:spAutoFit/>
          </a:bodyPr>
          <a:lstStyle/>
          <a:p>
            <a:pPr algn="ctr"/>
            <a:r>
              <a:rPr lang="es-ES" sz="1200" b="1" dirty="0"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Verdana" pitchFamily="34" charset="0"/>
                <a:ea typeface="Verdana" pitchFamily="34" charset="0"/>
              </a:rPr>
              <a:t>  26 SETTEMBRE  2026</a:t>
            </a:r>
            <a:endParaRPr lang="it-IT" sz="1200" b="1" dirty="0">
              <a:solidFill>
                <a:srgbClr val="00206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Verdana" pitchFamily="34" charset="0"/>
              <a:ea typeface="Verdana" pitchFamily="34" charset="0"/>
            </a:endParaRP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C2790B8F-E32F-5A80-1EBB-F800D776FE5B}"/>
              </a:ext>
            </a:extLst>
          </p:cNvPr>
          <p:cNvSpPr txBox="1"/>
          <p:nvPr/>
        </p:nvSpPr>
        <p:spPr>
          <a:xfrm>
            <a:off x="9570518" y="98660"/>
            <a:ext cx="2466976" cy="3323987"/>
          </a:xfrm>
          <a:prstGeom prst="rect">
            <a:avLst/>
          </a:prstGeom>
          <a:solidFill>
            <a:srgbClr val="FFFAD4"/>
          </a:solidFill>
          <a:effectLst>
            <a:innerShdw blurRad="114300">
              <a:prstClr val="black"/>
            </a:innerShdw>
          </a:effectLst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lvl="0" algn="ctr">
              <a:defRPr/>
            </a:pP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97132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«</a:t>
            </a:r>
            <a:r>
              <a:rPr lang="it-IT" sz="2400" b="1" dirty="0">
                <a:solidFill>
                  <a:srgbClr val="E97132">
                    <a:lumMod val="75000"/>
                  </a:srgbClr>
                </a:solidFill>
                <a:latin typeface="Comic Sans MS" panose="030F0702030302020204" pitchFamily="66" charset="0"/>
              </a:rPr>
              <a:t>La grazia del Signore Gesù Cristo, l'amore di Dio e la comunione dello Spirito Santo siano con tutti voi. Amen</a:t>
            </a:r>
            <a:r>
              <a:rPr kumimoji="0" lang="es-ES" sz="2400" b="1" i="0" u="none" strike="noStrike" kern="1200" cap="none" spc="0" normalizeH="0" baseline="0" noProof="0" dirty="0">
                <a:ln>
                  <a:noFill/>
                </a:ln>
                <a:solidFill>
                  <a:srgbClr val="E97132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»</a:t>
            </a:r>
          </a:p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s-ES" sz="1800" b="1" i="0" u="none" strike="noStrike" kern="1200" cap="none" spc="0" normalizeH="0" baseline="0" noProof="0" dirty="0">
                <a:ln>
                  <a:noFill/>
                </a:ln>
                <a:solidFill>
                  <a:srgbClr val="E97132">
                    <a:lumMod val="75000"/>
                  </a:srgbClr>
                </a:solidFill>
                <a:effectLst/>
                <a:uLnTx/>
                <a:uFillTx/>
                <a:latin typeface="Comic Sans MS" panose="030F0702030302020204" pitchFamily="66" charset="0"/>
                <a:ea typeface="+mn-ea"/>
                <a:cs typeface="+mn-cs"/>
              </a:rPr>
              <a:t>(2 Corinzi 13:13)</a:t>
            </a:r>
            <a:endParaRPr kumimoji="0" lang="es-ES" sz="2400" b="1" i="0" u="none" strike="noStrike" kern="1200" cap="none" spc="0" normalizeH="0" baseline="0" noProof="0" dirty="0">
              <a:ln>
                <a:noFill/>
              </a:ln>
              <a:solidFill>
                <a:srgbClr val="E97132">
                  <a:lumMod val="75000"/>
                </a:srgbClr>
              </a:solidFill>
              <a:effectLst/>
              <a:uLnTx/>
              <a:uFillTx/>
              <a:latin typeface="Comic Sans MS" panose="030F0702030302020204" pitchFamily="66" charset="0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057405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alphaModFix amt="75000"/>
            <a:lum/>
          </a:blip>
          <a:srcRect/>
          <a:stretch>
            <a:fillRect l="-15000" b="-132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226A425F-17CF-5FA2-5D03-E6AD7C22520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43F996E0-4A1B-6BAC-1118-5AD3FD8D733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4269863810"/>
              </p:ext>
            </p:extLst>
          </p:nvPr>
        </p:nvGraphicFramePr>
        <p:xfrm>
          <a:off x="5747279" y="3784414"/>
          <a:ext cx="6225646" cy="29286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4" name="CuadroTexto 3">
            <a:extLst>
              <a:ext uri="{FF2B5EF4-FFF2-40B4-BE49-F238E27FC236}">
                <a16:creationId xmlns:a16="http://schemas.microsoft.com/office/drawing/2014/main" id="{E9A572CB-5823-5487-BF6E-CC69E85B8CEB}"/>
              </a:ext>
            </a:extLst>
          </p:cNvPr>
          <p:cNvSpPr txBox="1"/>
          <p:nvPr/>
        </p:nvSpPr>
        <p:spPr>
          <a:xfrm>
            <a:off x="198992" y="169380"/>
            <a:ext cx="6772275" cy="163121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formula più comune nelle conclusioni delle lettere di Paolo, utilizzata con lievi variazioni in 13 delle sue 14 epistole, è: </a:t>
            </a:r>
          </a:p>
          <a:p>
            <a:pPr>
              <a:spcBef>
                <a:spcPts val="600"/>
              </a:spcBef>
            </a:pPr>
            <a:r>
              <a:rPr lang="it-IT" b="1" dirty="0"/>
              <a:t>«La grazia del Signore Gesù Cristo sia con voi»</a:t>
            </a:r>
            <a:r>
              <a:rPr lang="es-ES" b="1" dirty="0"/>
              <a:t>(</a:t>
            </a:r>
          </a:p>
          <a:p>
            <a:pPr>
              <a:spcBef>
                <a:spcPts val="600"/>
              </a:spcBef>
            </a:pPr>
            <a:r>
              <a:rPr lang="es-ES" b="1" dirty="0"/>
              <a:t>Ro 16:24; 1 Co 16:23; Ga 6:18; </a:t>
            </a:r>
            <a:r>
              <a:rPr lang="es-ES" b="1" dirty="0" err="1"/>
              <a:t>Ef</a:t>
            </a:r>
            <a:r>
              <a:rPr lang="es-ES" b="1" dirty="0"/>
              <a:t> 6:24; </a:t>
            </a:r>
            <a:r>
              <a:rPr lang="es-ES" b="1" dirty="0" err="1"/>
              <a:t>Fl</a:t>
            </a:r>
            <a:r>
              <a:rPr lang="es-ES" b="1" dirty="0"/>
              <a:t> 4:23; Cl 4:18; 1 Te 5:28; 2 Te 3:18; 1 Ti 6:21; 2 Ti 4:22; </a:t>
            </a:r>
            <a:r>
              <a:rPr lang="es-ES" b="1" dirty="0" err="1"/>
              <a:t>Tt</a:t>
            </a:r>
            <a:r>
              <a:rPr lang="es-ES" b="1" dirty="0"/>
              <a:t> 3:15; Fi 1:25; Eb 13:25).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7DC143E9-FDE2-3A9E-C7CB-4F5073D3A8C1}"/>
              </a:ext>
            </a:extLst>
          </p:cNvPr>
          <p:cNvPicPr>
            <a:picLocks noChangeAspect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9075" y="3784414"/>
            <a:ext cx="5206471" cy="2928640"/>
          </a:xfrm>
          <a:prstGeom prst="ellipse">
            <a:avLst/>
          </a:prstGeom>
          <a:ln w="63500" cap="rnd">
            <a:solidFill>
              <a:schemeClr val="accent2">
                <a:lumMod val="50000"/>
              </a:schemeClr>
            </a:solidFill>
          </a:ln>
          <a:effectLst/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</p:spPr>
      </p:pic>
      <p:pic>
        <p:nvPicPr>
          <p:cNvPr id="11" name="Imagen 10">
            <a:extLst>
              <a:ext uri="{FF2B5EF4-FFF2-40B4-BE49-F238E27FC236}">
                <a16:creationId xmlns:a16="http://schemas.microsoft.com/office/drawing/2014/main" id="{E36AB7F8-DCA6-F6B4-FE8A-D2E47DD535F5}"/>
              </a:ext>
            </a:extLst>
          </p:cNvPr>
          <p:cNvPicPr>
            <a:picLocks noChangeAspect="1"/>
          </p:cNvPicPr>
          <p:nvPr/>
        </p:nvPicPr>
        <p:blipFill rotWithShape="1">
          <a:blip r:embed="rId9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 flipH="1">
            <a:off x="7191375" y="114300"/>
            <a:ext cx="4801633" cy="3314700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5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6" name="CuadroTexto 5">
            <a:extLst>
              <a:ext uri="{FF2B5EF4-FFF2-40B4-BE49-F238E27FC236}">
                <a16:creationId xmlns:a16="http://schemas.microsoft.com/office/drawing/2014/main" id="{B9762FA7-CC6D-10A7-B422-D4595CF1AE45}"/>
              </a:ext>
            </a:extLst>
          </p:cNvPr>
          <p:cNvSpPr txBox="1"/>
          <p:nvPr/>
        </p:nvSpPr>
        <p:spPr>
          <a:xfrm>
            <a:off x="198992" y="2094454"/>
            <a:ext cx="6772274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Tuttavia, nella seconda lettera ai Corinzi fa un’importante eccezione. Il suo saluto include la grazia, l’amore e la comunione di tutte le persone della Divinità: il Figlio, il Padre e lo Spirito Santo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(2 Co 13:13).</a:t>
            </a:r>
          </a:p>
        </p:txBody>
      </p:sp>
    </p:spTree>
    <p:extLst>
      <p:ext uri="{BB962C8B-B14F-4D97-AF65-F5344CB8AC3E}">
        <p14:creationId xmlns:p14="http://schemas.microsoft.com/office/powerpoint/2010/main" val="48916160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1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500"/>
                            </p:stCondLst>
                            <p:childTnLst>
                              <p:par>
                                <p:cTn id="2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630311-3927-468F-AF70-DB39A4484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E9630311-3927-468F-AF70-DB39A4484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2">
                                            <p:graphicEl>
                                              <a:dgm id="{E9630311-3927-468F-AF70-DB39A4484C6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2">
                                            <p:graphicEl>
                                              <a:dgm id="{E9630311-3927-468F-AF70-DB39A4484C6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8AC1024-BFAE-4621-AB23-9550F2F2F65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2">
                                            <p:graphicEl>
                                              <a:dgm id="{98AC1024-BFAE-4621-AB23-9550F2F2F65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86794CD-AA81-473F-BA26-A690EE848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2">
                                            <p:graphicEl>
                                              <a:dgm id="{B86794CD-AA81-473F-BA26-A690EE848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B86794CD-AA81-473F-BA26-A690EE8485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2">
                                            <p:graphicEl>
                                              <a:dgm id="{B86794CD-AA81-473F-BA26-A690EE8485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500"/>
                            </p:stCondLst>
                            <p:childTnLst>
                              <p:par>
                                <p:cTn id="4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2D6C0E-316D-4E64-AF54-F1AC321348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492D6C0E-316D-4E64-AF54-F1AC321348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078A914-13BB-4136-A406-93328952D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A078A914-13BB-4136-A406-93328952D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A078A914-13BB-4136-A406-93328952DDC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graphicEl>
                                              <a:dgm id="{A078A914-13BB-4136-A406-93328952DDC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"/>
                            </p:stCondLst>
                            <p:childTnLst>
                              <p:par>
                                <p:cTn id="5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5D3179B-1C94-422D-9F3E-E746B426B24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75D3179B-1C94-422D-9F3E-E746B426B24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CDC2D00-1205-4561-8D76-3DBEF34C7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2">
                                            <p:graphicEl>
                                              <a:dgm id="{9CDC2D00-1205-4561-8D76-3DBEF34C7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9CDC2D00-1205-4561-8D76-3DBEF34C7F4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2">
                                            <p:graphicEl>
                                              <a:dgm id="{9CDC2D00-1205-4561-8D76-3DBEF34C7F4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00"/>
                            </p:stCondLst>
                            <p:childTnLst>
                              <p:par>
                                <p:cTn id="6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DF62FDC-43C4-44E3-9467-8D9307A2AF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2">
                                            <p:graphicEl>
                                              <a:dgm id="{EDF62FDC-43C4-44E3-9467-8D9307A2AF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2" grpId="0" uiExpand="1">
        <p:bldSub>
          <a:bldDgm bld="one"/>
        </p:bldSub>
      </p:bldGraphic>
      <p:bldP spid="4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C97BF47-7D27-A340-CADE-ADB2BAAAA77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DATOS PC CLAUDIO\IGLESIA\Escuela Sabatica - ppt lecciones\2026\3 TRIMESTRE\leccion 13\Immagine2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1" y="-403761"/>
            <a:ext cx="12191999" cy="7261761"/>
          </a:xfrm>
          <a:prstGeom prst="rect">
            <a:avLst/>
          </a:prstGeom>
          <a:noFill/>
        </p:spPr>
      </p:pic>
      <p:sp>
        <p:nvSpPr>
          <p:cNvPr id="3" name="CuadroTexto 2">
            <a:extLst>
              <a:ext uri="{FF2B5EF4-FFF2-40B4-BE49-F238E27FC236}">
                <a16:creationId xmlns:a16="http://schemas.microsoft.com/office/drawing/2014/main" id="{F595E488-B44B-B464-DFB4-1FF517828513}"/>
              </a:ext>
            </a:extLst>
          </p:cNvPr>
          <p:cNvSpPr txBox="1"/>
          <p:nvPr/>
        </p:nvSpPr>
        <p:spPr>
          <a:xfrm>
            <a:off x="0" y="0"/>
            <a:ext cx="12192000" cy="769441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69850" h="38100" prst="cross"/>
            </a:sp3d>
          </a:bodyPr>
          <a:lstStyle/>
          <a:p>
            <a:pPr algn="ctr"/>
            <a:r>
              <a:rPr lang="es-ES" sz="44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LA GRAZIA DEL SIGNOR GES</a:t>
            </a:r>
            <a:r>
              <a:rPr lang="es-ES" sz="44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  <a:ea typeface="Calibri" panose="020F0502020204030204" pitchFamily="34" charset="0"/>
                <a:cs typeface="Calibri" panose="020F0502020204030204" pitchFamily="34" charset="0"/>
              </a:rPr>
              <a:t>Ù</a:t>
            </a:r>
            <a:r>
              <a:rPr lang="es-ES" sz="4400" b="1" spc="300" dirty="0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CRISTO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36040029-9848-4AEA-0B89-9C581064288F}"/>
              </a:ext>
            </a:extLst>
          </p:cNvPr>
          <p:cNvSpPr txBox="1"/>
          <p:nvPr/>
        </p:nvSpPr>
        <p:spPr>
          <a:xfrm>
            <a:off x="390525" y="663424"/>
            <a:ext cx="11410949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rgbClr val="FFFF75"/>
                </a:solidFill>
                <a:effectLst>
                  <a:glow rad="127000">
                    <a:srgbClr val="A46336"/>
                  </a:glow>
                  <a:outerShdw blurRad="38100" dist="38100" dir="2700000" algn="tl">
                    <a:schemeClr val="tx1">
                      <a:alpha val="44000"/>
                    </a:scheme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rgbClr val="FFFF75"/>
                </a:solidFill>
                <a:effectLst>
                  <a:glow rad="127000">
                    <a:srgbClr val="A46336"/>
                  </a:glow>
                  <a:outerShdw blurRad="38100" dist="38100" dir="2700000" algn="tl">
                    <a:schemeClr val="tx1">
                      <a:alpha val="44000"/>
                    </a:schemeClr>
                  </a:outerShdw>
                </a:effectLst>
                <a:latin typeface="Comic Sans MS" panose="030F0702030302020204" pitchFamily="66" charset="0"/>
              </a:rPr>
              <a:t>Voi conoscete infatti la grazia del Signor nostro Gesù Cristo il quale, essendo ricco, si è fatto povero per voi, affinché voi diventaste ricchi per mezzo della sua povertà</a:t>
            </a:r>
            <a:r>
              <a:rPr lang="es-ES" b="1" dirty="0">
                <a:solidFill>
                  <a:srgbClr val="FFFF75"/>
                </a:solidFill>
                <a:effectLst>
                  <a:glow rad="127000">
                    <a:srgbClr val="A46336"/>
                  </a:glow>
                  <a:outerShdw blurRad="38100" dist="38100" dir="2700000" algn="tl">
                    <a:schemeClr val="tx1">
                      <a:alpha val="44000"/>
                    </a:scheme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rgbClr val="FFFF75"/>
                </a:solidFill>
                <a:effectLst>
                  <a:glow rad="127000">
                    <a:srgbClr val="A46336"/>
                  </a:glow>
                  <a:outerShdw blurRad="38100" dist="38100" dir="2700000" algn="tl">
                    <a:schemeClr val="tx1">
                      <a:alpha val="44000"/>
                    </a:schemeClr>
                  </a:outerShdw>
                </a:effectLst>
                <a:latin typeface="Comic Sans MS" panose="030F0702030302020204" pitchFamily="66" charset="0"/>
              </a:rPr>
              <a:t>(2 Corinzi 8:9)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55283173-DF92-F68E-4761-9121D8458C10}"/>
              </a:ext>
            </a:extLst>
          </p:cNvPr>
          <p:cNvSpPr txBox="1"/>
          <p:nvPr/>
        </p:nvSpPr>
        <p:spPr>
          <a:xfrm>
            <a:off x="228599" y="1382537"/>
            <a:ext cx="11963399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es-ES" sz="2000" b="1" dirty="0"/>
              <a:t> </a:t>
            </a:r>
            <a:r>
              <a:rPr lang="it-IT" sz="2000" b="1" dirty="0"/>
              <a:t>Paolo inizia e conclude la sua seconda lettera ai Corinzi con un riferimento alla grazia di Gesù </a:t>
            </a:r>
            <a:r>
              <a:rPr lang="es-ES" sz="2000" b="1" dirty="0"/>
              <a:t>(2 Co 1:2; 13:13).</a:t>
            </a:r>
            <a:r>
              <a:rPr lang="it-IT" sz="2000" b="1" dirty="0"/>
              <a:t> In cosa consiste questa grazia?</a:t>
            </a:r>
            <a:endParaRPr lang="es-ES" sz="2000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2B5E148C-3586-5B58-2A48-898AA923FA7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797214995"/>
              </p:ext>
            </p:extLst>
          </p:nvPr>
        </p:nvGraphicFramePr>
        <p:xfrm>
          <a:off x="171575" y="2045259"/>
          <a:ext cx="11972925" cy="19389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44EB858D-D7D2-9593-0290-5E29E7FF8590}"/>
              </a:ext>
            </a:extLst>
          </p:cNvPr>
          <p:cNvSpPr txBox="1"/>
          <p:nvPr/>
        </p:nvSpPr>
        <p:spPr>
          <a:xfrm>
            <a:off x="0" y="3932617"/>
            <a:ext cx="73398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spcBef>
                <a:spcPts val="600"/>
              </a:spcBef>
            </a:pPr>
            <a:r>
              <a:rPr lang="it-IT" sz="2000" b="1" dirty="0"/>
              <a:t>E che ne è di noi che riceviamo la sua grazia?</a:t>
            </a:r>
            <a:endParaRPr lang="es-ES" sz="2000" b="1" dirty="0"/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FCD2F858-5135-AD18-401C-4C8BC8509E74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144233360"/>
              </p:ext>
            </p:extLst>
          </p:nvPr>
        </p:nvGraphicFramePr>
        <p:xfrm>
          <a:off x="228599" y="4332727"/>
          <a:ext cx="6543675" cy="231655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C99EBD11-0F0C-0C24-A28E-15C00E619960}"/>
              </a:ext>
            </a:extLst>
          </p:cNvPr>
          <p:cNvPicPr>
            <a:picLocks noChangeAspect="1"/>
          </p:cNvPicPr>
          <p:nvPr/>
        </p:nvPicPr>
        <p:blipFill>
          <a:blip r:embed="rId13" cstate="email"/>
          <a:stretch>
            <a:fillRect/>
          </a:stretch>
        </p:blipFill>
        <p:spPr>
          <a:xfrm>
            <a:off x="7379514" y="4095665"/>
            <a:ext cx="4474681" cy="2553614"/>
          </a:xfrm>
          <a:prstGeom prst="roundRect">
            <a:avLst>
              <a:gd name="adj" fmla="val 4167"/>
            </a:avLst>
          </a:prstGeom>
          <a:solidFill>
            <a:srgbClr val="FFFFFF"/>
          </a:solidFill>
          <a:ln w="76200" cap="sq">
            <a:solidFill>
              <a:schemeClr val="accent2">
                <a:lumMod val="75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>
            <a:bevelT h="38100"/>
            <a:contourClr>
              <a:srgbClr val="C0C0C0"/>
            </a:contourClr>
          </a:sp3d>
        </p:spPr>
      </p:pic>
    </p:spTree>
    <p:extLst>
      <p:ext uri="{BB962C8B-B14F-4D97-AF65-F5344CB8AC3E}">
        <p14:creationId xmlns:p14="http://schemas.microsoft.com/office/powerpoint/2010/main" val="81203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500" fill="hold"/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DBEAC52C-1710-4403-A5EF-D07E8B4C875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51D239AE-C945-4DDF-8E43-EB47F9F7F7B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96A220C1-F51A-4E4C-9DCF-A548F381A66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500"/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8947BFBF-C36A-4EFA-9AB6-0B971873736B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500" fill="hold"/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500" fill="hold"/>
                                        <p:tgtEl>
                                          <p:spTgt spid="2">
                                            <p:graphicEl>
                                              <a:dgm id="{D864BB1C-3772-4FD0-8E87-D1DD0E958E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3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500" fill="hold"/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500" fill="hold"/>
                                        <p:tgtEl>
                                          <p:spTgt spid="2">
                                            <p:graphicEl>
                                              <a:dgm id="{D1378C6A-9BA8-4734-B0DE-4A280C0162A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1000"/>
                            </p:stCondLst>
                            <p:childTnLst>
                              <p:par>
                                <p:cTn id="79" presetID="2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9" fill="hold">
                      <p:stCondLst>
                        <p:cond delay="indefinite"/>
                      </p:stCondLst>
                      <p:childTnLst>
                        <p:par>
                          <p:cTn id="90" fill="hold">
                            <p:stCondLst>
                              <p:cond delay="0"/>
                            </p:stCondLst>
                            <p:childTnLst>
                              <p:par>
                                <p:cTn id="91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1F2D09CA-5DDC-4224-ABA5-62BB7F48A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7">
                                            <p:graphicEl>
                                              <a:dgm id="{1F2D09CA-5DDC-4224-ABA5-62BB7F48AF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7">
                                            <p:graphicEl>
                                              <a:dgm id="{1F2D09CA-5DDC-4224-ABA5-62BB7F48A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7">
                                            <p:graphicEl>
                                              <a:dgm id="{1F2D09CA-5DDC-4224-ABA5-62BB7F48AF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6" fill="hold">
                      <p:stCondLst>
                        <p:cond delay="indefinite"/>
                      </p:stCondLst>
                      <p:childTnLst>
                        <p:par>
                          <p:cTn id="97" fill="hold">
                            <p:stCondLst>
                              <p:cond delay="0"/>
                            </p:stCondLst>
                            <p:childTnLst>
                              <p:par>
                                <p:cTn id="98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9082044-BA00-4E94-B848-21337E0EC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0" dur="1000"/>
                                        <p:tgtEl>
                                          <p:spTgt spid="7">
                                            <p:graphicEl>
                                              <a:dgm id="{C9082044-BA00-4E94-B848-21337E0EC63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">
                                            <p:graphicEl>
                                              <a:dgm id="{C9082044-BA00-4E94-B848-21337E0EC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1000" fill="hold"/>
                                        <p:tgtEl>
                                          <p:spTgt spid="7">
                                            <p:graphicEl>
                                              <a:dgm id="{C9082044-BA00-4E94-B848-21337E0EC63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E1E5630C-BD4F-46CC-916A-4557FB7B8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7" dur="1000"/>
                                        <p:tgtEl>
                                          <p:spTgt spid="7">
                                            <p:graphicEl>
                                              <a:dgm id="{E1E5630C-BD4F-46CC-916A-4557FB7B89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7">
                                            <p:graphicEl>
                                              <a:dgm id="{E1E5630C-BD4F-46CC-916A-4557FB7B8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1000" fill="hold"/>
                                        <p:tgtEl>
                                          <p:spTgt spid="7">
                                            <p:graphicEl>
                                              <a:dgm id="{E1E5630C-BD4F-46CC-916A-4557FB7B89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0" fill="hold">
                      <p:stCondLst>
                        <p:cond delay="indefinite"/>
                      </p:stCondLst>
                      <p:childTnLst>
                        <p:par>
                          <p:cTn id="111" fill="hold">
                            <p:stCondLst>
                              <p:cond delay="0"/>
                            </p:stCondLst>
                            <p:childTnLst>
                              <p:par>
                                <p:cTn id="112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22814FF2-5193-4DBA-9629-93340BBD42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">
                                            <p:graphicEl>
                                              <a:dgm id="{22814FF2-5193-4DBA-9629-93340BBD42C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7">
                                            <p:graphicEl>
                                              <a:dgm id="{22814FF2-5193-4DBA-9629-93340BBD42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1000" fill="hold"/>
                                        <p:tgtEl>
                                          <p:spTgt spid="7">
                                            <p:graphicEl>
                                              <a:dgm id="{22814FF2-5193-4DBA-9629-93340BBD42C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presetID="4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A7A5C1A-F658-463A-B28A-9E2670CDD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1000"/>
                                        <p:tgtEl>
                                          <p:spTgt spid="7">
                                            <p:graphicEl>
                                              <a:dgm id="{4A7A5C1A-F658-463A-B28A-9E2670CDD3B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7">
                                            <p:graphicEl>
                                              <a:dgm id="{4A7A5C1A-F658-463A-B28A-9E2670CDD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1000" fill="hold"/>
                                        <p:tgtEl>
                                          <p:spTgt spid="7">
                                            <p:graphicEl>
                                              <a:dgm id="{4A7A5C1A-F658-463A-B28A-9E2670CDD3B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>
        <p:bldSub>
          <a:bldDgm bld="one"/>
        </p:bldSub>
      </p:bldGraphic>
      <p:bldP spid="8" grpId="0"/>
      <p:bldGraphic spid="7" grpId="0">
        <p:bldSub>
          <a:bldDgm bld="one"/>
        </p:bldSub>
      </p:bldGraphic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DATOS PC CLAUDIO\IGLESIA\Escuela Sabatica - ppt lecciones\2026\3 TRIMESTRE\leccion 13\Immagine4.jpg"/>
          <p:cNvPicPr>
            <a:picLocks noChangeAspect="1" noChangeArrowheads="1"/>
          </p:cNvPicPr>
          <p:nvPr/>
        </p:nvPicPr>
        <p:blipFill>
          <a:blip r:embed="rId2" cstate="email"/>
          <a:srcRect/>
          <a:stretch>
            <a:fillRect/>
          </a:stretch>
        </p:blipFill>
        <p:spPr bwMode="auto">
          <a:xfrm>
            <a:off x="-28313" y="2750"/>
            <a:ext cx="12192001" cy="6858000"/>
          </a:xfrm>
          <a:prstGeom prst="rect">
            <a:avLst/>
          </a:prstGeom>
          <a:noFill/>
        </p:spPr>
      </p:pic>
      <p:sp>
        <p:nvSpPr>
          <p:cNvPr id="18" name="CuadroTexto 17">
            <a:extLst>
              <a:ext uri="{FF2B5EF4-FFF2-40B4-BE49-F238E27FC236}">
                <a16:creationId xmlns:a16="http://schemas.microsoft.com/office/drawing/2014/main" id="{1B6E0CD2-1920-305B-1F6B-79A24E7B274E}"/>
              </a:ext>
            </a:extLst>
          </p:cNvPr>
          <p:cNvSpPr txBox="1"/>
          <p:nvPr/>
        </p:nvSpPr>
        <p:spPr>
          <a:xfrm>
            <a:off x="6115050" y="3186395"/>
            <a:ext cx="6076949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insegnò ai Corinzi (e a noi, naturalmente) che l’amore edifica (1 Co 8:1); che nulla ha valore senza l’amore (1 Co 13:1-3); e che tutto deve essere fatto con quell’amore che scaturisce da Dio</a:t>
            </a:r>
            <a:r>
              <a:rPr lang="es-ES" b="1" dirty="0"/>
              <a:t>  (1 Co 16:14).</a:t>
            </a:r>
          </a:p>
        </p:txBody>
      </p:sp>
      <p:sp>
        <p:nvSpPr>
          <p:cNvPr id="3" name="CuadroTexto 2">
            <a:extLst>
              <a:ext uri="{FF2B5EF4-FFF2-40B4-BE49-F238E27FC236}">
                <a16:creationId xmlns:a16="http://schemas.microsoft.com/office/drawing/2014/main" id="{EB7E4B1B-7B74-6FB3-67A8-AEAE970745EE}"/>
              </a:ext>
            </a:extLst>
          </p:cNvPr>
          <p:cNvSpPr txBox="1"/>
          <p:nvPr/>
        </p:nvSpPr>
        <p:spPr>
          <a:xfrm>
            <a:off x="0" y="118750"/>
            <a:ext cx="6234734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3600" b="1" dirty="0">
                <a:ln w="10160">
                  <a:solidFill>
                    <a:schemeClr val="accent5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38100" dist="22860" dir="5400000" algn="tl" rotWithShape="0">
                    <a:srgbClr val="000000">
                      <a:alpha val="30000"/>
                    </a:srgbClr>
                  </a:outerShdw>
                </a:effectLst>
              </a:rPr>
              <a:t>“L’AMORE DI DIO” (1)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F19AD22E-B5E5-E807-8C5A-0C55C4DAE343}"/>
              </a:ext>
            </a:extLst>
          </p:cNvPr>
          <p:cNvSpPr txBox="1"/>
          <p:nvPr/>
        </p:nvSpPr>
        <p:spPr>
          <a:xfrm>
            <a:off x="468382" y="757879"/>
            <a:ext cx="5297970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27000">
                    <a:srgbClr val="003F74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27000">
                    <a:srgbClr val="003F74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Chi non ama non ha conosciuto Dio, perché Dio è amore</a:t>
            </a:r>
            <a:r>
              <a:rPr lang="es-ES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27000">
                    <a:srgbClr val="003F74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bg2">
                    <a:lumMod val="20000"/>
                    <a:lumOff val="80000"/>
                  </a:schemeClr>
                </a:solidFill>
                <a:effectLst>
                  <a:glow rad="127000">
                    <a:srgbClr val="003F74"/>
                  </a:glow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(1 Giovanni 4:8)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426F2700-2EA4-04FA-6EE2-39708FF47E1E}"/>
              </a:ext>
            </a:extLst>
          </p:cNvPr>
          <p:cNvSpPr txBox="1"/>
          <p:nvPr/>
        </p:nvSpPr>
        <p:spPr>
          <a:xfrm>
            <a:off x="119683" y="1805771"/>
            <a:ext cx="6115051" cy="147732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La Bibbia afferma con forza che Dio è amore (1 </a:t>
            </a:r>
            <a:r>
              <a:rPr lang="it-IT" b="1" dirty="0" err="1"/>
              <a:t>Gv</a:t>
            </a:r>
            <a:r>
              <a:rPr lang="it-IT" b="1" dirty="0"/>
              <a:t> 4:8). Egli ha riversato quell’amore su tutta la sua Creazione. Possiamo vederlo nei nostri cuori; nel rapporto tra genitori e figli; nei bellissimi fiori; nel canto melodioso degli uccelli</a:t>
            </a:r>
            <a:r>
              <a:rPr lang="es-ES" b="1" dirty="0"/>
              <a:t>…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0CFE141C-ADAD-2CAE-09F0-EF616E2AB79A}"/>
              </a:ext>
            </a:extLst>
          </p:cNvPr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4734" y="133128"/>
            <a:ext cx="5857874" cy="2928937"/>
          </a:xfrm>
          <a:prstGeom prst="snip2DiagRect">
            <a:avLst>
              <a:gd name="adj1" fmla="val 13913"/>
              <a:gd name="adj2" fmla="val 16667"/>
            </a:avLst>
          </a:prstGeom>
          <a:solidFill>
            <a:srgbClr val="FFFFFF">
              <a:shade val="85000"/>
            </a:srgbClr>
          </a:solidFill>
          <a:ln w="57150" cap="sq">
            <a:solidFill>
              <a:schemeClr val="bg2">
                <a:lumMod val="20000"/>
                <a:lumOff val="80000"/>
              </a:schemeClr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0" name="Imagen 9">
            <a:extLst>
              <a:ext uri="{FF2B5EF4-FFF2-40B4-BE49-F238E27FC236}">
                <a16:creationId xmlns:a16="http://schemas.microsoft.com/office/drawing/2014/main" id="{521DA165-C60A-3DE3-7B24-4E09A3783B13}"/>
              </a:ext>
            </a:extLst>
          </p:cNvPr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9378" y="3296615"/>
            <a:ext cx="3230217" cy="3230217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chemeClr val="accent1">
                <a:lumMod val="60000"/>
                <a:lumOff val="40000"/>
              </a:schemeClr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pic>
        <p:nvPicPr>
          <p:cNvPr id="16" name="Imagen 15">
            <a:extLst>
              <a:ext uri="{FF2B5EF4-FFF2-40B4-BE49-F238E27FC236}">
                <a16:creationId xmlns:a16="http://schemas.microsoft.com/office/drawing/2014/main" id="{BFF7C07D-28BA-CE9A-1A63-23AC1DE4CEA9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55612" y="3296615"/>
            <a:ext cx="2420868" cy="3230217"/>
          </a:xfrm>
          <a:prstGeom prst="rect">
            <a:avLst/>
          </a:prstGeom>
          <a:ln w="38100" cap="sq">
            <a:solidFill>
              <a:srgbClr val="00A9D5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7" name="CuadroTexto 6">
            <a:extLst>
              <a:ext uri="{FF2B5EF4-FFF2-40B4-BE49-F238E27FC236}">
                <a16:creationId xmlns:a16="http://schemas.microsoft.com/office/drawing/2014/main" id="{596B4DDE-F472-5485-467B-005AD40D5351}"/>
              </a:ext>
            </a:extLst>
          </p:cNvPr>
          <p:cNvSpPr txBox="1"/>
          <p:nvPr/>
        </p:nvSpPr>
        <p:spPr>
          <a:xfrm>
            <a:off x="6115050" y="5672452"/>
            <a:ext cx="607695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Questo esempio ci spinge a comportarci con gli altri con lo stesso amore che Dio ha dimostrato nei nostri confronti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(1 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Gv</a:t>
            </a:r>
            <a:r>
              <a:rPr lang="es-ES" b="1" dirty="0">
                <a:solidFill>
                  <a:prstClr val="black"/>
                </a:solidFill>
                <a:latin typeface="Aptos" panose="02110004020202020204"/>
              </a:rPr>
              <a:t>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3:16)</a:t>
            </a:r>
          </a:p>
        </p:txBody>
      </p:sp>
      <p:sp>
        <p:nvSpPr>
          <p:cNvPr id="9" name="CuadroTexto 8">
            <a:extLst>
              <a:ext uri="{FF2B5EF4-FFF2-40B4-BE49-F238E27FC236}">
                <a16:creationId xmlns:a16="http://schemas.microsoft.com/office/drawing/2014/main" id="{D806EF79-38FA-E7D1-EB0E-18BE1629B619}"/>
              </a:ext>
            </a:extLst>
          </p:cNvPr>
          <p:cNvSpPr txBox="1"/>
          <p:nvPr/>
        </p:nvSpPr>
        <p:spPr>
          <a:xfrm>
            <a:off x="6115050" y="4591986"/>
            <a:ext cx="6076949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Ma, senza alcun dubbio, la massima espressione dell’amore di Dio la vediamo nel sacrificio di Gesù per i nostri peccati 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(</a:t>
            </a:r>
            <a:r>
              <a:rPr kumimoji="0" lang="es-ES" b="1" i="0" u="none" strike="noStrike" kern="1200" cap="none" spc="0" normalizeH="0" baseline="0" noProof="0" dirty="0" err="1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Gv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 3:16).</a:t>
            </a:r>
          </a:p>
        </p:txBody>
      </p:sp>
    </p:spTree>
    <p:extLst>
      <p:ext uri="{BB962C8B-B14F-4D97-AF65-F5344CB8AC3E}">
        <p14:creationId xmlns:p14="http://schemas.microsoft.com/office/powerpoint/2010/main" val="23031220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14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8" presetClass="entr" presetSubtype="3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21" dur="7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750"/>
                            </p:stCondLst>
                            <p:childTnLst>
                              <p:par>
                                <p:cTn id="2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/>
      <p:bldP spid="3" grpId="0"/>
      <p:bldP spid="4" grpId="0"/>
      <p:bldP spid="6" grpId="0"/>
      <p:bldP spid="7" grpId="0"/>
      <p:bldP spid="9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7000" b="-3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09355F65-52C1-91C4-45CC-A1D18F1204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E195D87E-8C0A-EDDA-E0FD-20BDF3AB0DAA}"/>
              </a:ext>
            </a:extLst>
          </p:cNvPr>
          <p:cNvSpPr txBox="1"/>
          <p:nvPr/>
        </p:nvSpPr>
        <p:spPr>
          <a:xfrm>
            <a:off x="0" y="-29817"/>
            <a:ext cx="12191999" cy="76944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sz="4400" b="1" spc="600" dirty="0">
                <a:ln w="6600">
                  <a:solidFill>
                    <a:schemeClr val="accent2">
                      <a:lumMod val="75000"/>
                    </a:schemeClr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>
                      <a:lumMod val="75000"/>
                    </a:schemeClr>
                  </a:outerShdw>
                </a:effectLst>
              </a:rPr>
              <a:t>“L’AMORE DI DIO” (2)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E0B2F1B8-D55C-72B4-B985-4964EFEAED57}"/>
              </a:ext>
            </a:extLst>
          </p:cNvPr>
          <p:cNvSpPr txBox="1"/>
          <p:nvPr/>
        </p:nvSpPr>
        <p:spPr>
          <a:xfrm>
            <a:off x="957261" y="652657"/>
            <a:ext cx="1027747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Del resto, fratelli, rallegratevi, perfezionatevi, incoraggiatevi, abbiate la stessa mente, state in pace; e il Dio dell'amore e della pace sarà con voi</a:t>
            </a:r>
            <a:r>
              <a:rPr lang="es-ES" b="1" dirty="0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(2 </a:t>
            </a:r>
            <a:r>
              <a:rPr lang="es-ES" sz="1400" b="1" dirty="0" err="1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Corinzi</a:t>
            </a:r>
            <a:r>
              <a:rPr lang="es-ES" sz="1400" b="1" dirty="0">
                <a:solidFill>
                  <a:schemeClr val="accent5">
                    <a:lumMod val="50000"/>
                  </a:schemeClr>
                </a:solidFill>
                <a:effectLst>
                  <a:glow rad="101600">
                    <a:schemeClr val="accent4">
                      <a:lumMod val="60000"/>
                      <a:lumOff val="40000"/>
                    </a:schemeClr>
                  </a:glow>
                </a:effectLst>
                <a:latin typeface="Comic Sans MS" panose="030F0702030302020204" pitchFamily="66" charset="0"/>
              </a:rPr>
              <a:t> 13:11)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F5CCEA7A-1F6F-4233-7B06-710632784FCC}"/>
              </a:ext>
            </a:extLst>
          </p:cNvPr>
          <p:cNvSpPr txBox="1"/>
          <p:nvPr/>
        </p:nvSpPr>
        <p:spPr>
          <a:xfrm>
            <a:off x="342900" y="1524000"/>
            <a:ext cx="617717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/>
              <a:t>Paolo presenta Dio in molteplici modi:</a:t>
            </a:r>
            <a:endParaRPr lang="es-ES" sz="2000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B62C2CAA-F145-54BB-3F67-801B474063D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1860846366"/>
              </p:ext>
            </p:extLst>
          </p:nvPr>
        </p:nvGraphicFramePr>
        <p:xfrm>
          <a:off x="333375" y="1939785"/>
          <a:ext cx="6186695" cy="24142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8" name="CuadroTexto 7">
            <a:extLst>
              <a:ext uri="{FF2B5EF4-FFF2-40B4-BE49-F238E27FC236}">
                <a16:creationId xmlns:a16="http://schemas.microsoft.com/office/drawing/2014/main" id="{B3900638-19BD-8779-5E2A-C2A83A339B3E}"/>
              </a:ext>
            </a:extLst>
          </p:cNvPr>
          <p:cNvSpPr txBox="1"/>
          <p:nvPr/>
        </p:nvSpPr>
        <p:spPr>
          <a:xfrm>
            <a:off x="3210338" y="4463401"/>
            <a:ext cx="4562062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Dio non solo possiede tutte queste caratteristiche, ma è la fonte da cui tutte esse sgorgano verso di noi</a:t>
            </a:r>
            <a:r>
              <a:rPr lang="es-ES" sz="2000" b="1" dirty="0"/>
              <a:t>.</a:t>
            </a:r>
          </a:p>
        </p:txBody>
      </p:sp>
      <p:graphicFrame>
        <p:nvGraphicFramePr>
          <p:cNvPr id="7" name="Diagrama 6">
            <a:extLst>
              <a:ext uri="{FF2B5EF4-FFF2-40B4-BE49-F238E27FC236}">
                <a16:creationId xmlns:a16="http://schemas.microsoft.com/office/drawing/2014/main" id="{0B931F99-A9A2-CEE7-A220-7EF77FC6A1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274197423"/>
              </p:ext>
            </p:extLst>
          </p:nvPr>
        </p:nvGraphicFramePr>
        <p:xfrm>
          <a:off x="6838122" y="1620077"/>
          <a:ext cx="5128591" cy="50490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8" r:lo="rId9" r:qs="rId10" r:cs="rId11"/>
          </a:graphicData>
        </a:graphic>
      </p:graphicFrame>
      <p:pic>
        <p:nvPicPr>
          <p:cNvPr id="11" name="Imagen 10">
            <a:extLst>
              <a:ext uri="{FF2B5EF4-FFF2-40B4-BE49-F238E27FC236}">
                <a16:creationId xmlns:a16="http://schemas.microsoft.com/office/drawing/2014/main" id="{97AD7EAD-EFDD-294A-7E37-5C7C831CCF21}"/>
              </a:ext>
            </a:extLst>
          </p:cNvPr>
          <p:cNvPicPr>
            <a:picLocks noChangeAspect="1"/>
          </p:cNvPicPr>
          <p:nvPr/>
        </p:nvPicPr>
        <p:blipFill>
          <a:blip r:embed="rId1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67779" y="4482623"/>
            <a:ext cx="2923291" cy="2205756"/>
          </a:xfrm>
          <a:prstGeom prst="rect">
            <a:avLst/>
          </a:prstGeom>
          <a:solidFill>
            <a:srgbClr val="FFFFFF">
              <a:shade val="85000"/>
            </a:srgbClr>
          </a:solidFill>
          <a:ln w="38100" cap="sq">
            <a:solidFill>
              <a:srgbClr val="EA752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sp>
        <p:nvSpPr>
          <p:cNvPr id="9" name="CuadroTexto 8">
            <a:extLst>
              <a:ext uri="{FF2B5EF4-FFF2-40B4-BE49-F238E27FC236}">
                <a16:creationId xmlns:a16="http://schemas.microsoft.com/office/drawing/2014/main" id="{4ACC5EAE-E9E9-04F2-5DA0-5973D2EB8BF1}"/>
              </a:ext>
            </a:extLst>
          </p:cNvPr>
          <p:cNvSpPr txBox="1"/>
          <p:nvPr/>
        </p:nvSpPr>
        <p:spPr>
          <a:xfrm>
            <a:off x="3274943" y="5585501"/>
            <a:ext cx="3826566" cy="10156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sz="2000" b="1" dirty="0">
                <a:solidFill>
                  <a:prstClr val="black"/>
                </a:solidFill>
              </a:rPr>
              <a:t>Come abbiamo visto, Dio è amore, ma è anche il Dio dell’amore, cioè:</a:t>
            </a:r>
            <a:endParaRPr kumimoji="0" lang="es-ES" sz="2000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43137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C192BD1-1BD9-45EC-8931-5DA6013C83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2">
                                            <p:graphicEl>
                                              <a:dgm id="{2C192BD1-1BD9-45EC-8931-5DA6013C83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>
                                            <p:graphicEl>
                                              <a:dgm id="{2C192BD1-1BD9-45EC-8931-5DA6013C83C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2">
                                            <p:graphicEl>
                                              <a:dgm id="{2C192BD1-1BD9-45EC-8931-5DA6013C83C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"/>
                            </p:stCondLst>
                            <p:childTnLst>
                              <p:par>
                                <p:cTn id="3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69C2314-927C-4E78-AE6A-34FD56FEE0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">
                                            <p:graphicEl>
                                              <a:dgm id="{B69C2314-927C-4E78-AE6A-34FD56FEE0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676805D-E1A4-4C1E-AAFA-2245FD82A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2">
                                            <p:graphicEl>
                                              <a:dgm id="{9676805D-E1A4-4C1E-AAFA-2245FD82A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>
                                            <p:graphicEl>
                                              <a:dgm id="{9676805D-E1A4-4C1E-AAFA-2245FD82A2E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2">
                                            <p:graphicEl>
                                              <a:dgm id="{9676805D-E1A4-4C1E-AAFA-2245FD82A2E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500"/>
                            </p:stCondLst>
                            <p:childTnLst>
                              <p:par>
                                <p:cTn id="4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C0AC7FC-F528-4A43-88B9-C7A64654600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FC0AC7FC-F528-4A43-88B9-C7A64654600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6CEABE0-E73B-44D5-8660-6EB243387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2">
                                            <p:graphicEl>
                                              <a:dgm id="{F6CEABE0-E73B-44D5-8660-6EB243387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2">
                                            <p:graphicEl>
                                              <a:dgm id="{F6CEABE0-E73B-44D5-8660-6EB243387F2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2">
                                            <p:graphicEl>
                                              <a:dgm id="{F6CEABE0-E73B-44D5-8660-6EB243387F2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1640F7D-BC73-43E1-B058-FC3A166317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51640F7D-BC73-43E1-B058-FC3A166317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72C9840-06E9-4AF6-881F-A884B7BFA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500" fill="hold"/>
                                        <p:tgtEl>
                                          <p:spTgt spid="2">
                                            <p:graphicEl>
                                              <a:dgm id="{572C9840-06E9-4AF6-881F-A884B7BFA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2">
                                            <p:graphicEl>
                                              <a:dgm id="{572C9840-06E9-4AF6-881F-A884B7BFA7A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2">
                                            <p:graphicEl>
                                              <a:dgm id="{572C9840-06E9-4AF6-881F-A884B7BFA7A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29D45D5-A8DA-48F1-83AF-1D93110D175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E29D45D5-A8DA-48F1-83AF-1D93110D175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A40F628-D3CA-41FC-A2BE-F7D81A4F1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2">
                                            <p:graphicEl>
                                              <a:dgm id="{3A40F628-D3CA-41FC-A2BE-F7D81A4F1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500" fill="hold"/>
                                        <p:tgtEl>
                                          <p:spTgt spid="2">
                                            <p:graphicEl>
                                              <a:dgm id="{3A40F628-D3CA-41FC-A2BE-F7D81A4F1CF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500"/>
                                        <p:tgtEl>
                                          <p:spTgt spid="2">
                                            <p:graphicEl>
                                              <a:dgm id="{3A40F628-D3CA-41FC-A2BE-F7D81A4F1CF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7" fill="hold">
                            <p:stCondLst>
                              <p:cond delay="500"/>
                            </p:stCondLst>
                            <p:childTnLst>
                              <p:par>
                                <p:cTn id="7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AB13002-6861-4BE6-BE67-B88610DD20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0" dur="500"/>
                                        <p:tgtEl>
                                          <p:spTgt spid="2">
                                            <p:graphicEl>
                                              <a:dgm id="{2AB13002-6861-4BE6-BE67-B88610DD20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FDF0C94-7362-4902-8024-D8BF93B5B9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EFDF0C94-7362-4902-8024-D8BF93B5B9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EFDF0C94-7362-4902-8024-D8BF93B5B90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>
                                            <p:graphicEl>
                                              <a:dgm id="{EFDF0C94-7362-4902-8024-D8BF93B5B90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500"/>
                            </p:stCondLst>
                            <p:childTnLst>
                              <p:par>
                                <p:cTn id="8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1A8E715-E0E5-4BF2-A096-A10D8917E10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1" dur="500"/>
                                        <p:tgtEl>
                                          <p:spTgt spid="2">
                                            <p:graphicEl>
                                              <a:dgm id="{11A8E715-E0E5-4BF2-A096-A10D8917E10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3" presetID="2" presetClass="entr" presetSubtype="1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0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0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">
                                            <p:graphicEl>
                                              <a:dgm id="{985EAF23-6252-4265-85B3-AF3121E8317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16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1" dur="500" fill="hold"/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7">
                                            <p:graphicEl>
                                              <a:dgm id="{5929CF38-F39D-4BDF-8D52-975BBEEDE5D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3" fill="hold">
                      <p:stCondLst>
                        <p:cond delay="indefinite"/>
                      </p:stCondLst>
                      <p:childTnLst>
                        <p:par>
                          <p:cTn id="124" fill="hold">
                            <p:stCondLst>
                              <p:cond delay="0"/>
                            </p:stCondLst>
                            <p:childTnLst>
                              <p:par>
                                <p:cTn id="125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7">
                                            <p:graphicEl>
                                              <a:dgm id="{4DC0108E-649C-45B6-9C73-5A8C2147A7A9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2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7">
                                            <p:graphicEl>
                                              <a:dgm id="{CAAB8356-84B5-4AF9-9931-FA15FB1BBE1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9" fill="hold">
                      <p:stCondLst>
                        <p:cond delay="indefinite"/>
                      </p:stCondLst>
                      <p:childTnLst>
                        <p:par>
                          <p:cTn id="140" fill="hold">
                            <p:stCondLst>
                              <p:cond delay="0"/>
                            </p:stCondLst>
                            <p:childTnLst>
                              <p:par>
                                <p:cTn id="141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5" dur="500"/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6" dur="500" fill="hold"/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500" fill="hold"/>
                                        <p:tgtEl>
                                          <p:spTgt spid="7">
                                            <p:graphicEl>
                                              <a:dgm id="{B6CF6086-3A45-4942-904A-C467B83CA68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8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0" dur="500" fill="hold"/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1" dur="500" fill="hold"/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2" dur="500"/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3" dur="500" fill="hold"/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7">
                                            <p:graphicEl>
                                              <a:dgm id="{56050EBA-DD49-49CE-80BA-1D1CD8129B88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8" grpId="0"/>
      <p:bldGraphic spid="7" grpId="0">
        <p:bldSub>
          <a:bldDgm bld="one"/>
        </p:bldSub>
      </p:bldGraphic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9000" b="-8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EDA9FD28-8D52-1B1D-829F-B64EB97E855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6006701D-C1D1-E984-275C-091C41B942C6}"/>
              </a:ext>
            </a:extLst>
          </p:cNvPr>
          <p:cNvSpPr txBox="1"/>
          <p:nvPr/>
        </p:nvSpPr>
        <p:spPr>
          <a:xfrm>
            <a:off x="0" y="0"/>
            <a:ext cx="12192000" cy="707886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lstStyle/>
          <a:p>
            <a:pPr algn="ctr"/>
            <a:r>
              <a:rPr lang="es-ES" sz="4000" b="1" spc="300" dirty="0">
                <a:ln/>
                <a:solidFill>
                  <a:schemeClr val="accent4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“LA COMUNIONE DELLO SPIRITO SANTO”</a:t>
            </a: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0C6A9C02-C830-2CA8-3B48-BF8B063FA985}"/>
              </a:ext>
            </a:extLst>
          </p:cNvPr>
          <p:cNvSpPr txBox="1"/>
          <p:nvPr/>
        </p:nvSpPr>
        <p:spPr>
          <a:xfrm>
            <a:off x="1176337" y="676572"/>
            <a:ext cx="9839325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s-ES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La grazia del Signore Gesù Cristo, l'amore di Dio e la comunione dello Spirito Santo siano con tutti voi. Amen.</a:t>
            </a:r>
            <a:r>
              <a:rPr lang="es-ES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accent3">
                    <a:lumMod val="20000"/>
                    <a:lumOff val="8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omic Sans MS" panose="030F0702030302020204" pitchFamily="66" charset="0"/>
              </a:rPr>
              <a:t>(2ª Corinzi 13:13)</a:t>
            </a:r>
          </a:p>
        </p:txBody>
      </p:sp>
      <p:sp>
        <p:nvSpPr>
          <p:cNvPr id="5" name="CuadroTexto 4">
            <a:extLst>
              <a:ext uri="{FF2B5EF4-FFF2-40B4-BE49-F238E27FC236}">
                <a16:creationId xmlns:a16="http://schemas.microsoft.com/office/drawing/2014/main" id="{227AEF74-5AAB-78E8-4296-4C8B0DDEFA25}"/>
              </a:ext>
            </a:extLst>
          </p:cNvPr>
          <p:cNvSpPr txBox="1"/>
          <p:nvPr/>
        </p:nvSpPr>
        <p:spPr>
          <a:xfrm>
            <a:off x="356259" y="1396318"/>
            <a:ext cx="3380855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Paolo desidera che siano con noi: la grazia di una Persona (il Signore Gesù Cristo); l’amore di una Persona (Dio); e la comunione… di un forza/potenza o di una Persona? (2 Co 13:14). Paolo è coerente: sta parlando di una Persona (lo Spirito Santo), e non di una forza.</a:t>
            </a:r>
            <a:endParaRPr lang="es-ES" b="1" dirty="0"/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04D2FFFC-60FD-6E4A-72F5-EE57D434E47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625342467"/>
              </p:ext>
            </p:extLst>
          </p:nvPr>
        </p:nvGraphicFramePr>
        <p:xfrm>
          <a:off x="3766931" y="1446014"/>
          <a:ext cx="8345556" cy="52629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7" name="CuadroTexto 6">
            <a:extLst>
              <a:ext uri="{FF2B5EF4-FFF2-40B4-BE49-F238E27FC236}">
                <a16:creationId xmlns:a16="http://schemas.microsoft.com/office/drawing/2014/main" id="{9AEA6CBC-6B06-E091-5BC1-0EFB8B970208}"/>
              </a:ext>
            </a:extLst>
          </p:cNvPr>
          <p:cNvSpPr txBox="1"/>
          <p:nvPr/>
        </p:nvSpPr>
        <p:spPr>
          <a:xfrm>
            <a:off x="268855" y="4396323"/>
            <a:ext cx="3498076" cy="203132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Negli oltre 40 riferimenti allo Spirito Santo contenuti nelle lettere ai Corinzi, Paolo lo descrive dotato di qualità personali, e non come una semplice forza che emana da Dio</a:t>
            </a:r>
            <a:r>
              <a:rPr kumimoji="0" lang="es-ES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Aptos" panose="02110004020202020204"/>
                <a:ea typeface="+mn-ea"/>
                <a:cs typeface="+mn-cs"/>
              </a:rPr>
              <a:t>:</a:t>
            </a:r>
          </a:p>
        </p:txBody>
      </p:sp>
    </p:spTree>
    <p:extLst>
      <p:ext uri="{BB962C8B-B14F-4D97-AF65-F5344CB8AC3E}">
        <p14:creationId xmlns:p14="http://schemas.microsoft.com/office/powerpoint/2010/main" val="3481206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E31994-3A7E-4312-9C37-EEDA6123A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">
                                            <p:graphicEl>
                                              <a:dgm id="{37E31994-3A7E-4312-9C37-EEDA6123A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">
                                            <p:graphicEl>
                                              <a:dgm id="{37E31994-3A7E-4312-9C37-EEDA6123A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2">
                                            <p:graphicEl>
                                              <a:dgm id="{37E31994-3A7E-4312-9C37-EEDA6123A34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2">
                                            <p:graphicEl>
                                              <a:dgm id="{37E31994-3A7E-4312-9C37-EEDA6123A34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24C02E6-01E6-4E94-B64B-48091DF867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1" dur="500"/>
                                        <p:tgtEl>
                                          <p:spTgt spid="2">
                                            <p:graphicEl>
                                              <a:dgm id="{224C02E6-01E6-4E94-B64B-48091DF867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5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6843CA3-A201-484B-8CB6-3A81E4E28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2">
                                            <p:graphicEl>
                                              <a:dgm id="{16843CA3-A201-484B-8CB6-3A81E4E28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16843CA3-A201-484B-8CB6-3A81E4E284E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2">
                                            <p:graphicEl>
                                              <a:dgm id="{16843CA3-A201-484B-8CB6-3A81E4E284E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B5A6473-9AD3-4E1C-B7E9-055F2737DFB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5B5A6473-9AD3-4E1C-B7E9-055F2737DFB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"/>
                            </p:stCondLst>
                            <p:childTnLst>
                              <p:par>
                                <p:cTn id="5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7AA73A0-19B9-4965-AF30-9CAF57453C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2">
                                            <p:graphicEl>
                                              <a:dgm id="{C7AA73A0-19B9-4965-AF30-9CAF57453C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2">
                                            <p:graphicEl>
                                              <a:dgm id="{C7AA73A0-19B9-4965-AF30-9CAF57453C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C7AA73A0-19B9-4965-AF30-9CAF57453C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A11316B-DB41-4B5F-85E6-08FA788F0C6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">
                                            <p:graphicEl>
                                              <a:dgm id="{BA11316B-DB41-4B5F-85E6-08FA788F0C6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500"/>
                            </p:stCondLst>
                            <p:childTnLst>
                              <p:par>
                                <p:cTn id="6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D801C42-31A2-4EF3-AF3B-6399C4737A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7" dur="500" fill="hold"/>
                                        <p:tgtEl>
                                          <p:spTgt spid="2">
                                            <p:graphicEl>
                                              <a:dgm id="{0D801C42-31A2-4EF3-AF3B-6399C4737A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500" fill="hold"/>
                                        <p:tgtEl>
                                          <p:spTgt spid="2">
                                            <p:graphicEl>
                                              <a:dgm id="{0D801C42-31A2-4EF3-AF3B-6399C4737A9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0D801C42-31A2-4EF3-AF3B-6399C4737A9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55DC2A-1317-40DC-9F42-7CF3B6955FE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4" dur="500"/>
                                        <p:tgtEl>
                                          <p:spTgt spid="2">
                                            <p:graphicEl>
                                              <a:dgm id="{6755DC2A-1317-40DC-9F42-7CF3B6955FE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500"/>
                            </p:stCondLst>
                            <p:childTnLst>
                              <p:par>
                                <p:cTn id="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DF2EB2B-50AD-40C5-ACB1-9C6D4A8DA1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2">
                                            <p:graphicEl>
                                              <a:dgm id="{9DF2EB2B-50AD-40C5-ACB1-9C6D4A8DA1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2">
                                            <p:graphicEl>
                                              <a:dgm id="{9DF2EB2B-50AD-40C5-ACB1-9C6D4A8DA12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2">
                                            <p:graphicEl>
                                              <a:dgm id="{9DF2EB2B-50AD-40C5-ACB1-9C6D4A8DA12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9BB4333-028E-454F-8313-C53E36F40AC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5" dur="500"/>
                                        <p:tgtEl>
                                          <p:spTgt spid="2">
                                            <p:graphicEl>
                                              <a:dgm id="{39BB4333-028E-454F-8313-C53E36F40AC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500"/>
                            </p:stCondLst>
                            <p:childTnLst>
                              <p:par>
                                <p:cTn id="8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15EB88-DE13-4A66-B4C1-998A3321B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1B15EB88-DE13-4A66-B4C1-998A3321B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500" fill="hold"/>
                                        <p:tgtEl>
                                          <p:spTgt spid="2">
                                            <p:graphicEl>
                                              <a:dgm id="{1B15EB88-DE13-4A66-B4C1-998A3321B25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2">
                                            <p:graphicEl>
                                              <a:dgm id="{1B15EB88-DE13-4A66-B4C1-998A3321B25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67198520-DCE9-4D5B-92DE-CB5B3C771CD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96" dur="500"/>
                                        <p:tgtEl>
                                          <p:spTgt spid="2">
                                            <p:graphicEl>
                                              <a:dgm id="{67198520-DCE9-4D5B-92DE-CB5B3C771CD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5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900CF7D-14E8-4663-A088-E43D6B7FB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2">
                                            <p:graphicEl>
                                              <a:dgm id="{9900CF7D-14E8-4663-A088-E43D6B7FB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2">
                                            <p:graphicEl>
                                              <a:dgm id="{9900CF7D-14E8-4663-A088-E43D6B7FB1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2">
                                            <p:graphicEl>
                                              <a:dgm id="{9900CF7D-14E8-4663-A088-E43D6B7FB1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05A850FB-1EC7-4630-A473-B2FB9A42854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2">
                                            <p:graphicEl>
                                              <a:dgm id="{05A850FB-1EC7-4630-A473-B2FB9A42854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8" fill="hold">
                            <p:stCondLst>
                              <p:cond delay="500"/>
                            </p:stCondLst>
                            <p:childTnLst>
                              <p:par>
                                <p:cTn id="10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3B4C596-3721-4459-9567-3EA26BF4F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500" fill="hold"/>
                                        <p:tgtEl>
                                          <p:spTgt spid="2">
                                            <p:graphicEl>
                                              <a:dgm id="{13B4C596-3721-4459-9567-3EA26BF4F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">
                                            <p:graphicEl>
                                              <a:dgm id="{13B4C596-3721-4459-9567-3EA26BF4FC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500"/>
                                        <p:tgtEl>
                                          <p:spTgt spid="2">
                                            <p:graphicEl>
                                              <a:dgm id="{13B4C596-3721-4459-9567-3EA26BF4FC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4" fill="hold">
                      <p:stCondLst>
                        <p:cond delay="indefinite"/>
                      </p:stCondLst>
                      <p:childTnLst>
                        <p:par>
                          <p:cTn id="115" fill="hold">
                            <p:stCondLst>
                              <p:cond delay="0"/>
                            </p:stCondLst>
                            <p:childTnLst>
                              <p:par>
                                <p:cTn id="116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220F9F7-1BA9-4693-9F64-A6A1CD705A2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8" dur="500"/>
                                        <p:tgtEl>
                                          <p:spTgt spid="2">
                                            <p:graphicEl>
                                              <a:dgm id="{F220F9F7-1BA9-4693-9F64-A6A1CD705A2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9" fill="hold">
                            <p:stCondLst>
                              <p:cond delay="500"/>
                            </p:stCondLst>
                            <p:childTnLst>
                              <p:par>
                                <p:cTn id="120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4943E46-412F-46CD-8749-4A3BB8E9A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2" dur="500" fill="hold"/>
                                        <p:tgtEl>
                                          <p:spTgt spid="2">
                                            <p:graphicEl>
                                              <a:dgm id="{24943E46-412F-46CD-8749-4A3BB8E9A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3" dur="500" fill="hold"/>
                                        <p:tgtEl>
                                          <p:spTgt spid="2">
                                            <p:graphicEl>
                                              <a:dgm id="{24943E46-412F-46CD-8749-4A3BB8E9AA85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4" dur="500"/>
                                        <p:tgtEl>
                                          <p:spTgt spid="2">
                                            <p:graphicEl>
                                              <a:dgm id="{24943E46-412F-46CD-8749-4A3BB8E9AA8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5" fill="hold">
                      <p:stCondLst>
                        <p:cond delay="indefinite"/>
                      </p:stCondLst>
                      <p:childTnLst>
                        <p:par>
                          <p:cTn id="126" fill="hold">
                            <p:stCondLst>
                              <p:cond delay="0"/>
                            </p:stCondLst>
                            <p:childTnLst>
                              <p:par>
                                <p:cTn id="127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81069F-A969-405D-B3BA-89813918992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9" dur="500"/>
                                        <p:tgtEl>
                                          <p:spTgt spid="2">
                                            <p:graphicEl>
                                              <a:dgm id="{2981069F-A969-405D-B3BA-89813918992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0" fill="hold">
                            <p:stCondLst>
                              <p:cond delay="500"/>
                            </p:stCondLst>
                            <p:childTnLst>
                              <p:par>
                                <p:cTn id="13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3F120AB-64B0-4964-BE0B-95767E62F9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3" dur="500" fill="hold"/>
                                        <p:tgtEl>
                                          <p:spTgt spid="2">
                                            <p:graphicEl>
                                              <a:dgm id="{A3F120AB-64B0-4964-BE0B-95767E62F9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>
                                            <p:graphicEl>
                                              <a:dgm id="{A3F120AB-64B0-4964-BE0B-95767E62F9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500"/>
                                        <p:tgtEl>
                                          <p:spTgt spid="2">
                                            <p:graphicEl>
                                              <a:dgm id="{A3F120AB-64B0-4964-BE0B-95767E62F9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F76671B-6FF4-4064-ABD5-1364602FEDB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0" dur="500"/>
                                        <p:tgtEl>
                                          <p:spTgt spid="2">
                                            <p:graphicEl>
                                              <a:dgm id="{7F76671B-6FF4-4064-ABD5-1364602FEDB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1" fill="hold">
                            <p:stCondLst>
                              <p:cond delay="500"/>
                            </p:stCondLst>
                            <p:childTnLst>
                              <p:par>
                                <p:cTn id="14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E6FBBC4-F657-4897-8DE9-FCDDA9D26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">
                                            <p:graphicEl>
                                              <a:dgm id="{CE6FBBC4-F657-4897-8DE9-FCDDA9D26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>
                                            <p:graphicEl>
                                              <a:dgm id="{CE6FBBC4-F657-4897-8DE9-FCDDA9D2647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6" dur="500"/>
                                        <p:tgtEl>
                                          <p:spTgt spid="2">
                                            <p:graphicEl>
                                              <a:dgm id="{CE6FBBC4-F657-4897-8DE9-FCDDA9D2647A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5" grpId="0"/>
      <p:bldGraphic spid="2" grpId="0" uiExpand="1">
        <p:bldSub>
          <a:bldDgm bld="one"/>
        </p:bldSub>
      </p:bldGraphic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 t="-7000" b="-5000"/>
          </a:stretch>
        </a:blipFill>
        <a:effectLst/>
      </p:bgPr>
    </p:bg>
    <p:spTree>
      <p:nvGrpSpPr>
        <p:cNvPr id="1" name="">
          <a:extLst>
            <a:ext uri="{FF2B5EF4-FFF2-40B4-BE49-F238E27FC236}">
              <a16:creationId xmlns:a16="http://schemas.microsoft.com/office/drawing/2014/main" id="{8841E983-C426-B064-9763-2BCC0923D44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DB8293E9-1E5C-7EBA-964F-F267B713548B}"/>
              </a:ext>
            </a:extLst>
          </p:cNvPr>
          <p:cNvSpPr txBox="1"/>
          <p:nvPr/>
        </p:nvSpPr>
        <p:spPr>
          <a:xfrm>
            <a:off x="0" y="0"/>
            <a:ext cx="12192000" cy="830997"/>
          </a:xfrm>
          <a:prstGeom prst="rect">
            <a:avLst/>
          </a:prstGeom>
          <a:noFill/>
        </p:spPr>
        <p:txBody>
          <a:bodyPr wrap="square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lstStyle/>
          <a:p>
            <a:pPr algn="ctr"/>
            <a:r>
              <a:rPr lang="es-ES" sz="4800" b="1" spc="300" dirty="0">
                <a:ln/>
                <a:solidFill>
                  <a:schemeClr val="accent3">
                    <a:lumMod val="75000"/>
                  </a:schemeClr>
                </a:solidFill>
                <a:effectLst>
                  <a:outerShdw blurRad="50800" dist="50800" dir="5400000" algn="ctr" rotWithShape="0">
                    <a:schemeClr val="bg1"/>
                  </a:outerShdw>
                </a:effectLst>
              </a:rPr>
              <a:t>“SIANO CON TUTTI VOI”</a:t>
            </a:r>
          </a:p>
        </p:txBody>
      </p:sp>
      <p:sp>
        <p:nvSpPr>
          <p:cNvPr id="6" name="CuadroTexto 5">
            <a:extLst>
              <a:ext uri="{FF2B5EF4-FFF2-40B4-BE49-F238E27FC236}">
                <a16:creationId xmlns:a16="http://schemas.microsoft.com/office/drawing/2014/main" id="{C7F2278C-F05C-8E73-815D-BA00FB05F7F1}"/>
              </a:ext>
            </a:extLst>
          </p:cNvPr>
          <p:cNvSpPr txBox="1"/>
          <p:nvPr/>
        </p:nvSpPr>
        <p:spPr>
          <a:xfrm>
            <a:off x="0" y="699998"/>
            <a:ext cx="12191999" cy="646331"/>
          </a:xfrm>
          <a:prstGeom prst="rect">
            <a:avLst/>
          </a:prstGeom>
          <a:solidFill>
            <a:schemeClr val="bg1">
              <a:alpha val="85000"/>
            </a:schemeClr>
          </a:solidFill>
        </p:spPr>
        <p:txBody>
          <a:bodyPr wrap="square">
            <a:spAutoFit/>
            <a:scene3d>
              <a:camera prst="orthographicFront"/>
              <a:lightRig rig="threePt" dir="t"/>
            </a:scene3d>
            <a:sp3d extrusionH="57150">
              <a:bevelT w="38100" h="38100"/>
            </a:sp3d>
          </a:bodyPr>
          <a:lstStyle/>
          <a:p>
            <a:pPr algn="ctr"/>
            <a:r>
              <a:rPr lang="es-ES" b="1" dirty="0">
                <a:solidFill>
                  <a:schemeClr val="tx2"/>
                </a:solidFill>
                <a:latin typeface="Comic Sans MS" panose="030F0702030302020204" pitchFamily="66" charset="0"/>
              </a:rPr>
              <a:t>“</a:t>
            </a:r>
            <a:r>
              <a:rPr lang="it-IT" b="1" dirty="0">
                <a:solidFill>
                  <a:schemeClr val="tx2"/>
                </a:solidFill>
                <a:latin typeface="Comic Sans MS" panose="030F0702030302020204" pitchFamily="66" charset="0"/>
              </a:rPr>
              <a:t>Eletti secondo la preordinazione di Dio Padre, mediante la santificazione dello Spirito, per ubbidire e per essere aspersi col sangue di Gesù Cristo: grazia e pace vi siano moltiplicate</a:t>
            </a:r>
            <a:r>
              <a:rPr lang="es-ES" b="1" dirty="0">
                <a:solidFill>
                  <a:schemeClr val="tx2"/>
                </a:solidFill>
                <a:latin typeface="Comic Sans MS" panose="030F0702030302020204" pitchFamily="66" charset="0"/>
              </a:rPr>
              <a:t>” </a:t>
            </a:r>
            <a:r>
              <a:rPr lang="es-ES" sz="1400" b="1" dirty="0">
                <a:solidFill>
                  <a:schemeClr val="tx2"/>
                </a:solidFill>
                <a:latin typeface="Comic Sans MS" panose="030F0702030302020204" pitchFamily="66" charset="0"/>
              </a:rPr>
              <a:t>(1 Pietro 1:2)</a:t>
            </a:r>
          </a:p>
        </p:txBody>
      </p:sp>
      <p:sp>
        <p:nvSpPr>
          <p:cNvPr id="7" name="CuadroTexto 6">
            <a:extLst>
              <a:ext uri="{FF2B5EF4-FFF2-40B4-BE49-F238E27FC236}">
                <a16:creationId xmlns:a16="http://schemas.microsoft.com/office/drawing/2014/main" id="{13318067-454A-3D7A-974D-D3F5E33E49D1}"/>
              </a:ext>
            </a:extLst>
          </p:cNvPr>
          <p:cNvSpPr txBox="1"/>
          <p:nvPr/>
        </p:nvSpPr>
        <p:spPr>
          <a:xfrm>
            <a:off x="155712" y="1489317"/>
            <a:ext cx="839194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b="1" dirty="0"/>
              <a:t>Sebbene siamo abituati a riferirci Dio pensando (tre Persone divine, un unico Dio) nell’ordine «Padre, Figlio, Spirito Santo» (Mt 28:19), Paolo lo presenta come «Figlio, Padre, Spirito Santo» (2 Co 13:14) e Pietro come «Padre, Spirito Santo, Figlio» </a:t>
            </a:r>
            <a:r>
              <a:rPr lang="es-ES" b="1" dirty="0"/>
              <a:t>(1 P 1:2).</a:t>
            </a:r>
          </a:p>
        </p:txBody>
      </p:sp>
      <p:graphicFrame>
        <p:nvGraphicFramePr>
          <p:cNvPr id="2" name="Diagrama 1">
            <a:extLst>
              <a:ext uri="{FF2B5EF4-FFF2-40B4-BE49-F238E27FC236}">
                <a16:creationId xmlns:a16="http://schemas.microsoft.com/office/drawing/2014/main" id="{94E60282-C202-45D2-4173-677EB4D3C9EB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062586462"/>
              </p:ext>
            </p:extLst>
          </p:nvPr>
        </p:nvGraphicFramePr>
        <p:xfrm>
          <a:off x="367749" y="3698470"/>
          <a:ext cx="11698356" cy="2591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9" name="CuadroTexto 8">
            <a:extLst>
              <a:ext uri="{FF2B5EF4-FFF2-40B4-BE49-F238E27FC236}">
                <a16:creationId xmlns:a16="http://schemas.microsoft.com/office/drawing/2014/main" id="{A5ECBA5A-2EAC-C459-E568-4A7ECCF9FFE2}"/>
              </a:ext>
            </a:extLst>
          </p:cNvPr>
          <p:cNvSpPr txBox="1"/>
          <p:nvPr/>
        </p:nvSpPr>
        <p:spPr>
          <a:xfrm>
            <a:off x="285750" y="6130570"/>
            <a:ext cx="11442424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spcBef>
                <a:spcPts val="600"/>
              </a:spcBef>
            </a:pPr>
            <a:r>
              <a:rPr lang="it-IT" sz="2000" b="1" dirty="0"/>
              <a:t>Paolo conclude la sua lettera augurandosi che la grazia, l’amore e la comunione di tutta la Divinità siano con tutti noi  </a:t>
            </a:r>
            <a:r>
              <a:rPr lang="es-ES" sz="2000" b="1" dirty="0"/>
              <a:t>(2 Co 13:13).</a:t>
            </a:r>
          </a:p>
        </p:txBody>
      </p:sp>
      <p:pic>
        <p:nvPicPr>
          <p:cNvPr id="5" name="Imagen 4">
            <a:extLst>
              <a:ext uri="{FF2B5EF4-FFF2-40B4-BE49-F238E27FC236}">
                <a16:creationId xmlns:a16="http://schemas.microsoft.com/office/drawing/2014/main" id="{59AFC42F-D026-934B-DEB5-5A8EE4729F71}"/>
              </a:ext>
            </a:extLst>
          </p:cNvPr>
          <p:cNvPicPr>
            <a:picLocks noChangeAspect="1"/>
          </p:cNvPicPr>
          <p:nvPr/>
        </p:nvPicPr>
        <p:blipFill rotWithShape="1"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6"/>
          <a:stretch>
            <a:fillRect/>
          </a:stretch>
        </p:blipFill>
        <p:spPr>
          <a:xfrm>
            <a:off x="8658074" y="1578768"/>
            <a:ext cx="3338456" cy="2089884"/>
          </a:xfrm>
          <a:prstGeom prst="roundRect">
            <a:avLst>
              <a:gd name="adj" fmla="val 10009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</p:spPr>
      </p:pic>
      <p:sp>
        <p:nvSpPr>
          <p:cNvPr id="8" name="CuadroTexto 7">
            <a:extLst>
              <a:ext uri="{FF2B5EF4-FFF2-40B4-BE49-F238E27FC236}">
                <a16:creationId xmlns:a16="http://schemas.microsoft.com/office/drawing/2014/main" id="{A6575045-87FF-0F0D-246F-81E5FCC8DA2C}"/>
              </a:ext>
            </a:extLst>
          </p:cNvPr>
          <p:cNvSpPr txBox="1"/>
          <p:nvPr/>
        </p:nvSpPr>
        <p:spPr>
          <a:xfrm>
            <a:off x="155712" y="2815637"/>
            <a:ext cx="8391940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0">
              <a:spcBef>
                <a:spcPts val="600"/>
              </a:spcBef>
              <a:defRPr/>
            </a:pPr>
            <a:r>
              <a:rPr lang="it-IT" b="1" dirty="0">
                <a:solidFill>
                  <a:prstClr val="black"/>
                </a:solidFill>
              </a:rPr>
              <a:t>Non esiste una gerarchia fra le persone della trinità; semplicemente, ciascuna svolge un ruolo diverso nel piano di salvezza, ma tutte condividono le stesse caratteristiche e gli stessi scopi.</a:t>
            </a:r>
            <a:endParaRPr kumimoji="0" lang="es-ES" b="1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Aptos" panose="0211000402020202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1304294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800" decel="100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800" decel="100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1000"/>
                            </p:stCondLst>
                            <p:childTnLst>
                              <p:par>
                                <p:cTn id="14" presetID="9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5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2">
                                            <p:graphicEl>
                                              <a:dgm id="{2816F1B4-6125-47FB-AE02-DD970FB5303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2">
                                            <p:graphicEl>
                                              <a:dgm id="{D104C7D4-B147-435C-8DF8-0AFF60B5042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4B01DD4-B8B1-4714-886E-36DA6AA7BBA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2" dur="500"/>
                                        <p:tgtEl>
                                          <p:spTgt spid="2">
                                            <p:graphicEl>
                                              <a:dgm id="{A4B01DD4-B8B1-4714-886E-36DA6AA7BBAC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DDC96C1-DE7F-4317-AFD3-2F9EF80CD70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2">
                                            <p:graphicEl>
                                              <a:dgm id="{4DDC96C1-DE7F-4317-AFD3-2F9EF80CD70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193149-A306-404F-B5A7-60D2B19D7615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58" dur="500"/>
                                        <p:tgtEl>
                                          <p:spTgt spid="2">
                                            <p:graphicEl>
                                              <a:dgm id="{8E193149-A306-404F-B5A7-60D2B19D7615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F4D13135-A23C-410E-99C8-CA759496CE7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3" dur="500"/>
                                        <p:tgtEl>
                                          <p:spTgt spid="2">
                                            <p:graphicEl>
                                              <a:dgm id="{F4D13135-A23C-410E-99C8-CA759496CE7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FB6D634-DC48-42A7-AEC8-4B8B3FFEF0D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6" dur="500"/>
                                        <p:tgtEl>
                                          <p:spTgt spid="2">
                                            <p:graphicEl>
                                              <a:dgm id="{2FB6D634-DC48-42A7-AEC8-4B8B3FFEF0D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85C206E-A8D1-4681-AF62-9B9DC4C48C4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69" dur="500"/>
                                        <p:tgtEl>
                                          <p:spTgt spid="2">
                                            <p:graphicEl>
                                              <a:dgm id="{D85C206E-A8D1-4681-AF62-9B9DC4C48C4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FC5D0A9-F778-4CCB-A70A-B0CFD4F35A0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4" dur="500"/>
                                        <p:tgtEl>
                                          <p:spTgt spid="2">
                                            <p:graphicEl>
                                              <a:dgm id="{4FC5D0A9-F778-4CCB-A70A-B0CFD4F35A0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2511572-0AE8-4DD6-AADE-EF8FBC4603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7" dur="500"/>
                                        <p:tgtEl>
                                          <p:spTgt spid="2">
                                            <p:graphicEl>
                                              <a:dgm id="{B2511572-0AE8-4DD6-AADE-EF8FBC4603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8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9E62602-DC36-47FC-A724-2AD2E999804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80" dur="500"/>
                                        <p:tgtEl>
                                          <p:spTgt spid="2">
                                            <p:graphicEl>
                                              <a:dgm id="{19E62602-DC36-47FC-A724-2AD2E999804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">
                                            <p:graphicEl>
                                              <a:dgm id="{D7B9E488-15FF-4AF7-B7AA-CA7D72FF308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0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2" dur="500" fill="hold"/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3" dur="500" fill="hold"/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4" dur="500"/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6" dur="500" fill="hold"/>
                                        <p:tgtEl>
                                          <p:spTgt spid="2">
                                            <p:graphicEl>
                                              <a:dgm id="{CFDFAA8D-129B-40AA-8324-CFAA20EAA893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7" fill="hold">
                      <p:stCondLst>
                        <p:cond delay="indefinite"/>
                      </p:stCondLst>
                      <p:childTnLst>
                        <p:par>
                          <p:cTn id="98" fill="hold">
                            <p:stCondLst>
                              <p:cond delay="0"/>
                            </p:stCondLst>
                            <p:childTnLst>
                              <p:par>
                                <p:cTn id="9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9E8914F-2661-41CB-A73C-55D2744D199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1" dur="500"/>
                                        <p:tgtEl>
                                          <p:spTgt spid="2">
                                            <p:graphicEl>
                                              <a:dgm id="{29E8914F-2661-41CB-A73C-55D2744D199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9B59797-3481-4C40-A1C4-6DB32CCEA93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4" dur="500"/>
                                        <p:tgtEl>
                                          <p:spTgt spid="2">
                                            <p:graphicEl>
                                              <a:dgm id="{49B59797-3481-4C40-A1C4-6DB32CCEA93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78DAD12-FADC-48AA-9B16-96F6BC2B63B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07" dur="500"/>
                                        <p:tgtEl>
                                          <p:spTgt spid="2">
                                            <p:graphicEl>
                                              <a:dgm id="{A78DAD12-FADC-48AA-9B16-96F6BC2B63B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8" fill="hold">
                      <p:stCondLst>
                        <p:cond delay="indefinite"/>
                      </p:stCondLst>
                      <p:childTnLst>
                        <p:par>
                          <p:cTn id="109" fill="hold">
                            <p:stCondLst>
                              <p:cond delay="0"/>
                            </p:stCondLst>
                            <p:childTnLst>
                              <p:par>
                                <p:cTn id="11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B50F0F7B-178A-4A4E-BB0E-37057709B70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2" dur="500"/>
                                        <p:tgtEl>
                                          <p:spTgt spid="2">
                                            <p:graphicEl>
                                              <a:dgm id="{B50F0F7B-178A-4A4E-BB0E-37057709B70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9326056-F283-4110-A4D1-E602548DD7D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5" dur="500"/>
                                        <p:tgtEl>
                                          <p:spTgt spid="2">
                                            <p:graphicEl>
                                              <a:dgm id="{A9326056-F283-4110-A4D1-E602548DD7D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43D63800-FB49-4A0F-BA62-8C489EE365AE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8" dur="500"/>
                                        <p:tgtEl>
                                          <p:spTgt spid="2">
                                            <p:graphicEl>
                                              <a:dgm id="{43D63800-FB49-4A0F-BA62-8C489EE365AE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9" fill="hold">
                      <p:stCondLst>
                        <p:cond delay="indefinite"/>
                      </p:stCondLst>
                      <p:childTnLst>
                        <p:par>
                          <p:cTn id="120" fill="hold">
                            <p:stCondLst>
                              <p:cond delay="0"/>
                            </p:stCondLst>
                            <p:childTnLst>
                              <p:par>
                                <p:cTn id="121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9DC503A-09B4-4BAB-BF38-43601FD1D1C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3" dur="500"/>
                                        <p:tgtEl>
                                          <p:spTgt spid="2">
                                            <p:graphicEl>
                                              <a:dgm id="{E9DC503A-09B4-4BAB-BF38-43601FD1D1C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9A42EA8-30C8-4ACE-BF5C-1AB092E4113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6" dur="500"/>
                                        <p:tgtEl>
                                          <p:spTgt spid="2">
                                            <p:graphicEl>
                                              <a:dgm id="{89A42EA8-30C8-4ACE-BF5C-1AB092E4113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7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EE922EDE-7FFF-4F1C-AB6D-4C816D9A7E2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9" dur="500"/>
                                        <p:tgtEl>
                                          <p:spTgt spid="2">
                                            <p:graphicEl>
                                              <a:dgm id="{EE922EDE-7FFF-4F1C-AB6D-4C816D9A7E2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0" fill="hold">
                      <p:stCondLst>
                        <p:cond delay="indefinite"/>
                      </p:stCondLst>
                      <p:childTnLst>
                        <p:par>
                          <p:cTn id="131" fill="hold">
                            <p:stCondLst>
                              <p:cond delay="0"/>
                            </p:stCondLst>
                            <p:childTnLst>
                              <p:par>
                                <p:cTn id="132" presetID="53" presetClass="entr" presetSubtype="52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500" fill="hold"/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500" fill="hold"/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6" dur="500"/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8" dur="500" fill="hold"/>
                                        <p:tgtEl>
                                          <p:spTgt spid="2">
                                            <p:graphicEl>
                                              <a:dgm id="{8E9AF133-1296-427E-A71C-AE536D27D61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9" presetID="53" presetClass="entr" presetSubtype="52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1" dur="500" fill="hold"/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3" dur="500"/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4" dur="500" fill="hold"/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5" dur="500" fill="hold"/>
                                        <p:tgtEl>
                                          <p:spTgt spid="2">
                                            <p:graphicEl>
                                              <a:dgm id="{CBDCF886-5C6E-4719-9748-8ED1E8952F64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6" fill="hold">
                      <p:stCondLst>
                        <p:cond delay="indefinite"/>
                      </p:stCondLst>
                      <p:childTnLst>
                        <p:par>
                          <p:cTn id="147" fill="hold">
                            <p:stCondLst>
                              <p:cond delay="0"/>
                            </p:stCondLst>
                            <p:childTnLst>
                              <p:par>
                                <p:cTn id="148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D7C5C8B0-5AC9-47D6-B23F-05E1C933D28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0" dur="500"/>
                                        <p:tgtEl>
                                          <p:spTgt spid="2">
                                            <p:graphicEl>
                                              <a:dgm id="{D7C5C8B0-5AC9-47D6-B23F-05E1C933D28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1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26C6689F-91F7-469C-A068-D0613E0DC1A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3" dur="500"/>
                                        <p:tgtEl>
                                          <p:spTgt spid="2">
                                            <p:graphicEl>
                                              <a:dgm id="{26C6689F-91F7-469C-A068-D0613E0DC1A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4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1B624211-37B8-479B-9566-6BDBF1CC9213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6" dur="500"/>
                                        <p:tgtEl>
                                          <p:spTgt spid="2">
                                            <p:graphicEl>
                                              <a:dgm id="{1B624211-37B8-479B-9566-6BDBF1CC9213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7" fill="hold">
                      <p:stCondLst>
                        <p:cond delay="indefinite"/>
                      </p:stCondLst>
                      <p:childTnLst>
                        <p:par>
                          <p:cTn id="158" fill="hold">
                            <p:stCondLst>
                              <p:cond delay="0"/>
                            </p:stCondLst>
                            <p:childTnLst>
                              <p:par>
                                <p:cTn id="159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4645FEC-BC51-4E61-85C6-353896DB9A62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1" dur="500"/>
                                        <p:tgtEl>
                                          <p:spTgt spid="2">
                                            <p:graphicEl>
                                              <a:dgm id="{74645FEC-BC51-4E61-85C6-353896DB9A62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2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37283C6F-FF8D-44B1-8133-781BD7F8DED8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4" dur="500"/>
                                        <p:tgtEl>
                                          <p:spTgt spid="2">
                                            <p:graphicEl>
                                              <a:dgm id="{37283C6F-FF8D-44B1-8133-781BD7F8DED8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AAED4BD4-791C-44C9-AA55-9E39FD2C110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7" dur="500"/>
                                        <p:tgtEl>
                                          <p:spTgt spid="2">
                                            <p:graphicEl>
                                              <a:dgm id="{AAED4BD4-791C-44C9-AA55-9E39FD2C110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8" fill="hold">
                      <p:stCondLst>
                        <p:cond delay="indefinite"/>
                      </p:stCondLst>
                      <p:childTnLst>
                        <p:par>
                          <p:cTn id="169" fill="hold">
                            <p:stCondLst>
                              <p:cond delay="0"/>
                            </p:stCondLst>
                            <p:childTnLst>
                              <p:par>
                                <p:cTn id="170" presetID="2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901C6A18-A99D-4269-9AAD-BF05AA98B17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2" dur="500"/>
                                        <p:tgtEl>
                                          <p:spTgt spid="2">
                                            <p:graphicEl>
                                              <a:dgm id="{901C6A18-A99D-4269-9AAD-BF05AA98B17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3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7DE1F87E-F234-4575-ADE9-B2731336F3A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5" dur="500"/>
                                        <p:tgtEl>
                                          <p:spTgt spid="2">
                                            <p:graphicEl>
                                              <a:dgm id="{7DE1F87E-F234-4575-ADE9-B2731336F3A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6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graphicEl>
                                              <a:dgm id="{5988285D-8B97-44BF-9C98-549C6AB7AD4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78" dur="500"/>
                                        <p:tgtEl>
                                          <p:spTgt spid="2">
                                            <p:graphicEl>
                                              <a:dgm id="{5988285D-8B97-44BF-9C98-549C6AB7AD4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 animBg="1"/>
      <p:bldP spid="7" grpId="0"/>
      <p:bldGraphic spid="2" grpId="0" uiExpand="1">
        <p:bldSub>
          <a:bldDgm bld="one"/>
        </p:bldSub>
      </p:bldGraphic>
      <p:bldP spid="9" grpId="0"/>
      <p:bldP spid="8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 cstate="email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uadroTexto 2">
            <a:extLst>
              <a:ext uri="{FF2B5EF4-FFF2-40B4-BE49-F238E27FC236}">
                <a16:creationId xmlns:a16="http://schemas.microsoft.com/office/drawing/2014/main" id="{16D704D9-BC8A-4D15-A0A0-7A27B845724C}"/>
              </a:ext>
            </a:extLst>
          </p:cNvPr>
          <p:cNvSpPr txBox="1"/>
          <p:nvPr/>
        </p:nvSpPr>
        <p:spPr>
          <a:xfrm>
            <a:off x="1947554" y="1425039"/>
            <a:ext cx="10224568" cy="489364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>
              <a:spcBef>
                <a:spcPts val="600"/>
              </a:spcBef>
            </a:pPr>
            <a:r>
              <a:rPr lang="es-ES" sz="2600" b="1" dirty="0">
                <a:latin typeface="Comic Sans MS" pitchFamily="66" charset="0"/>
              </a:rPr>
              <a:t>“</a:t>
            </a:r>
            <a:r>
              <a:rPr lang="it-IT" sz="2600" b="1" dirty="0">
                <a:latin typeface="Comic Sans MS" pitchFamily="66" charset="0"/>
              </a:rPr>
              <a:t>Il Padre è la pienezza della Divinità incarnata ed è invisibile agli occhi dei mortali.                                                                                Il Figlio è la pienezza della Divinità manifestata. […]                      Il Consolatore che Cristo promise di inviare dopo la sua ascensione al cielo è lo Spirito in tutta la pienezza della Divinità, che manifesta la potenza della grazia divina a tutti coloro che accolgono Cristo e credono in lui come Salvatore personale</a:t>
            </a:r>
            <a:r>
              <a:rPr lang="es-ES" sz="2600" b="1" dirty="0">
                <a:latin typeface="Comic Sans MS" pitchFamily="66" charset="0"/>
              </a:rPr>
              <a:t>.</a:t>
            </a:r>
            <a:r>
              <a:rPr lang="it-IT" sz="2600" b="1" dirty="0">
                <a:latin typeface="Comic Sans MS" pitchFamily="66" charset="0"/>
              </a:rPr>
              <a:t> Ci sono tre persone viventi nella Trinità celeste; nel nome di queste tre grandi potenze — il Padre, il Figlio e lo Spirito Santo — vengono battezzati coloro che accolgono Cristo mediante la fede, e tali potenze collaboreranno con i sudditi ubbidienti del cielo nei loro sforzi per vivere la nuova vita in Cristo</a:t>
            </a:r>
            <a:r>
              <a:rPr lang="es-ES" sz="2600" b="1">
                <a:latin typeface="Comic Sans MS" pitchFamily="66" charset="0"/>
              </a:rPr>
              <a:t>”.</a:t>
            </a:r>
            <a:endParaRPr lang="es-ES" sz="2600" b="1" dirty="0">
              <a:latin typeface="Comic Sans MS" pitchFamily="66" charset="0"/>
            </a:endParaRPr>
          </a:p>
        </p:txBody>
      </p:sp>
      <p:sp>
        <p:nvSpPr>
          <p:cNvPr id="4" name="CuadroTexto 3">
            <a:extLst>
              <a:ext uri="{FF2B5EF4-FFF2-40B4-BE49-F238E27FC236}">
                <a16:creationId xmlns:a16="http://schemas.microsoft.com/office/drawing/2014/main" id="{7BF26156-1C03-805E-575E-DECA71740369}"/>
              </a:ext>
            </a:extLst>
          </p:cNvPr>
          <p:cNvSpPr txBox="1"/>
          <p:nvPr/>
        </p:nvSpPr>
        <p:spPr>
          <a:xfrm>
            <a:off x="824948" y="330712"/>
            <a:ext cx="11347173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s-ES" sz="2000" b="1" dirty="0"/>
              <a:t>(E.G. White, </a:t>
            </a:r>
            <a:r>
              <a:rPr lang="es-ES" sz="2000" b="1" i="1" dirty="0" err="1"/>
              <a:t>Evangelism</a:t>
            </a:r>
            <a:r>
              <a:rPr lang="es-ES" sz="2000" b="1" dirty="0"/>
              <a:t>, Libera </a:t>
            </a:r>
            <a:r>
              <a:rPr lang="es-ES" sz="2000" b="1" dirty="0" err="1"/>
              <a:t>traduzione</a:t>
            </a:r>
            <a:r>
              <a:rPr lang="es-ES" sz="2000" b="1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12213331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heme/theme1.xml><?xml version="1.0" encoding="utf-8"?>
<a:theme xmlns:a="http://schemas.openxmlformats.org/drawingml/2006/main" name="Tema de Office">
  <a:themeElements>
    <a:clrScheme name="Personalizado 4">
      <a:dk1>
        <a:sysClr val="windowText" lastClr="000000"/>
      </a:dk1>
      <a:lt1>
        <a:sysClr val="window" lastClr="FFFFFF"/>
      </a:lt1>
      <a:dk2>
        <a:srgbClr val="9900FF"/>
      </a:dk2>
      <a:lt2>
        <a:srgbClr val="008000"/>
      </a:lt2>
      <a:accent1>
        <a:srgbClr val="CC3399"/>
      </a:accent1>
      <a:accent2>
        <a:srgbClr val="00CC99"/>
      </a:accent2>
      <a:accent3>
        <a:srgbClr val="3399FF"/>
      </a:accent3>
      <a:accent4>
        <a:srgbClr val="FFFF66"/>
      </a:accent4>
      <a:accent5>
        <a:srgbClr val="CC6600"/>
      </a:accent5>
      <a:accent6>
        <a:srgbClr val="FF7C80"/>
      </a:accent6>
      <a:hlink>
        <a:srgbClr val="006600"/>
      </a:hlink>
      <a:folHlink>
        <a:srgbClr val="3333FF"/>
      </a:folHlink>
    </a:clrScheme>
    <a:fontScheme name="Office">
      <a:majorFont>
        <a:latin typeface="Aptos Display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1893</TotalTime>
  <Words>1369</Words>
  <Application>Microsoft Macintosh PowerPoint</Application>
  <PresentationFormat>Widescreen</PresentationFormat>
  <Paragraphs>79</Paragraphs>
  <Slides>9</Slides>
  <Notes>0</Notes>
  <HiddenSlides>0</HiddenSlides>
  <MMClips>0</MMClips>
  <ScaleCrop>false</ScaleCrop>
  <HeadingPairs>
    <vt:vector size="6" baseType="variant">
      <vt:variant>
        <vt:lpstr>Caratteri utilizzati</vt:lpstr>
      </vt:variant>
      <vt:variant>
        <vt:i4>6</vt:i4>
      </vt:variant>
      <vt:variant>
        <vt:lpstr>Tema</vt:lpstr>
      </vt:variant>
      <vt:variant>
        <vt:i4>1</vt:i4>
      </vt:variant>
      <vt:variant>
        <vt:lpstr>Titoli diapositive</vt:lpstr>
      </vt:variant>
      <vt:variant>
        <vt:i4>9</vt:i4>
      </vt:variant>
    </vt:vector>
  </HeadingPairs>
  <TitlesOfParts>
    <vt:vector size="16" baseType="lpstr">
      <vt:lpstr>Comic Sans MS</vt:lpstr>
      <vt:lpstr>Verdana</vt:lpstr>
      <vt:lpstr>Arial</vt:lpstr>
      <vt:lpstr>Aptos Display</vt:lpstr>
      <vt:lpstr>Calibri</vt:lpstr>
      <vt:lpstr>Aptos</vt:lpstr>
      <vt:lpstr>Tema de Office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  <vt:lpstr>Presentazione standard di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Presentazione standard di PowerPoint</dc:title>
  <dc:creator>Sergio</dc:creator>
  <cp:lastModifiedBy>Cavalieri Mariarosa</cp:lastModifiedBy>
  <cp:revision>109</cp:revision>
  <dcterms:created xsi:type="dcterms:W3CDTF">2026-08-20T16:22:51Z</dcterms:created>
  <dcterms:modified xsi:type="dcterms:W3CDTF">2026-09-11T19:21:37Z</dcterms:modified>
</cp:coreProperties>
</file>